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Fira Sans Extra Condensed Medium"/>
      <p:regular r:id="rId22"/>
      <p:bold r:id="rId23"/>
      <p:italic r:id="rId24"/>
      <p:boldItalic r:id="rId25"/>
    </p:embeddedFont>
    <p:embeddedFont>
      <p:font typeface="Fira Sans Extra Condensed"/>
      <p:regular r:id="rId26"/>
      <p:bold r:id="rId27"/>
      <p:italic r:id="rId28"/>
      <p:boldItalic r:id="rId29"/>
    </p:embeddedFont>
    <p:embeddedFont>
      <p:font typeface="Fira Sans Extra Condensed SemiBold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7F37B6-A7C8-4B8E-B4A3-800666FE3829}">
  <a:tblStyle styleId="{CC7F37B6-A7C8-4B8E-B4A3-800666FE38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FiraSansExtraCondensedMedium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FiraSansExtraCondensedMedium-italic.fntdata"/><Relationship Id="rId23" Type="http://schemas.openxmlformats.org/officeDocument/2006/relationships/font" Target="fonts/FiraSansExtraCondensed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-regular.fntdata"/><Relationship Id="rId25" Type="http://schemas.openxmlformats.org/officeDocument/2006/relationships/font" Target="fonts/FiraSansExtraCondensedMedium-boldItalic.fntdata"/><Relationship Id="rId28" Type="http://schemas.openxmlformats.org/officeDocument/2006/relationships/font" Target="fonts/FiraSansExtraCondensed-italic.fntdata"/><Relationship Id="rId27" Type="http://schemas.openxmlformats.org/officeDocument/2006/relationships/font" Target="fonts/FiraSansExtraCondense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SemiBold-bold.fntdata"/><Relationship Id="rId30" Type="http://schemas.openxmlformats.org/officeDocument/2006/relationships/font" Target="fonts/FiraSansExtraCondensedSemiBold-regular.fntdata"/><Relationship Id="rId11" Type="http://schemas.openxmlformats.org/officeDocument/2006/relationships/slide" Target="slides/slide6.xml"/><Relationship Id="rId33" Type="http://schemas.openxmlformats.org/officeDocument/2006/relationships/font" Target="fonts/FiraSansExtraCondensedSemiBold-boldItalic.fntdata"/><Relationship Id="rId10" Type="http://schemas.openxmlformats.org/officeDocument/2006/relationships/slide" Target="slides/slide5.xml"/><Relationship Id="rId32" Type="http://schemas.openxmlformats.org/officeDocument/2006/relationships/font" Target="fonts/FiraSansExtraCondensedSemiBol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053a51d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053a51d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2cbc35cb16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2cbc35cb16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2cbc35cb16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2cbc35cb16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9b015b6a0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9b015b6a0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1d1824d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1d1824d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bc35cb1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bc35cb1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1d1824d3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1d1824d3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1d1824d3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1d1824d3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1d1824d3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91d1824d3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9b015b6a0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9b015b6a0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9b015b6a0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9b015b6a0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9b015b6a0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9b015b6a0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812477" y="1508413"/>
            <a:ext cx="3693600" cy="17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812477" y="3239088"/>
            <a:ext cx="36936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hyperlink" Target="https://www.figma.com/files/team/1358076690961851188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8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blog.trello.com/br/scrum-metodologia-agil" TargetMode="External"/><Relationship Id="rId4" Type="http://schemas.openxmlformats.org/officeDocument/2006/relationships/hyperlink" Target="https://reutersinstitute.politics.ox.ac.uk/sites/default/files/2019-06/DNR_2019_FINAL_0.pdf" TargetMode="External"/><Relationship Id="rId5" Type="http://schemas.openxmlformats.org/officeDocument/2006/relationships/hyperlink" Target="https://reutersinstitute.politics.ox.ac.uk/sites/default/files/2019-06/DNR_2019_FINAL_0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849052" y="835338"/>
            <a:ext cx="3693600" cy="17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Projeto 7: </a:t>
            </a:r>
            <a:r>
              <a:rPr lang="en"/>
              <a:t>Journey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42352" y="2566038"/>
            <a:ext cx="36936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Melhor do que viajar sozinho, é viajar organizado</a:t>
            </a:r>
            <a:r>
              <a:rPr lang="en" sz="3000"/>
              <a:t>!</a:t>
            </a:r>
            <a:endParaRPr sz="3000"/>
          </a:p>
        </p:txBody>
      </p:sp>
      <p:sp>
        <p:nvSpPr>
          <p:cNvPr id="56" name="Google Shape;56;p13"/>
          <p:cNvSpPr/>
          <p:nvPr/>
        </p:nvSpPr>
        <p:spPr>
          <a:xfrm>
            <a:off x="4335955" y="1869213"/>
            <a:ext cx="678594" cy="345616"/>
          </a:xfrm>
          <a:custGeom>
            <a:rect b="b" l="l" r="r" t="t"/>
            <a:pathLst>
              <a:path extrusionOk="0" h="11431" w="22444">
                <a:moveTo>
                  <a:pt x="3167" y="5977"/>
                </a:moveTo>
                <a:cubicBezTo>
                  <a:pt x="3131" y="5775"/>
                  <a:pt x="3120" y="5644"/>
                  <a:pt x="3096" y="5525"/>
                </a:cubicBezTo>
                <a:cubicBezTo>
                  <a:pt x="2989" y="5036"/>
                  <a:pt x="3155" y="4620"/>
                  <a:pt x="3477" y="4310"/>
                </a:cubicBezTo>
                <a:cubicBezTo>
                  <a:pt x="3703" y="4084"/>
                  <a:pt x="4024" y="3953"/>
                  <a:pt x="4370" y="3917"/>
                </a:cubicBezTo>
                <a:cubicBezTo>
                  <a:pt x="4715" y="3893"/>
                  <a:pt x="5025" y="3965"/>
                  <a:pt x="5298" y="4167"/>
                </a:cubicBezTo>
                <a:cubicBezTo>
                  <a:pt x="5382" y="4239"/>
                  <a:pt x="5489" y="4298"/>
                  <a:pt x="5608" y="4382"/>
                </a:cubicBezTo>
                <a:cubicBezTo>
                  <a:pt x="5667" y="4274"/>
                  <a:pt x="5739" y="4203"/>
                  <a:pt x="5775" y="4108"/>
                </a:cubicBezTo>
                <a:cubicBezTo>
                  <a:pt x="5846" y="3917"/>
                  <a:pt x="5918" y="3727"/>
                  <a:pt x="5977" y="3524"/>
                </a:cubicBezTo>
                <a:cubicBezTo>
                  <a:pt x="6144" y="2893"/>
                  <a:pt x="6572" y="2417"/>
                  <a:pt x="6906" y="1858"/>
                </a:cubicBezTo>
                <a:cubicBezTo>
                  <a:pt x="7037" y="1619"/>
                  <a:pt x="7263" y="1429"/>
                  <a:pt x="7465" y="1262"/>
                </a:cubicBezTo>
                <a:cubicBezTo>
                  <a:pt x="8013" y="869"/>
                  <a:pt x="8549" y="405"/>
                  <a:pt x="9227" y="226"/>
                </a:cubicBezTo>
                <a:cubicBezTo>
                  <a:pt x="9466" y="167"/>
                  <a:pt x="9704" y="119"/>
                  <a:pt x="9942" y="95"/>
                </a:cubicBezTo>
                <a:cubicBezTo>
                  <a:pt x="10097" y="72"/>
                  <a:pt x="10275" y="36"/>
                  <a:pt x="10442" y="36"/>
                </a:cubicBezTo>
                <a:cubicBezTo>
                  <a:pt x="10811" y="24"/>
                  <a:pt x="11192" y="83"/>
                  <a:pt x="11561" y="0"/>
                </a:cubicBezTo>
                <a:cubicBezTo>
                  <a:pt x="12275" y="155"/>
                  <a:pt x="12942" y="441"/>
                  <a:pt x="13526" y="881"/>
                </a:cubicBezTo>
                <a:cubicBezTo>
                  <a:pt x="13871" y="1155"/>
                  <a:pt x="14169" y="1465"/>
                  <a:pt x="14430" y="1786"/>
                </a:cubicBezTo>
                <a:cubicBezTo>
                  <a:pt x="14716" y="2119"/>
                  <a:pt x="14859" y="2536"/>
                  <a:pt x="14883" y="2965"/>
                </a:cubicBezTo>
                <a:cubicBezTo>
                  <a:pt x="14895" y="3203"/>
                  <a:pt x="14883" y="3441"/>
                  <a:pt x="14883" y="3691"/>
                </a:cubicBezTo>
                <a:lnTo>
                  <a:pt x="14883" y="4227"/>
                </a:lnTo>
                <a:cubicBezTo>
                  <a:pt x="15038" y="4274"/>
                  <a:pt x="15192" y="4203"/>
                  <a:pt x="15323" y="4203"/>
                </a:cubicBezTo>
                <a:cubicBezTo>
                  <a:pt x="15657" y="4191"/>
                  <a:pt x="15978" y="4144"/>
                  <a:pt x="16312" y="4144"/>
                </a:cubicBezTo>
                <a:cubicBezTo>
                  <a:pt x="17050" y="4155"/>
                  <a:pt x="17633" y="4632"/>
                  <a:pt x="17752" y="5358"/>
                </a:cubicBezTo>
                <a:cubicBezTo>
                  <a:pt x="17776" y="5525"/>
                  <a:pt x="17740" y="5691"/>
                  <a:pt x="17717" y="5870"/>
                </a:cubicBezTo>
                <a:cubicBezTo>
                  <a:pt x="18514" y="6072"/>
                  <a:pt x="19133" y="6489"/>
                  <a:pt x="19312" y="7346"/>
                </a:cubicBezTo>
                <a:cubicBezTo>
                  <a:pt x="19669" y="7430"/>
                  <a:pt x="20015" y="7489"/>
                  <a:pt x="20336" y="7596"/>
                </a:cubicBezTo>
                <a:cubicBezTo>
                  <a:pt x="20800" y="7739"/>
                  <a:pt x="21265" y="7906"/>
                  <a:pt x="21634" y="8215"/>
                </a:cubicBezTo>
                <a:cubicBezTo>
                  <a:pt x="21943" y="8465"/>
                  <a:pt x="22170" y="8799"/>
                  <a:pt x="22277" y="9180"/>
                </a:cubicBezTo>
                <a:cubicBezTo>
                  <a:pt x="22443" y="9823"/>
                  <a:pt x="22420" y="9823"/>
                  <a:pt x="22098" y="10597"/>
                </a:cubicBezTo>
                <a:cubicBezTo>
                  <a:pt x="21884" y="10716"/>
                  <a:pt x="21705" y="10835"/>
                  <a:pt x="21503" y="10942"/>
                </a:cubicBezTo>
                <a:cubicBezTo>
                  <a:pt x="21396" y="11002"/>
                  <a:pt x="21277" y="11037"/>
                  <a:pt x="21158" y="11073"/>
                </a:cubicBezTo>
                <a:cubicBezTo>
                  <a:pt x="20669" y="11240"/>
                  <a:pt x="20157" y="11323"/>
                  <a:pt x="19657" y="11382"/>
                </a:cubicBezTo>
                <a:cubicBezTo>
                  <a:pt x="19288" y="11430"/>
                  <a:pt x="18907" y="11371"/>
                  <a:pt x="18526" y="11359"/>
                </a:cubicBezTo>
                <a:cubicBezTo>
                  <a:pt x="18038" y="11347"/>
                  <a:pt x="17526" y="11335"/>
                  <a:pt x="17038" y="11347"/>
                </a:cubicBezTo>
                <a:cubicBezTo>
                  <a:pt x="16514" y="11359"/>
                  <a:pt x="16014" y="11430"/>
                  <a:pt x="15490" y="11347"/>
                </a:cubicBezTo>
                <a:cubicBezTo>
                  <a:pt x="15121" y="11287"/>
                  <a:pt x="14728" y="11299"/>
                  <a:pt x="14359" y="11287"/>
                </a:cubicBezTo>
                <a:cubicBezTo>
                  <a:pt x="14228" y="11287"/>
                  <a:pt x="14073" y="11263"/>
                  <a:pt x="13942" y="11252"/>
                </a:cubicBezTo>
                <a:cubicBezTo>
                  <a:pt x="13752" y="11240"/>
                  <a:pt x="13549" y="11216"/>
                  <a:pt x="13371" y="11228"/>
                </a:cubicBezTo>
                <a:cubicBezTo>
                  <a:pt x="12930" y="11287"/>
                  <a:pt x="12478" y="11252"/>
                  <a:pt x="12037" y="11216"/>
                </a:cubicBezTo>
                <a:cubicBezTo>
                  <a:pt x="11609" y="11168"/>
                  <a:pt x="11168" y="11168"/>
                  <a:pt x="10740" y="11180"/>
                </a:cubicBezTo>
                <a:cubicBezTo>
                  <a:pt x="10180" y="11192"/>
                  <a:pt x="9608" y="11109"/>
                  <a:pt x="9049" y="11061"/>
                </a:cubicBezTo>
                <a:cubicBezTo>
                  <a:pt x="8727" y="11049"/>
                  <a:pt x="8430" y="10990"/>
                  <a:pt x="8120" y="10930"/>
                </a:cubicBezTo>
                <a:cubicBezTo>
                  <a:pt x="7108" y="10740"/>
                  <a:pt x="6084" y="10621"/>
                  <a:pt x="5060" y="10501"/>
                </a:cubicBezTo>
                <a:cubicBezTo>
                  <a:pt x="4203" y="10394"/>
                  <a:pt x="3346" y="10287"/>
                  <a:pt x="2500" y="10168"/>
                </a:cubicBezTo>
                <a:cubicBezTo>
                  <a:pt x="1727" y="10049"/>
                  <a:pt x="1072" y="9704"/>
                  <a:pt x="536" y="9144"/>
                </a:cubicBezTo>
                <a:cubicBezTo>
                  <a:pt x="453" y="9073"/>
                  <a:pt x="393" y="8977"/>
                  <a:pt x="322" y="8918"/>
                </a:cubicBezTo>
                <a:cubicBezTo>
                  <a:pt x="191" y="8811"/>
                  <a:pt x="155" y="8680"/>
                  <a:pt x="119" y="8513"/>
                </a:cubicBezTo>
                <a:cubicBezTo>
                  <a:pt x="36" y="8215"/>
                  <a:pt x="0" y="7954"/>
                  <a:pt x="179" y="7680"/>
                </a:cubicBezTo>
                <a:lnTo>
                  <a:pt x="214" y="7596"/>
                </a:lnTo>
                <a:cubicBezTo>
                  <a:pt x="333" y="6882"/>
                  <a:pt x="845" y="6525"/>
                  <a:pt x="1453" y="6275"/>
                </a:cubicBezTo>
                <a:cubicBezTo>
                  <a:pt x="1667" y="6179"/>
                  <a:pt x="1846" y="6060"/>
                  <a:pt x="2084" y="6060"/>
                </a:cubicBezTo>
                <a:cubicBezTo>
                  <a:pt x="2238" y="6060"/>
                  <a:pt x="2417" y="5989"/>
                  <a:pt x="2584" y="5989"/>
                </a:cubicBezTo>
                <a:cubicBezTo>
                  <a:pt x="2798" y="5918"/>
                  <a:pt x="2941" y="5941"/>
                  <a:pt x="3167" y="5977"/>
                </a:cubicBezTo>
                <a:close/>
                <a:moveTo>
                  <a:pt x="18431" y="8275"/>
                </a:moveTo>
                <a:cubicBezTo>
                  <a:pt x="18419" y="8108"/>
                  <a:pt x="18431" y="7977"/>
                  <a:pt x="18514" y="7858"/>
                </a:cubicBezTo>
                <a:cubicBezTo>
                  <a:pt x="18574" y="7763"/>
                  <a:pt x="18610" y="7644"/>
                  <a:pt x="18657" y="7537"/>
                </a:cubicBezTo>
                <a:cubicBezTo>
                  <a:pt x="18752" y="7346"/>
                  <a:pt x="18705" y="7180"/>
                  <a:pt x="18598" y="7001"/>
                </a:cubicBezTo>
                <a:cubicBezTo>
                  <a:pt x="18348" y="6572"/>
                  <a:pt x="17979" y="6382"/>
                  <a:pt x="17467" y="6489"/>
                </a:cubicBezTo>
                <a:cubicBezTo>
                  <a:pt x="17359" y="6513"/>
                  <a:pt x="17264" y="6537"/>
                  <a:pt x="17157" y="6537"/>
                </a:cubicBezTo>
                <a:cubicBezTo>
                  <a:pt x="16919" y="6549"/>
                  <a:pt x="16800" y="6370"/>
                  <a:pt x="16919" y="6168"/>
                </a:cubicBezTo>
                <a:cubicBezTo>
                  <a:pt x="16931" y="6132"/>
                  <a:pt x="16943" y="6108"/>
                  <a:pt x="16978" y="6072"/>
                </a:cubicBezTo>
                <a:cubicBezTo>
                  <a:pt x="17133" y="5906"/>
                  <a:pt x="17157" y="5727"/>
                  <a:pt x="17157" y="5513"/>
                </a:cubicBezTo>
                <a:cubicBezTo>
                  <a:pt x="17157" y="5084"/>
                  <a:pt x="16978" y="4786"/>
                  <a:pt x="16574" y="4644"/>
                </a:cubicBezTo>
                <a:cubicBezTo>
                  <a:pt x="16205" y="4525"/>
                  <a:pt x="15824" y="4513"/>
                  <a:pt x="15443" y="4584"/>
                </a:cubicBezTo>
                <a:cubicBezTo>
                  <a:pt x="15133" y="4644"/>
                  <a:pt x="14800" y="4715"/>
                  <a:pt x="14609" y="5048"/>
                </a:cubicBezTo>
                <a:cubicBezTo>
                  <a:pt x="14573" y="5096"/>
                  <a:pt x="14538" y="5108"/>
                  <a:pt x="14490" y="5144"/>
                </a:cubicBezTo>
                <a:cubicBezTo>
                  <a:pt x="14430" y="5179"/>
                  <a:pt x="14300" y="5144"/>
                  <a:pt x="14264" y="5060"/>
                </a:cubicBezTo>
                <a:cubicBezTo>
                  <a:pt x="14252" y="4989"/>
                  <a:pt x="14216" y="4906"/>
                  <a:pt x="14240" y="4810"/>
                </a:cubicBezTo>
                <a:cubicBezTo>
                  <a:pt x="14323" y="4322"/>
                  <a:pt x="14383" y="3834"/>
                  <a:pt x="14335" y="3334"/>
                </a:cubicBezTo>
                <a:cubicBezTo>
                  <a:pt x="14276" y="2727"/>
                  <a:pt x="14121" y="2191"/>
                  <a:pt x="13657" y="1774"/>
                </a:cubicBezTo>
                <a:cubicBezTo>
                  <a:pt x="13383" y="1536"/>
                  <a:pt x="13109" y="1310"/>
                  <a:pt x="12787" y="1119"/>
                </a:cubicBezTo>
                <a:cubicBezTo>
                  <a:pt x="11942" y="595"/>
                  <a:pt x="11025" y="500"/>
                  <a:pt x="10049" y="655"/>
                </a:cubicBezTo>
                <a:cubicBezTo>
                  <a:pt x="9573" y="738"/>
                  <a:pt x="9132" y="941"/>
                  <a:pt x="8680" y="1096"/>
                </a:cubicBezTo>
                <a:cubicBezTo>
                  <a:pt x="8382" y="1191"/>
                  <a:pt x="8132" y="1357"/>
                  <a:pt x="7942" y="1631"/>
                </a:cubicBezTo>
                <a:cubicBezTo>
                  <a:pt x="7870" y="1750"/>
                  <a:pt x="7763" y="1834"/>
                  <a:pt x="7656" y="1929"/>
                </a:cubicBezTo>
                <a:cubicBezTo>
                  <a:pt x="7061" y="2441"/>
                  <a:pt x="6703" y="3131"/>
                  <a:pt x="6358" y="3834"/>
                </a:cubicBezTo>
                <a:cubicBezTo>
                  <a:pt x="6299" y="3953"/>
                  <a:pt x="6227" y="4084"/>
                  <a:pt x="6203" y="4203"/>
                </a:cubicBezTo>
                <a:cubicBezTo>
                  <a:pt x="6096" y="4560"/>
                  <a:pt x="6001" y="4929"/>
                  <a:pt x="5918" y="5287"/>
                </a:cubicBezTo>
                <a:cubicBezTo>
                  <a:pt x="5870" y="5417"/>
                  <a:pt x="5798" y="5525"/>
                  <a:pt x="5608" y="5513"/>
                </a:cubicBezTo>
                <a:cubicBezTo>
                  <a:pt x="5548" y="5382"/>
                  <a:pt x="5489" y="5227"/>
                  <a:pt x="5429" y="5096"/>
                </a:cubicBezTo>
                <a:cubicBezTo>
                  <a:pt x="5144" y="4465"/>
                  <a:pt x="4798" y="4322"/>
                  <a:pt x="4143" y="4501"/>
                </a:cubicBezTo>
                <a:cubicBezTo>
                  <a:pt x="3822" y="4584"/>
                  <a:pt x="3643" y="4822"/>
                  <a:pt x="3608" y="5167"/>
                </a:cubicBezTo>
                <a:cubicBezTo>
                  <a:pt x="3584" y="5465"/>
                  <a:pt x="3655" y="5751"/>
                  <a:pt x="3762" y="6037"/>
                </a:cubicBezTo>
                <a:cubicBezTo>
                  <a:pt x="3834" y="6239"/>
                  <a:pt x="3917" y="6453"/>
                  <a:pt x="4013" y="6656"/>
                </a:cubicBezTo>
                <a:cubicBezTo>
                  <a:pt x="4060" y="6763"/>
                  <a:pt x="4024" y="6870"/>
                  <a:pt x="3953" y="6941"/>
                </a:cubicBezTo>
                <a:cubicBezTo>
                  <a:pt x="3858" y="7013"/>
                  <a:pt x="3715" y="7049"/>
                  <a:pt x="3608" y="6989"/>
                </a:cubicBezTo>
                <a:cubicBezTo>
                  <a:pt x="3584" y="6965"/>
                  <a:pt x="3548" y="6953"/>
                  <a:pt x="3536" y="6930"/>
                </a:cubicBezTo>
                <a:cubicBezTo>
                  <a:pt x="3262" y="6572"/>
                  <a:pt x="2834" y="6489"/>
                  <a:pt x="2465" y="6358"/>
                </a:cubicBezTo>
                <a:cubicBezTo>
                  <a:pt x="2155" y="6239"/>
                  <a:pt x="1834" y="6299"/>
                  <a:pt x="1572" y="6489"/>
                </a:cubicBezTo>
                <a:cubicBezTo>
                  <a:pt x="1215" y="6751"/>
                  <a:pt x="917" y="7061"/>
                  <a:pt x="738" y="7465"/>
                </a:cubicBezTo>
                <a:cubicBezTo>
                  <a:pt x="512" y="7954"/>
                  <a:pt x="667" y="8370"/>
                  <a:pt x="1119" y="8632"/>
                </a:cubicBezTo>
                <a:cubicBezTo>
                  <a:pt x="1322" y="8751"/>
                  <a:pt x="1500" y="8870"/>
                  <a:pt x="1500" y="9144"/>
                </a:cubicBezTo>
                <a:cubicBezTo>
                  <a:pt x="1500" y="9168"/>
                  <a:pt x="1536" y="9227"/>
                  <a:pt x="1572" y="9251"/>
                </a:cubicBezTo>
                <a:cubicBezTo>
                  <a:pt x="1679" y="9299"/>
                  <a:pt x="1774" y="9370"/>
                  <a:pt x="1893" y="9394"/>
                </a:cubicBezTo>
                <a:cubicBezTo>
                  <a:pt x="2703" y="9644"/>
                  <a:pt x="3536" y="9787"/>
                  <a:pt x="4382" y="9811"/>
                </a:cubicBezTo>
                <a:cubicBezTo>
                  <a:pt x="4775" y="9823"/>
                  <a:pt x="5132" y="9906"/>
                  <a:pt x="5501" y="9966"/>
                </a:cubicBezTo>
                <a:cubicBezTo>
                  <a:pt x="6048" y="10037"/>
                  <a:pt x="6584" y="10168"/>
                  <a:pt x="7120" y="10240"/>
                </a:cubicBezTo>
                <a:cubicBezTo>
                  <a:pt x="7596" y="10323"/>
                  <a:pt x="8073" y="10347"/>
                  <a:pt x="8549" y="10418"/>
                </a:cubicBezTo>
                <a:cubicBezTo>
                  <a:pt x="9204" y="10513"/>
                  <a:pt x="9847" y="10573"/>
                  <a:pt x="10501" y="10585"/>
                </a:cubicBezTo>
                <a:cubicBezTo>
                  <a:pt x="10823" y="10585"/>
                  <a:pt x="11156" y="10644"/>
                  <a:pt x="11466" y="10644"/>
                </a:cubicBezTo>
                <a:cubicBezTo>
                  <a:pt x="12192" y="10656"/>
                  <a:pt x="12906" y="10668"/>
                  <a:pt x="13645" y="10692"/>
                </a:cubicBezTo>
                <a:cubicBezTo>
                  <a:pt x="14026" y="10704"/>
                  <a:pt x="14430" y="10597"/>
                  <a:pt x="14811" y="10740"/>
                </a:cubicBezTo>
                <a:cubicBezTo>
                  <a:pt x="14895" y="10763"/>
                  <a:pt x="14978" y="10716"/>
                  <a:pt x="15073" y="10716"/>
                </a:cubicBezTo>
                <a:cubicBezTo>
                  <a:pt x="15157" y="10716"/>
                  <a:pt x="15252" y="10704"/>
                  <a:pt x="15323" y="10716"/>
                </a:cubicBezTo>
                <a:cubicBezTo>
                  <a:pt x="15764" y="10835"/>
                  <a:pt x="16216" y="10775"/>
                  <a:pt x="16657" y="10751"/>
                </a:cubicBezTo>
                <a:cubicBezTo>
                  <a:pt x="16978" y="10716"/>
                  <a:pt x="17276" y="10763"/>
                  <a:pt x="17586" y="10775"/>
                </a:cubicBezTo>
                <a:cubicBezTo>
                  <a:pt x="17717" y="10787"/>
                  <a:pt x="17848" y="10811"/>
                  <a:pt x="17990" y="10811"/>
                </a:cubicBezTo>
                <a:cubicBezTo>
                  <a:pt x="18467" y="10811"/>
                  <a:pt x="18955" y="10823"/>
                  <a:pt x="19431" y="10811"/>
                </a:cubicBezTo>
                <a:cubicBezTo>
                  <a:pt x="19657" y="10811"/>
                  <a:pt x="19872" y="10823"/>
                  <a:pt x="20086" y="10704"/>
                </a:cubicBezTo>
                <a:cubicBezTo>
                  <a:pt x="20205" y="10632"/>
                  <a:pt x="20348" y="10597"/>
                  <a:pt x="20491" y="10597"/>
                </a:cubicBezTo>
                <a:cubicBezTo>
                  <a:pt x="20634" y="10597"/>
                  <a:pt x="20753" y="10537"/>
                  <a:pt x="20872" y="10466"/>
                </a:cubicBezTo>
                <a:cubicBezTo>
                  <a:pt x="21003" y="10394"/>
                  <a:pt x="21158" y="10335"/>
                  <a:pt x="21288" y="10263"/>
                </a:cubicBezTo>
                <a:cubicBezTo>
                  <a:pt x="21503" y="10168"/>
                  <a:pt x="21646" y="10001"/>
                  <a:pt x="21622" y="9787"/>
                </a:cubicBezTo>
                <a:cubicBezTo>
                  <a:pt x="21574" y="9216"/>
                  <a:pt x="21419" y="8680"/>
                  <a:pt x="20907" y="8370"/>
                </a:cubicBezTo>
                <a:cubicBezTo>
                  <a:pt x="20622" y="8204"/>
                  <a:pt x="20336" y="8025"/>
                  <a:pt x="20026" y="7942"/>
                </a:cubicBezTo>
                <a:cubicBezTo>
                  <a:pt x="19776" y="7858"/>
                  <a:pt x="19514" y="7823"/>
                  <a:pt x="19276" y="7858"/>
                </a:cubicBezTo>
                <a:cubicBezTo>
                  <a:pt x="18776" y="8382"/>
                  <a:pt x="18824" y="8335"/>
                  <a:pt x="18431" y="8275"/>
                </a:cubicBezTo>
                <a:close/>
              </a:path>
            </a:pathLst>
          </a:custGeom>
          <a:solidFill>
            <a:srgbClr val="8AA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859526" y="2077120"/>
            <a:ext cx="520913" cy="250814"/>
          </a:xfrm>
          <a:custGeom>
            <a:rect b="b" l="l" r="r" t="t"/>
            <a:pathLst>
              <a:path extrusionOk="0" h="12693" w="26362">
                <a:moveTo>
                  <a:pt x="20039" y="6811"/>
                </a:moveTo>
                <a:cubicBezTo>
                  <a:pt x="20456" y="6835"/>
                  <a:pt x="20849" y="6847"/>
                  <a:pt x="21253" y="6859"/>
                </a:cubicBezTo>
                <a:cubicBezTo>
                  <a:pt x="21956" y="6894"/>
                  <a:pt x="22492" y="7251"/>
                  <a:pt x="22968" y="7728"/>
                </a:cubicBezTo>
                <a:cubicBezTo>
                  <a:pt x="23313" y="8061"/>
                  <a:pt x="23408" y="8502"/>
                  <a:pt x="23397" y="8978"/>
                </a:cubicBezTo>
                <a:cubicBezTo>
                  <a:pt x="23825" y="9192"/>
                  <a:pt x="24230" y="9430"/>
                  <a:pt x="24659" y="9633"/>
                </a:cubicBezTo>
                <a:cubicBezTo>
                  <a:pt x="25171" y="9847"/>
                  <a:pt x="25587" y="10192"/>
                  <a:pt x="25956" y="10597"/>
                </a:cubicBezTo>
                <a:cubicBezTo>
                  <a:pt x="26361" y="11014"/>
                  <a:pt x="26326" y="11561"/>
                  <a:pt x="25897" y="11966"/>
                </a:cubicBezTo>
                <a:cubicBezTo>
                  <a:pt x="25671" y="12169"/>
                  <a:pt x="25421" y="12312"/>
                  <a:pt x="25123" y="12347"/>
                </a:cubicBezTo>
                <a:cubicBezTo>
                  <a:pt x="24325" y="12454"/>
                  <a:pt x="23516" y="12550"/>
                  <a:pt x="22694" y="12550"/>
                </a:cubicBezTo>
                <a:cubicBezTo>
                  <a:pt x="22087" y="12562"/>
                  <a:pt x="21480" y="12574"/>
                  <a:pt x="20872" y="12621"/>
                </a:cubicBezTo>
                <a:cubicBezTo>
                  <a:pt x="20015" y="12693"/>
                  <a:pt x="19158" y="12669"/>
                  <a:pt x="18313" y="12574"/>
                </a:cubicBezTo>
                <a:cubicBezTo>
                  <a:pt x="17693" y="12514"/>
                  <a:pt x="17098" y="12478"/>
                  <a:pt x="16479" y="12550"/>
                </a:cubicBezTo>
                <a:cubicBezTo>
                  <a:pt x="16027" y="12585"/>
                  <a:pt x="15574" y="12550"/>
                  <a:pt x="15122" y="12514"/>
                </a:cubicBezTo>
                <a:cubicBezTo>
                  <a:pt x="14288" y="12466"/>
                  <a:pt x="13455" y="12490"/>
                  <a:pt x="12633" y="12371"/>
                </a:cubicBezTo>
                <a:cubicBezTo>
                  <a:pt x="11419" y="12193"/>
                  <a:pt x="10193" y="12347"/>
                  <a:pt x="8978" y="12347"/>
                </a:cubicBezTo>
                <a:cubicBezTo>
                  <a:pt x="7871" y="12347"/>
                  <a:pt x="6764" y="12454"/>
                  <a:pt x="5656" y="12502"/>
                </a:cubicBezTo>
                <a:cubicBezTo>
                  <a:pt x="5251" y="12514"/>
                  <a:pt x="4835" y="12478"/>
                  <a:pt x="4442" y="12466"/>
                </a:cubicBezTo>
                <a:cubicBezTo>
                  <a:pt x="4144" y="12454"/>
                  <a:pt x="3858" y="12443"/>
                  <a:pt x="3561" y="12431"/>
                </a:cubicBezTo>
                <a:cubicBezTo>
                  <a:pt x="3442" y="12431"/>
                  <a:pt x="3335" y="12431"/>
                  <a:pt x="3215" y="12395"/>
                </a:cubicBezTo>
                <a:cubicBezTo>
                  <a:pt x="2561" y="12228"/>
                  <a:pt x="1918" y="12038"/>
                  <a:pt x="1299" y="11776"/>
                </a:cubicBezTo>
                <a:cubicBezTo>
                  <a:pt x="1049" y="11669"/>
                  <a:pt x="822" y="11442"/>
                  <a:pt x="608" y="11240"/>
                </a:cubicBezTo>
                <a:cubicBezTo>
                  <a:pt x="453" y="11073"/>
                  <a:pt x="346" y="10883"/>
                  <a:pt x="191" y="10692"/>
                </a:cubicBezTo>
                <a:cubicBezTo>
                  <a:pt x="60" y="10538"/>
                  <a:pt x="1" y="10347"/>
                  <a:pt x="1" y="10133"/>
                </a:cubicBezTo>
                <a:cubicBezTo>
                  <a:pt x="13" y="9787"/>
                  <a:pt x="13" y="9442"/>
                  <a:pt x="37" y="9121"/>
                </a:cubicBezTo>
                <a:cubicBezTo>
                  <a:pt x="37" y="9061"/>
                  <a:pt x="37" y="8966"/>
                  <a:pt x="60" y="8930"/>
                </a:cubicBezTo>
                <a:cubicBezTo>
                  <a:pt x="358" y="8454"/>
                  <a:pt x="537" y="7894"/>
                  <a:pt x="1049" y="7573"/>
                </a:cubicBezTo>
                <a:cubicBezTo>
                  <a:pt x="1668" y="7168"/>
                  <a:pt x="1942" y="7037"/>
                  <a:pt x="2573" y="6906"/>
                </a:cubicBezTo>
                <a:cubicBezTo>
                  <a:pt x="2680" y="6870"/>
                  <a:pt x="2799" y="6882"/>
                  <a:pt x="2918" y="6882"/>
                </a:cubicBezTo>
                <a:cubicBezTo>
                  <a:pt x="3275" y="6906"/>
                  <a:pt x="3644" y="6918"/>
                  <a:pt x="4001" y="6930"/>
                </a:cubicBezTo>
                <a:cubicBezTo>
                  <a:pt x="4228" y="6942"/>
                  <a:pt x="4466" y="6942"/>
                  <a:pt x="4692" y="6978"/>
                </a:cubicBezTo>
                <a:cubicBezTo>
                  <a:pt x="4918" y="7025"/>
                  <a:pt x="5120" y="7097"/>
                  <a:pt x="5371" y="7168"/>
                </a:cubicBezTo>
                <a:cubicBezTo>
                  <a:pt x="5371" y="7061"/>
                  <a:pt x="5394" y="6990"/>
                  <a:pt x="5371" y="6918"/>
                </a:cubicBezTo>
                <a:cubicBezTo>
                  <a:pt x="5192" y="6263"/>
                  <a:pt x="5287" y="5656"/>
                  <a:pt x="5668" y="5120"/>
                </a:cubicBezTo>
                <a:cubicBezTo>
                  <a:pt x="5966" y="4704"/>
                  <a:pt x="6430" y="4644"/>
                  <a:pt x="6895" y="4763"/>
                </a:cubicBezTo>
                <a:cubicBezTo>
                  <a:pt x="7323" y="4858"/>
                  <a:pt x="7776" y="4977"/>
                  <a:pt x="8097" y="5275"/>
                </a:cubicBezTo>
                <a:cubicBezTo>
                  <a:pt x="8288" y="5192"/>
                  <a:pt x="8204" y="5073"/>
                  <a:pt x="8192" y="4977"/>
                </a:cubicBezTo>
                <a:cubicBezTo>
                  <a:pt x="8085" y="4323"/>
                  <a:pt x="8157" y="3691"/>
                  <a:pt x="8407" y="3060"/>
                </a:cubicBezTo>
                <a:cubicBezTo>
                  <a:pt x="8621" y="2560"/>
                  <a:pt x="8847" y="2060"/>
                  <a:pt x="9181" y="1632"/>
                </a:cubicBezTo>
                <a:cubicBezTo>
                  <a:pt x="9585" y="1132"/>
                  <a:pt x="10097" y="751"/>
                  <a:pt x="10657" y="477"/>
                </a:cubicBezTo>
                <a:cubicBezTo>
                  <a:pt x="10835" y="382"/>
                  <a:pt x="11050" y="370"/>
                  <a:pt x="11240" y="322"/>
                </a:cubicBezTo>
                <a:cubicBezTo>
                  <a:pt x="11324" y="310"/>
                  <a:pt x="11419" y="322"/>
                  <a:pt x="11502" y="298"/>
                </a:cubicBezTo>
                <a:cubicBezTo>
                  <a:pt x="12455" y="1"/>
                  <a:pt x="13276" y="310"/>
                  <a:pt x="14038" y="858"/>
                </a:cubicBezTo>
                <a:cubicBezTo>
                  <a:pt x="14419" y="1144"/>
                  <a:pt x="14776" y="1429"/>
                  <a:pt x="15098" y="1798"/>
                </a:cubicBezTo>
                <a:cubicBezTo>
                  <a:pt x="15717" y="2537"/>
                  <a:pt x="16003" y="3406"/>
                  <a:pt x="16169" y="4323"/>
                </a:cubicBezTo>
                <a:cubicBezTo>
                  <a:pt x="16205" y="4549"/>
                  <a:pt x="16241" y="4763"/>
                  <a:pt x="16289" y="5025"/>
                </a:cubicBezTo>
                <a:cubicBezTo>
                  <a:pt x="16527" y="5001"/>
                  <a:pt x="16729" y="5001"/>
                  <a:pt x="16908" y="4942"/>
                </a:cubicBezTo>
                <a:cubicBezTo>
                  <a:pt x="17717" y="4704"/>
                  <a:pt x="18444" y="4942"/>
                  <a:pt x="19146" y="5263"/>
                </a:cubicBezTo>
                <a:cubicBezTo>
                  <a:pt x="19575" y="5477"/>
                  <a:pt x="19837" y="5906"/>
                  <a:pt x="19956" y="6382"/>
                </a:cubicBezTo>
                <a:cubicBezTo>
                  <a:pt x="19991" y="6537"/>
                  <a:pt x="20003" y="6668"/>
                  <a:pt x="20039" y="6811"/>
                </a:cubicBezTo>
                <a:close/>
                <a:moveTo>
                  <a:pt x="6240" y="7763"/>
                </a:moveTo>
                <a:cubicBezTo>
                  <a:pt x="6013" y="7918"/>
                  <a:pt x="5835" y="7930"/>
                  <a:pt x="5704" y="7763"/>
                </a:cubicBezTo>
                <a:cubicBezTo>
                  <a:pt x="5597" y="7621"/>
                  <a:pt x="5442" y="7609"/>
                  <a:pt x="5287" y="7585"/>
                </a:cubicBezTo>
                <a:cubicBezTo>
                  <a:pt x="4323" y="7501"/>
                  <a:pt x="3335" y="7501"/>
                  <a:pt x="2382" y="7692"/>
                </a:cubicBezTo>
                <a:cubicBezTo>
                  <a:pt x="1799" y="7811"/>
                  <a:pt x="1310" y="8121"/>
                  <a:pt x="1001" y="8680"/>
                </a:cubicBezTo>
                <a:cubicBezTo>
                  <a:pt x="763" y="9073"/>
                  <a:pt x="715" y="9514"/>
                  <a:pt x="751" y="9907"/>
                </a:cubicBezTo>
                <a:cubicBezTo>
                  <a:pt x="787" y="10418"/>
                  <a:pt x="965" y="10942"/>
                  <a:pt x="1501" y="11192"/>
                </a:cubicBezTo>
                <a:cubicBezTo>
                  <a:pt x="1680" y="11276"/>
                  <a:pt x="1834" y="11431"/>
                  <a:pt x="2025" y="11561"/>
                </a:cubicBezTo>
                <a:cubicBezTo>
                  <a:pt x="2418" y="11490"/>
                  <a:pt x="2799" y="11538"/>
                  <a:pt x="3192" y="11728"/>
                </a:cubicBezTo>
                <a:cubicBezTo>
                  <a:pt x="3382" y="11835"/>
                  <a:pt x="3620" y="11835"/>
                  <a:pt x="3847" y="11847"/>
                </a:cubicBezTo>
                <a:cubicBezTo>
                  <a:pt x="4513" y="11895"/>
                  <a:pt x="5192" y="11871"/>
                  <a:pt x="5871" y="11847"/>
                </a:cubicBezTo>
                <a:cubicBezTo>
                  <a:pt x="6978" y="11800"/>
                  <a:pt x="8085" y="11788"/>
                  <a:pt x="9204" y="11776"/>
                </a:cubicBezTo>
                <a:cubicBezTo>
                  <a:pt x="10050" y="11752"/>
                  <a:pt x="10907" y="11657"/>
                  <a:pt x="11776" y="11728"/>
                </a:cubicBezTo>
                <a:cubicBezTo>
                  <a:pt x="12443" y="11788"/>
                  <a:pt x="13110" y="11812"/>
                  <a:pt x="13800" y="11871"/>
                </a:cubicBezTo>
                <a:cubicBezTo>
                  <a:pt x="14288" y="11919"/>
                  <a:pt x="14776" y="11978"/>
                  <a:pt x="15288" y="11966"/>
                </a:cubicBezTo>
                <a:cubicBezTo>
                  <a:pt x="16193" y="11919"/>
                  <a:pt x="17098" y="11931"/>
                  <a:pt x="17991" y="11966"/>
                </a:cubicBezTo>
                <a:cubicBezTo>
                  <a:pt x="18670" y="11978"/>
                  <a:pt x="19348" y="12073"/>
                  <a:pt x="20015" y="12050"/>
                </a:cubicBezTo>
                <a:cubicBezTo>
                  <a:pt x="21170" y="12026"/>
                  <a:pt x="22325" y="11978"/>
                  <a:pt x="23468" y="11931"/>
                </a:cubicBezTo>
                <a:cubicBezTo>
                  <a:pt x="23694" y="11931"/>
                  <a:pt x="23920" y="11954"/>
                  <a:pt x="24147" y="11954"/>
                </a:cubicBezTo>
                <a:cubicBezTo>
                  <a:pt x="24325" y="11954"/>
                  <a:pt x="24504" y="11919"/>
                  <a:pt x="24659" y="11871"/>
                </a:cubicBezTo>
                <a:cubicBezTo>
                  <a:pt x="24885" y="11812"/>
                  <a:pt x="25099" y="11728"/>
                  <a:pt x="25302" y="11633"/>
                </a:cubicBezTo>
                <a:cubicBezTo>
                  <a:pt x="25671" y="11490"/>
                  <a:pt x="25730" y="11180"/>
                  <a:pt x="25421" y="10907"/>
                </a:cubicBezTo>
                <a:cubicBezTo>
                  <a:pt x="25171" y="10680"/>
                  <a:pt x="24873" y="10526"/>
                  <a:pt x="24599" y="10323"/>
                </a:cubicBezTo>
                <a:cubicBezTo>
                  <a:pt x="23992" y="9847"/>
                  <a:pt x="23325" y="9657"/>
                  <a:pt x="22575" y="9895"/>
                </a:cubicBezTo>
                <a:cubicBezTo>
                  <a:pt x="22373" y="9966"/>
                  <a:pt x="22242" y="9871"/>
                  <a:pt x="22099" y="9752"/>
                </a:cubicBezTo>
                <a:cubicBezTo>
                  <a:pt x="22087" y="9395"/>
                  <a:pt x="22385" y="9252"/>
                  <a:pt x="22587" y="9073"/>
                </a:cubicBezTo>
                <a:cubicBezTo>
                  <a:pt x="22611" y="8942"/>
                  <a:pt x="22623" y="8835"/>
                  <a:pt x="22646" y="8716"/>
                </a:cubicBezTo>
                <a:cubicBezTo>
                  <a:pt x="22754" y="8394"/>
                  <a:pt x="22611" y="8168"/>
                  <a:pt x="22385" y="7942"/>
                </a:cubicBezTo>
                <a:cubicBezTo>
                  <a:pt x="22099" y="7644"/>
                  <a:pt x="21730" y="7525"/>
                  <a:pt x="21361" y="7454"/>
                </a:cubicBezTo>
                <a:cubicBezTo>
                  <a:pt x="20777" y="7335"/>
                  <a:pt x="20182" y="7275"/>
                  <a:pt x="19706" y="7752"/>
                </a:cubicBezTo>
                <a:cubicBezTo>
                  <a:pt x="19658" y="7799"/>
                  <a:pt x="19598" y="7859"/>
                  <a:pt x="19539" y="7859"/>
                </a:cubicBezTo>
                <a:cubicBezTo>
                  <a:pt x="19456" y="7859"/>
                  <a:pt x="19337" y="7859"/>
                  <a:pt x="19289" y="7799"/>
                </a:cubicBezTo>
                <a:cubicBezTo>
                  <a:pt x="19217" y="7728"/>
                  <a:pt x="19182" y="7609"/>
                  <a:pt x="19158" y="7501"/>
                </a:cubicBezTo>
                <a:cubicBezTo>
                  <a:pt x="19134" y="7454"/>
                  <a:pt x="19217" y="7382"/>
                  <a:pt x="19241" y="7323"/>
                </a:cubicBezTo>
                <a:cubicBezTo>
                  <a:pt x="19527" y="6692"/>
                  <a:pt x="19337" y="6025"/>
                  <a:pt x="18765" y="5763"/>
                </a:cubicBezTo>
                <a:cubicBezTo>
                  <a:pt x="17932" y="5370"/>
                  <a:pt x="17086" y="5263"/>
                  <a:pt x="16253" y="5775"/>
                </a:cubicBezTo>
                <a:cubicBezTo>
                  <a:pt x="15955" y="5954"/>
                  <a:pt x="15777" y="5882"/>
                  <a:pt x="15705" y="5561"/>
                </a:cubicBezTo>
                <a:cubicBezTo>
                  <a:pt x="15669" y="5418"/>
                  <a:pt x="15669" y="5251"/>
                  <a:pt x="15669" y="5085"/>
                </a:cubicBezTo>
                <a:cubicBezTo>
                  <a:pt x="15669" y="4954"/>
                  <a:pt x="15717" y="4811"/>
                  <a:pt x="15669" y="4692"/>
                </a:cubicBezTo>
                <a:cubicBezTo>
                  <a:pt x="15479" y="4037"/>
                  <a:pt x="15443" y="3334"/>
                  <a:pt x="15015" y="2763"/>
                </a:cubicBezTo>
                <a:cubicBezTo>
                  <a:pt x="14955" y="2679"/>
                  <a:pt x="14931" y="2560"/>
                  <a:pt x="14872" y="2465"/>
                </a:cubicBezTo>
                <a:cubicBezTo>
                  <a:pt x="14788" y="2346"/>
                  <a:pt x="14717" y="2227"/>
                  <a:pt x="14634" y="2144"/>
                </a:cubicBezTo>
                <a:cubicBezTo>
                  <a:pt x="14419" y="1929"/>
                  <a:pt x="14193" y="1739"/>
                  <a:pt x="13979" y="1548"/>
                </a:cubicBezTo>
                <a:cubicBezTo>
                  <a:pt x="13276" y="953"/>
                  <a:pt x="12455" y="727"/>
                  <a:pt x="11574" y="858"/>
                </a:cubicBezTo>
                <a:cubicBezTo>
                  <a:pt x="10835" y="977"/>
                  <a:pt x="10240" y="1382"/>
                  <a:pt x="9776" y="1977"/>
                </a:cubicBezTo>
                <a:cubicBezTo>
                  <a:pt x="9454" y="2394"/>
                  <a:pt x="9276" y="2882"/>
                  <a:pt x="9038" y="3334"/>
                </a:cubicBezTo>
                <a:cubicBezTo>
                  <a:pt x="8692" y="3989"/>
                  <a:pt x="8716" y="4668"/>
                  <a:pt x="8835" y="5370"/>
                </a:cubicBezTo>
                <a:cubicBezTo>
                  <a:pt x="9109" y="5704"/>
                  <a:pt x="8895" y="6025"/>
                  <a:pt x="8895" y="6370"/>
                </a:cubicBezTo>
                <a:cubicBezTo>
                  <a:pt x="8585" y="6394"/>
                  <a:pt x="8359" y="6311"/>
                  <a:pt x="8157" y="6156"/>
                </a:cubicBezTo>
                <a:cubicBezTo>
                  <a:pt x="7990" y="6037"/>
                  <a:pt x="7847" y="5906"/>
                  <a:pt x="7668" y="5787"/>
                </a:cubicBezTo>
                <a:cubicBezTo>
                  <a:pt x="7311" y="5549"/>
                  <a:pt x="6930" y="5430"/>
                  <a:pt x="6502" y="5549"/>
                </a:cubicBezTo>
                <a:cubicBezTo>
                  <a:pt x="6323" y="5596"/>
                  <a:pt x="6192" y="5704"/>
                  <a:pt x="6121" y="5894"/>
                </a:cubicBezTo>
                <a:cubicBezTo>
                  <a:pt x="5942" y="6382"/>
                  <a:pt x="5894" y="6859"/>
                  <a:pt x="6085" y="7347"/>
                </a:cubicBezTo>
                <a:cubicBezTo>
                  <a:pt x="6133" y="7490"/>
                  <a:pt x="6180" y="7609"/>
                  <a:pt x="6240" y="7763"/>
                </a:cubicBezTo>
                <a:close/>
              </a:path>
            </a:pathLst>
          </a:custGeom>
          <a:solidFill>
            <a:srgbClr val="8AA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5353420" y="1186991"/>
            <a:ext cx="797055" cy="383773"/>
          </a:xfrm>
          <a:custGeom>
            <a:rect b="b" l="l" r="r" t="t"/>
            <a:pathLst>
              <a:path extrusionOk="0" h="12693" w="26362">
                <a:moveTo>
                  <a:pt x="20039" y="6823"/>
                </a:moveTo>
                <a:cubicBezTo>
                  <a:pt x="20456" y="6835"/>
                  <a:pt x="20849" y="6846"/>
                  <a:pt x="21253" y="6858"/>
                </a:cubicBezTo>
                <a:cubicBezTo>
                  <a:pt x="21956" y="6894"/>
                  <a:pt x="22492" y="7251"/>
                  <a:pt x="22968" y="7728"/>
                </a:cubicBezTo>
                <a:cubicBezTo>
                  <a:pt x="23313" y="8061"/>
                  <a:pt x="23409" y="8501"/>
                  <a:pt x="23397" y="8978"/>
                </a:cubicBezTo>
                <a:cubicBezTo>
                  <a:pt x="23825" y="9192"/>
                  <a:pt x="24230" y="9430"/>
                  <a:pt x="24659" y="9633"/>
                </a:cubicBezTo>
                <a:cubicBezTo>
                  <a:pt x="25171" y="9847"/>
                  <a:pt x="25587" y="10192"/>
                  <a:pt x="25956" y="10597"/>
                </a:cubicBezTo>
                <a:cubicBezTo>
                  <a:pt x="26361" y="11014"/>
                  <a:pt x="26326" y="11561"/>
                  <a:pt x="25897" y="11966"/>
                </a:cubicBezTo>
                <a:cubicBezTo>
                  <a:pt x="25671" y="12169"/>
                  <a:pt x="25421" y="12311"/>
                  <a:pt x="25123" y="12359"/>
                </a:cubicBezTo>
                <a:cubicBezTo>
                  <a:pt x="24325" y="12454"/>
                  <a:pt x="23516" y="12550"/>
                  <a:pt x="22694" y="12550"/>
                </a:cubicBezTo>
                <a:cubicBezTo>
                  <a:pt x="22087" y="12561"/>
                  <a:pt x="21480" y="12573"/>
                  <a:pt x="20872" y="12621"/>
                </a:cubicBezTo>
                <a:cubicBezTo>
                  <a:pt x="20015" y="12692"/>
                  <a:pt x="19158" y="12669"/>
                  <a:pt x="18313" y="12573"/>
                </a:cubicBezTo>
                <a:cubicBezTo>
                  <a:pt x="17694" y="12502"/>
                  <a:pt x="17098" y="12490"/>
                  <a:pt x="16479" y="12550"/>
                </a:cubicBezTo>
                <a:cubicBezTo>
                  <a:pt x="16027" y="12585"/>
                  <a:pt x="15574" y="12550"/>
                  <a:pt x="15122" y="12514"/>
                </a:cubicBezTo>
                <a:cubicBezTo>
                  <a:pt x="14288" y="12466"/>
                  <a:pt x="13455" y="12490"/>
                  <a:pt x="12633" y="12371"/>
                </a:cubicBezTo>
                <a:cubicBezTo>
                  <a:pt x="11419" y="12192"/>
                  <a:pt x="10193" y="12347"/>
                  <a:pt x="8978" y="12347"/>
                </a:cubicBezTo>
                <a:cubicBezTo>
                  <a:pt x="7871" y="12347"/>
                  <a:pt x="6764" y="12454"/>
                  <a:pt x="5656" y="12502"/>
                </a:cubicBezTo>
                <a:cubicBezTo>
                  <a:pt x="5251" y="12514"/>
                  <a:pt x="4835" y="12490"/>
                  <a:pt x="4442" y="12466"/>
                </a:cubicBezTo>
                <a:cubicBezTo>
                  <a:pt x="4144" y="12454"/>
                  <a:pt x="3858" y="12442"/>
                  <a:pt x="3561" y="12430"/>
                </a:cubicBezTo>
                <a:cubicBezTo>
                  <a:pt x="3442" y="12430"/>
                  <a:pt x="3335" y="12430"/>
                  <a:pt x="3216" y="12395"/>
                </a:cubicBezTo>
                <a:cubicBezTo>
                  <a:pt x="2561" y="12228"/>
                  <a:pt x="1918" y="12038"/>
                  <a:pt x="1299" y="11776"/>
                </a:cubicBezTo>
                <a:cubicBezTo>
                  <a:pt x="1049" y="11668"/>
                  <a:pt x="822" y="11442"/>
                  <a:pt x="608" y="11240"/>
                </a:cubicBezTo>
                <a:cubicBezTo>
                  <a:pt x="453" y="11073"/>
                  <a:pt x="346" y="10883"/>
                  <a:pt x="191" y="10704"/>
                </a:cubicBezTo>
                <a:cubicBezTo>
                  <a:pt x="60" y="10537"/>
                  <a:pt x="1" y="10347"/>
                  <a:pt x="1" y="10133"/>
                </a:cubicBezTo>
                <a:cubicBezTo>
                  <a:pt x="13" y="9787"/>
                  <a:pt x="13" y="9454"/>
                  <a:pt x="37" y="9121"/>
                </a:cubicBezTo>
                <a:cubicBezTo>
                  <a:pt x="37" y="9049"/>
                  <a:pt x="37" y="8978"/>
                  <a:pt x="60" y="8930"/>
                </a:cubicBezTo>
                <a:cubicBezTo>
                  <a:pt x="358" y="8454"/>
                  <a:pt x="537" y="7906"/>
                  <a:pt x="1049" y="7573"/>
                </a:cubicBezTo>
                <a:cubicBezTo>
                  <a:pt x="1668" y="7168"/>
                  <a:pt x="1942" y="7037"/>
                  <a:pt x="2573" y="6906"/>
                </a:cubicBezTo>
                <a:cubicBezTo>
                  <a:pt x="2680" y="6870"/>
                  <a:pt x="2799" y="6894"/>
                  <a:pt x="2918" y="6894"/>
                </a:cubicBezTo>
                <a:cubicBezTo>
                  <a:pt x="3275" y="6906"/>
                  <a:pt x="3644" y="6918"/>
                  <a:pt x="4001" y="6930"/>
                </a:cubicBezTo>
                <a:cubicBezTo>
                  <a:pt x="4228" y="6954"/>
                  <a:pt x="4466" y="6954"/>
                  <a:pt x="4692" y="6977"/>
                </a:cubicBezTo>
                <a:cubicBezTo>
                  <a:pt x="4918" y="7025"/>
                  <a:pt x="5121" y="7096"/>
                  <a:pt x="5371" y="7168"/>
                </a:cubicBezTo>
                <a:cubicBezTo>
                  <a:pt x="5371" y="7073"/>
                  <a:pt x="5394" y="6989"/>
                  <a:pt x="5371" y="6918"/>
                </a:cubicBezTo>
                <a:cubicBezTo>
                  <a:pt x="5192" y="6263"/>
                  <a:pt x="5287" y="5656"/>
                  <a:pt x="5668" y="5120"/>
                </a:cubicBezTo>
                <a:cubicBezTo>
                  <a:pt x="5966" y="4703"/>
                  <a:pt x="6430" y="4644"/>
                  <a:pt x="6895" y="4763"/>
                </a:cubicBezTo>
                <a:cubicBezTo>
                  <a:pt x="7323" y="4870"/>
                  <a:pt x="7776" y="4989"/>
                  <a:pt x="8097" y="5287"/>
                </a:cubicBezTo>
                <a:cubicBezTo>
                  <a:pt x="8288" y="5191"/>
                  <a:pt x="8204" y="5072"/>
                  <a:pt x="8192" y="4989"/>
                </a:cubicBezTo>
                <a:cubicBezTo>
                  <a:pt x="8085" y="4334"/>
                  <a:pt x="8157" y="3691"/>
                  <a:pt x="8407" y="3060"/>
                </a:cubicBezTo>
                <a:cubicBezTo>
                  <a:pt x="8621" y="2560"/>
                  <a:pt x="8847" y="2072"/>
                  <a:pt x="9181" y="1632"/>
                </a:cubicBezTo>
                <a:cubicBezTo>
                  <a:pt x="9585" y="1131"/>
                  <a:pt x="10097" y="762"/>
                  <a:pt x="10657" y="477"/>
                </a:cubicBezTo>
                <a:cubicBezTo>
                  <a:pt x="10836" y="381"/>
                  <a:pt x="11050" y="369"/>
                  <a:pt x="11240" y="322"/>
                </a:cubicBezTo>
                <a:cubicBezTo>
                  <a:pt x="11324" y="310"/>
                  <a:pt x="11419" y="322"/>
                  <a:pt x="11502" y="298"/>
                </a:cubicBezTo>
                <a:cubicBezTo>
                  <a:pt x="12455" y="0"/>
                  <a:pt x="13276" y="310"/>
                  <a:pt x="14038" y="858"/>
                </a:cubicBezTo>
                <a:cubicBezTo>
                  <a:pt x="14419" y="1143"/>
                  <a:pt x="14776" y="1429"/>
                  <a:pt x="15098" y="1798"/>
                </a:cubicBezTo>
                <a:cubicBezTo>
                  <a:pt x="15717" y="2548"/>
                  <a:pt x="16003" y="3406"/>
                  <a:pt x="16170" y="4334"/>
                </a:cubicBezTo>
                <a:cubicBezTo>
                  <a:pt x="16205" y="4549"/>
                  <a:pt x="16241" y="4763"/>
                  <a:pt x="16289" y="5025"/>
                </a:cubicBezTo>
                <a:cubicBezTo>
                  <a:pt x="16527" y="5001"/>
                  <a:pt x="16729" y="5001"/>
                  <a:pt x="16908" y="4941"/>
                </a:cubicBezTo>
                <a:cubicBezTo>
                  <a:pt x="17717" y="4703"/>
                  <a:pt x="18444" y="4941"/>
                  <a:pt x="19146" y="5263"/>
                </a:cubicBezTo>
                <a:cubicBezTo>
                  <a:pt x="19575" y="5477"/>
                  <a:pt x="19837" y="5906"/>
                  <a:pt x="19956" y="6382"/>
                </a:cubicBezTo>
                <a:cubicBezTo>
                  <a:pt x="19991" y="6537"/>
                  <a:pt x="20003" y="6668"/>
                  <a:pt x="20039" y="6823"/>
                </a:cubicBezTo>
                <a:close/>
                <a:moveTo>
                  <a:pt x="6252" y="7751"/>
                </a:moveTo>
                <a:cubicBezTo>
                  <a:pt x="6025" y="7906"/>
                  <a:pt x="5847" y="7918"/>
                  <a:pt x="5716" y="7751"/>
                </a:cubicBezTo>
                <a:cubicBezTo>
                  <a:pt x="5609" y="7608"/>
                  <a:pt x="5466" y="7585"/>
                  <a:pt x="5299" y="7573"/>
                </a:cubicBezTo>
                <a:cubicBezTo>
                  <a:pt x="4335" y="7489"/>
                  <a:pt x="3346" y="7489"/>
                  <a:pt x="2394" y="7680"/>
                </a:cubicBezTo>
                <a:cubicBezTo>
                  <a:pt x="1822" y="7799"/>
                  <a:pt x="1322" y="8109"/>
                  <a:pt x="1013" y="8668"/>
                </a:cubicBezTo>
                <a:cubicBezTo>
                  <a:pt x="775" y="9061"/>
                  <a:pt x="727" y="9502"/>
                  <a:pt x="763" y="9894"/>
                </a:cubicBezTo>
                <a:cubicBezTo>
                  <a:pt x="810" y="10406"/>
                  <a:pt x="989" y="10918"/>
                  <a:pt x="1525" y="11180"/>
                </a:cubicBezTo>
                <a:cubicBezTo>
                  <a:pt x="1703" y="11264"/>
                  <a:pt x="1846" y="11418"/>
                  <a:pt x="2037" y="11549"/>
                </a:cubicBezTo>
                <a:cubicBezTo>
                  <a:pt x="2430" y="11478"/>
                  <a:pt x="2811" y="11514"/>
                  <a:pt x="3204" y="11716"/>
                </a:cubicBezTo>
                <a:cubicBezTo>
                  <a:pt x="3394" y="11823"/>
                  <a:pt x="3632" y="11823"/>
                  <a:pt x="3858" y="11835"/>
                </a:cubicBezTo>
                <a:cubicBezTo>
                  <a:pt x="4525" y="11871"/>
                  <a:pt x="5216" y="11859"/>
                  <a:pt x="5883" y="11835"/>
                </a:cubicBezTo>
                <a:cubicBezTo>
                  <a:pt x="7002" y="11788"/>
                  <a:pt x="8097" y="11776"/>
                  <a:pt x="9216" y="11764"/>
                </a:cubicBezTo>
                <a:cubicBezTo>
                  <a:pt x="10062" y="11740"/>
                  <a:pt x="10931" y="11645"/>
                  <a:pt x="11788" y="11716"/>
                </a:cubicBezTo>
                <a:cubicBezTo>
                  <a:pt x="12455" y="11776"/>
                  <a:pt x="13133" y="11799"/>
                  <a:pt x="13812" y="11859"/>
                </a:cubicBezTo>
                <a:cubicBezTo>
                  <a:pt x="14300" y="11907"/>
                  <a:pt x="14788" y="11966"/>
                  <a:pt x="15300" y="11954"/>
                </a:cubicBezTo>
                <a:cubicBezTo>
                  <a:pt x="16205" y="11907"/>
                  <a:pt x="17122" y="11919"/>
                  <a:pt x="18015" y="11954"/>
                </a:cubicBezTo>
                <a:cubicBezTo>
                  <a:pt x="18682" y="11966"/>
                  <a:pt x="19360" y="12061"/>
                  <a:pt x="20027" y="12038"/>
                </a:cubicBezTo>
                <a:cubicBezTo>
                  <a:pt x="21182" y="12014"/>
                  <a:pt x="22337" y="11966"/>
                  <a:pt x="23492" y="11919"/>
                </a:cubicBezTo>
                <a:cubicBezTo>
                  <a:pt x="23706" y="11919"/>
                  <a:pt x="23932" y="11942"/>
                  <a:pt x="24159" y="11942"/>
                </a:cubicBezTo>
                <a:cubicBezTo>
                  <a:pt x="24337" y="11942"/>
                  <a:pt x="24516" y="11907"/>
                  <a:pt x="24682" y="11859"/>
                </a:cubicBezTo>
                <a:cubicBezTo>
                  <a:pt x="24897" y="11799"/>
                  <a:pt x="25111" y="11716"/>
                  <a:pt x="25314" y="11621"/>
                </a:cubicBezTo>
                <a:cubicBezTo>
                  <a:pt x="25683" y="11478"/>
                  <a:pt x="25754" y="11168"/>
                  <a:pt x="25433" y="10895"/>
                </a:cubicBezTo>
                <a:cubicBezTo>
                  <a:pt x="25183" y="10668"/>
                  <a:pt x="24885" y="10514"/>
                  <a:pt x="24611" y="10311"/>
                </a:cubicBezTo>
                <a:cubicBezTo>
                  <a:pt x="24004" y="9835"/>
                  <a:pt x="23337" y="9644"/>
                  <a:pt x="22599" y="9883"/>
                </a:cubicBezTo>
                <a:cubicBezTo>
                  <a:pt x="22385" y="9954"/>
                  <a:pt x="22254" y="9859"/>
                  <a:pt x="22111" y="9740"/>
                </a:cubicBezTo>
                <a:cubicBezTo>
                  <a:pt x="22099" y="9382"/>
                  <a:pt x="22396" y="9240"/>
                  <a:pt x="22611" y="9061"/>
                </a:cubicBezTo>
                <a:cubicBezTo>
                  <a:pt x="22623" y="8930"/>
                  <a:pt x="22635" y="8823"/>
                  <a:pt x="22670" y="8704"/>
                </a:cubicBezTo>
                <a:cubicBezTo>
                  <a:pt x="22777" y="8382"/>
                  <a:pt x="22623" y="8156"/>
                  <a:pt x="22396" y="7930"/>
                </a:cubicBezTo>
                <a:cubicBezTo>
                  <a:pt x="22111" y="7632"/>
                  <a:pt x="21742" y="7513"/>
                  <a:pt x="21373" y="7442"/>
                </a:cubicBezTo>
                <a:cubicBezTo>
                  <a:pt x="20789" y="7323"/>
                  <a:pt x="20194" y="7263"/>
                  <a:pt x="19718" y="7739"/>
                </a:cubicBezTo>
                <a:cubicBezTo>
                  <a:pt x="19682" y="7787"/>
                  <a:pt x="19622" y="7847"/>
                  <a:pt x="19563" y="7847"/>
                </a:cubicBezTo>
                <a:cubicBezTo>
                  <a:pt x="19468" y="7847"/>
                  <a:pt x="19348" y="7847"/>
                  <a:pt x="19301" y="7787"/>
                </a:cubicBezTo>
                <a:cubicBezTo>
                  <a:pt x="19229" y="7716"/>
                  <a:pt x="19206" y="7597"/>
                  <a:pt x="19170" y="7489"/>
                </a:cubicBezTo>
                <a:cubicBezTo>
                  <a:pt x="19158" y="7442"/>
                  <a:pt x="19229" y="7370"/>
                  <a:pt x="19253" y="7311"/>
                </a:cubicBezTo>
                <a:cubicBezTo>
                  <a:pt x="19539" y="6680"/>
                  <a:pt x="19348" y="6013"/>
                  <a:pt x="18777" y="5751"/>
                </a:cubicBezTo>
                <a:cubicBezTo>
                  <a:pt x="17944" y="5358"/>
                  <a:pt x="17098" y="5251"/>
                  <a:pt x="16265" y="5763"/>
                </a:cubicBezTo>
                <a:cubicBezTo>
                  <a:pt x="15967" y="5942"/>
                  <a:pt x="15789" y="5870"/>
                  <a:pt x="15717" y="5549"/>
                </a:cubicBezTo>
                <a:cubicBezTo>
                  <a:pt x="15681" y="5406"/>
                  <a:pt x="15681" y="5239"/>
                  <a:pt x="15681" y="5072"/>
                </a:cubicBezTo>
                <a:cubicBezTo>
                  <a:pt x="15681" y="4941"/>
                  <a:pt x="15729" y="4799"/>
                  <a:pt x="15681" y="4680"/>
                </a:cubicBezTo>
                <a:cubicBezTo>
                  <a:pt x="15491" y="4025"/>
                  <a:pt x="15467" y="3322"/>
                  <a:pt x="15027" y="2751"/>
                </a:cubicBezTo>
                <a:cubicBezTo>
                  <a:pt x="14967" y="2667"/>
                  <a:pt x="14943" y="2548"/>
                  <a:pt x="14884" y="2453"/>
                </a:cubicBezTo>
                <a:cubicBezTo>
                  <a:pt x="14812" y="2334"/>
                  <a:pt x="14729" y="2215"/>
                  <a:pt x="14646" y="2132"/>
                </a:cubicBezTo>
                <a:cubicBezTo>
                  <a:pt x="14431" y="1917"/>
                  <a:pt x="14217" y="1727"/>
                  <a:pt x="13991" y="1536"/>
                </a:cubicBezTo>
                <a:cubicBezTo>
                  <a:pt x="13288" y="941"/>
                  <a:pt x="12467" y="715"/>
                  <a:pt x="11598" y="846"/>
                </a:cubicBezTo>
                <a:cubicBezTo>
                  <a:pt x="10847" y="965"/>
                  <a:pt x="10252" y="1370"/>
                  <a:pt x="9788" y="1965"/>
                </a:cubicBezTo>
                <a:cubicBezTo>
                  <a:pt x="9466" y="2382"/>
                  <a:pt x="9288" y="2870"/>
                  <a:pt x="9050" y="3322"/>
                </a:cubicBezTo>
                <a:cubicBezTo>
                  <a:pt x="8704" y="3977"/>
                  <a:pt x="8740" y="4656"/>
                  <a:pt x="8859" y="5358"/>
                </a:cubicBezTo>
                <a:cubicBezTo>
                  <a:pt x="9121" y="5692"/>
                  <a:pt x="8919" y="6013"/>
                  <a:pt x="8919" y="6358"/>
                </a:cubicBezTo>
                <a:cubicBezTo>
                  <a:pt x="8609" y="6382"/>
                  <a:pt x="8383" y="6299"/>
                  <a:pt x="8169" y="6144"/>
                </a:cubicBezTo>
                <a:cubicBezTo>
                  <a:pt x="8014" y="6025"/>
                  <a:pt x="7859" y="5894"/>
                  <a:pt x="7680" y="5775"/>
                </a:cubicBezTo>
                <a:cubicBezTo>
                  <a:pt x="7323" y="5537"/>
                  <a:pt x="6954" y="5418"/>
                  <a:pt x="6525" y="5537"/>
                </a:cubicBezTo>
                <a:cubicBezTo>
                  <a:pt x="6335" y="5584"/>
                  <a:pt x="6204" y="5692"/>
                  <a:pt x="6133" y="5882"/>
                </a:cubicBezTo>
                <a:cubicBezTo>
                  <a:pt x="5954" y="6370"/>
                  <a:pt x="5906" y="6846"/>
                  <a:pt x="6109" y="7335"/>
                </a:cubicBezTo>
                <a:cubicBezTo>
                  <a:pt x="6133" y="7477"/>
                  <a:pt x="6192" y="7608"/>
                  <a:pt x="6252" y="7751"/>
                </a:cubicBezTo>
                <a:close/>
              </a:path>
            </a:pathLst>
          </a:custGeom>
          <a:solidFill>
            <a:srgbClr val="8AA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13"/>
          <p:cNvGrpSpPr/>
          <p:nvPr/>
        </p:nvGrpSpPr>
        <p:grpSpPr>
          <a:xfrm>
            <a:off x="6441497" y="1320909"/>
            <a:ext cx="1304358" cy="1013068"/>
            <a:chOff x="6256718" y="405594"/>
            <a:chExt cx="1534358" cy="1191704"/>
          </a:xfrm>
        </p:grpSpPr>
        <p:sp>
          <p:nvSpPr>
            <p:cNvPr id="60" name="Google Shape;60;p13"/>
            <p:cNvSpPr/>
            <p:nvPr/>
          </p:nvSpPr>
          <p:spPr>
            <a:xfrm>
              <a:off x="6807617" y="417543"/>
              <a:ext cx="584320" cy="414447"/>
            </a:xfrm>
            <a:custGeom>
              <a:rect b="b" l="l" r="r" t="t"/>
              <a:pathLst>
                <a:path extrusionOk="0" h="11967" w="16872">
                  <a:moveTo>
                    <a:pt x="9906" y="11895"/>
                  </a:moveTo>
                  <a:cubicBezTo>
                    <a:pt x="9359" y="11967"/>
                    <a:pt x="8858" y="11800"/>
                    <a:pt x="8358" y="11764"/>
                  </a:cubicBezTo>
                  <a:cubicBezTo>
                    <a:pt x="7965" y="11717"/>
                    <a:pt x="7549" y="11645"/>
                    <a:pt x="7144" y="11586"/>
                  </a:cubicBezTo>
                  <a:cubicBezTo>
                    <a:pt x="7013" y="11562"/>
                    <a:pt x="6882" y="11538"/>
                    <a:pt x="6751" y="11502"/>
                  </a:cubicBezTo>
                  <a:cubicBezTo>
                    <a:pt x="6322" y="11431"/>
                    <a:pt x="5894" y="11383"/>
                    <a:pt x="5477" y="11300"/>
                  </a:cubicBezTo>
                  <a:cubicBezTo>
                    <a:pt x="5060" y="11205"/>
                    <a:pt x="4644" y="11086"/>
                    <a:pt x="4227" y="10967"/>
                  </a:cubicBezTo>
                  <a:cubicBezTo>
                    <a:pt x="4132" y="10943"/>
                    <a:pt x="4048" y="10883"/>
                    <a:pt x="3953" y="10871"/>
                  </a:cubicBezTo>
                  <a:cubicBezTo>
                    <a:pt x="3465" y="10824"/>
                    <a:pt x="3024" y="10645"/>
                    <a:pt x="2548" y="10538"/>
                  </a:cubicBezTo>
                  <a:cubicBezTo>
                    <a:pt x="2286" y="10490"/>
                    <a:pt x="2024" y="10514"/>
                    <a:pt x="1750" y="10466"/>
                  </a:cubicBezTo>
                  <a:cubicBezTo>
                    <a:pt x="1215" y="10371"/>
                    <a:pt x="679" y="10276"/>
                    <a:pt x="167" y="10169"/>
                  </a:cubicBezTo>
                  <a:cubicBezTo>
                    <a:pt x="119" y="10157"/>
                    <a:pt x="72" y="10121"/>
                    <a:pt x="24" y="10097"/>
                  </a:cubicBezTo>
                  <a:cubicBezTo>
                    <a:pt x="0" y="9954"/>
                    <a:pt x="72" y="9895"/>
                    <a:pt x="167" y="9871"/>
                  </a:cubicBezTo>
                  <a:cubicBezTo>
                    <a:pt x="596" y="9752"/>
                    <a:pt x="905" y="9419"/>
                    <a:pt x="1298" y="9240"/>
                  </a:cubicBezTo>
                  <a:cubicBezTo>
                    <a:pt x="1477" y="9157"/>
                    <a:pt x="1655" y="9038"/>
                    <a:pt x="1834" y="8942"/>
                  </a:cubicBezTo>
                  <a:cubicBezTo>
                    <a:pt x="2036" y="8847"/>
                    <a:pt x="2227" y="8740"/>
                    <a:pt x="2405" y="8609"/>
                  </a:cubicBezTo>
                  <a:cubicBezTo>
                    <a:pt x="2608" y="8454"/>
                    <a:pt x="2822" y="8371"/>
                    <a:pt x="3036" y="8228"/>
                  </a:cubicBezTo>
                  <a:cubicBezTo>
                    <a:pt x="3536" y="7919"/>
                    <a:pt x="4060" y="7621"/>
                    <a:pt x="4536" y="7252"/>
                  </a:cubicBezTo>
                  <a:cubicBezTo>
                    <a:pt x="5060" y="6847"/>
                    <a:pt x="5596" y="6478"/>
                    <a:pt x="6144" y="6109"/>
                  </a:cubicBezTo>
                  <a:cubicBezTo>
                    <a:pt x="6894" y="5585"/>
                    <a:pt x="7680" y="5097"/>
                    <a:pt x="8466" y="4632"/>
                  </a:cubicBezTo>
                  <a:cubicBezTo>
                    <a:pt x="8573" y="4573"/>
                    <a:pt x="8692" y="4537"/>
                    <a:pt x="8763" y="4466"/>
                  </a:cubicBezTo>
                  <a:cubicBezTo>
                    <a:pt x="9168" y="4049"/>
                    <a:pt x="9704" y="3847"/>
                    <a:pt x="10168" y="3549"/>
                  </a:cubicBezTo>
                  <a:cubicBezTo>
                    <a:pt x="10549" y="3287"/>
                    <a:pt x="10918" y="2989"/>
                    <a:pt x="11323" y="2751"/>
                  </a:cubicBezTo>
                  <a:cubicBezTo>
                    <a:pt x="11752" y="2501"/>
                    <a:pt x="12133" y="2132"/>
                    <a:pt x="12633" y="1977"/>
                  </a:cubicBezTo>
                  <a:cubicBezTo>
                    <a:pt x="12704" y="1965"/>
                    <a:pt x="12764" y="1906"/>
                    <a:pt x="12823" y="1858"/>
                  </a:cubicBezTo>
                  <a:cubicBezTo>
                    <a:pt x="13430" y="1489"/>
                    <a:pt x="14014" y="1084"/>
                    <a:pt x="14657" y="751"/>
                  </a:cubicBezTo>
                  <a:cubicBezTo>
                    <a:pt x="15252" y="430"/>
                    <a:pt x="15836" y="60"/>
                    <a:pt x="16550" y="1"/>
                  </a:cubicBezTo>
                  <a:cubicBezTo>
                    <a:pt x="16812" y="239"/>
                    <a:pt x="16871" y="513"/>
                    <a:pt x="16764" y="870"/>
                  </a:cubicBezTo>
                  <a:cubicBezTo>
                    <a:pt x="16586" y="1465"/>
                    <a:pt x="16240" y="1942"/>
                    <a:pt x="15907" y="2442"/>
                  </a:cubicBezTo>
                  <a:cubicBezTo>
                    <a:pt x="15490" y="3085"/>
                    <a:pt x="15074" y="3739"/>
                    <a:pt x="14669" y="4394"/>
                  </a:cubicBezTo>
                  <a:cubicBezTo>
                    <a:pt x="14657" y="4406"/>
                    <a:pt x="14657" y="4442"/>
                    <a:pt x="14645" y="4442"/>
                  </a:cubicBezTo>
                  <a:cubicBezTo>
                    <a:pt x="14300" y="4751"/>
                    <a:pt x="14121" y="5168"/>
                    <a:pt x="13859" y="5525"/>
                  </a:cubicBezTo>
                  <a:cubicBezTo>
                    <a:pt x="13561" y="5906"/>
                    <a:pt x="13299" y="6323"/>
                    <a:pt x="13049" y="6740"/>
                  </a:cubicBezTo>
                  <a:cubicBezTo>
                    <a:pt x="12811" y="7145"/>
                    <a:pt x="12537" y="7538"/>
                    <a:pt x="12287" y="7919"/>
                  </a:cubicBezTo>
                  <a:cubicBezTo>
                    <a:pt x="11692" y="8823"/>
                    <a:pt x="11097" y="9752"/>
                    <a:pt x="10561" y="10693"/>
                  </a:cubicBezTo>
                  <a:cubicBezTo>
                    <a:pt x="10430" y="10931"/>
                    <a:pt x="10168" y="11121"/>
                    <a:pt x="10263" y="11443"/>
                  </a:cubicBezTo>
                  <a:cubicBezTo>
                    <a:pt x="10121" y="11609"/>
                    <a:pt x="10013" y="11740"/>
                    <a:pt x="9906" y="118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7177076" y="1194419"/>
              <a:ext cx="25178" cy="76711"/>
            </a:xfrm>
            <a:custGeom>
              <a:rect b="b" l="l" r="r" t="t"/>
              <a:pathLst>
                <a:path extrusionOk="0" h="2215" w="727">
                  <a:moveTo>
                    <a:pt x="524" y="2215"/>
                  </a:moveTo>
                  <a:cubicBezTo>
                    <a:pt x="298" y="1905"/>
                    <a:pt x="393" y="1512"/>
                    <a:pt x="286" y="1179"/>
                  </a:cubicBezTo>
                  <a:cubicBezTo>
                    <a:pt x="179" y="822"/>
                    <a:pt x="107" y="465"/>
                    <a:pt x="0" y="60"/>
                  </a:cubicBezTo>
                  <a:cubicBezTo>
                    <a:pt x="72" y="48"/>
                    <a:pt x="155" y="0"/>
                    <a:pt x="215" y="12"/>
                  </a:cubicBezTo>
                  <a:cubicBezTo>
                    <a:pt x="405" y="60"/>
                    <a:pt x="548" y="167"/>
                    <a:pt x="643" y="346"/>
                  </a:cubicBezTo>
                  <a:cubicBezTo>
                    <a:pt x="691" y="441"/>
                    <a:pt x="726" y="548"/>
                    <a:pt x="726" y="667"/>
                  </a:cubicBezTo>
                  <a:cubicBezTo>
                    <a:pt x="726" y="1131"/>
                    <a:pt x="703" y="1584"/>
                    <a:pt x="691" y="2048"/>
                  </a:cubicBezTo>
                  <a:cubicBezTo>
                    <a:pt x="691" y="2108"/>
                    <a:pt x="667" y="2203"/>
                    <a:pt x="524" y="22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7220367" y="1360170"/>
              <a:ext cx="13645" cy="49524"/>
            </a:xfrm>
            <a:custGeom>
              <a:rect b="b" l="l" r="r" t="t"/>
              <a:pathLst>
                <a:path extrusionOk="0" h="1430" w="394">
                  <a:moveTo>
                    <a:pt x="358" y="1429"/>
                  </a:moveTo>
                  <a:cubicBezTo>
                    <a:pt x="155" y="929"/>
                    <a:pt x="12" y="501"/>
                    <a:pt x="0" y="1"/>
                  </a:cubicBezTo>
                  <a:cubicBezTo>
                    <a:pt x="334" y="334"/>
                    <a:pt x="393" y="524"/>
                    <a:pt x="358" y="14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7224904" y="706620"/>
              <a:ext cx="21888" cy="36295"/>
            </a:xfrm>
            <a:custGeom>
              <a:rect b="b" l="l" r="r" t="t"/>
              <a:pathLst>
                <a:path extrusionOk="0" h="1048" w="632">
                  <a:moveTo>
                    <a:pt x="0" y="1048"/>
                  </a:moveTo>
                  <a:cubicBezTo>
                    <a:pt x="107" y="643"/>
                    <a:pt x="346" y="334"/>
                    <a:pt x="596" y="0"/>
                  </a:cubicBezTo>
                  <a:cubicBezTo>
                    <a:pt x="596" y="84"/>
                    <a:pt x="631" y="167"/>
                    <a:pt x="596" y="226"/>
                  </a:cubicBezTo>
                  <a:cubicBezTo>
                    <a:pt x="453" y="524"/>
                    <a:pt x="358" y="881"/>
                    <a:pt x="0" y="1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7319728" y="577960"/>
              <a:ext cx="10355" cy="12398"/>
            </a:xfrm>
            <a:custGeom>
              <a:rect b="b" l="l" r="r" t="t"/>
              <a:pathLst>
                <a:path extrusionOk="0" h="358" w="299">
                  <a:moveTo>
                    <a:pt x="298" y="24"/>
                  </a:moveTo>
                  <a:cubicBezTo>
                    <a:pt x="298" y="191"/>
                    <a:pt x="263" y="322"/>
                    <a:pt x="1" y="358"/>
                  </a:cubicBezTo>
                  <a:cubicBezTo>
                    <a:pt x="60" y="262"/>
                    <a:pt x="72" y="203"/>
                    <a:pt x="120" y="143"/>
                  </a:cubicBezTo>
                  <a:cubicBezTo>
                    <a:pt x="167" y="84"/>
                    <a:pt x="227" y="48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7329633" y="566428"/>
              <a:ext cx="8693" cy="12398"/>
            </a:xfrm>
            <a:custGeom>
              <a:rect b="b" l="l" r="r" t="t"/>
              <a:pathLst>
                <a:path extrusionOk="0" h="358" w="251">
                  <a:moveTo>
                    <a:pt x="1" y="333"/>
                  </a:moveTo>
                  <a:cubicBezTo>
                    <a:pt x="48" y="238"/>
                    <a:pt x="108" y="155"/>
                    <a:pt x="179" y="0"/>
                  </a:cubicBezTo>
                  <a:cubicBezTo>
                    <a:pt x="251" y="226"/>
                    <a:pt x="179" y="322"/>
                    <a:pt x="36" y="3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6256718" y="405594"/>
              <a:ext cx="1534358" cy="1191704"/>
            </a:xfrm>
            <a:custGeom>
              <a:rect b="b" l="l" r="r" t="t"/>
              <a:pathLst>
                <a:path extrusionOk="0" h="34410" w="44304">
                  <a:moveTo>
                    <a:pt x="27599" y="26909"/>
                  </a:moveTo>
                  <a:cubicBezTo>
                    <a:pt x="27647" y="26944"/>
                    <a:pt x="27682" y="26968"/>
                    <a:pt x="27718" y="26968"/>
                  </a:cubicBezTo>
                  <a:cubicBezTo>
                    <a:pt x="28433" y="27135"/>
                    <a:pt x="28623" y="27694"/>
                    <a:pt x="28754" y="28314"/>
                  </a:cubicBezTo>
                  <a:cubicBezTo>
                    <a:pt x="28778" y="28492"/>
                    <a:pt x="28790" y="28683"/>
                    <a:pt x="28814" y="28873"/>
                  </a:cubicBezTo>
                  <a:cubicBezTo>
                    <a:pt x="28873" y="29349"/>
                    <a:pt x="28814" y="29814"/>
                    <a:pt x="28635" y="30266"/>
                  </a:cubicBezTo>
                  <a:cubicBezTo>
                    <a:pt x="28587" y="30361"/>
                    <a:pt x="28552" y="30481"/>
                    <a:pt x="28587" y="30588"/>
                  </a:cubicBezTo>
                  <a:cubicBezTo>
                    <a:pt x="28671" y="30945"/>
                    <a:pt x="28718" y="31314"/>
                    <a:pt x="28814" y="31695"/>
                  </a:cubicBezTo>
                  <a:cubicBezTo>
                    <a:pt x="28968" y="32302"/>
                    <a:pt x="29016" y="32909"/>
                    <a:pt x="28956" y="33529"/>
                  </a:cubicBezTo>
                  <a:cubicBezTo>
                    <a:pt x="28909" y="33933"/>
                    <a:pt x="28647" y="34207"/>
                    <a:pt x="28314" y="34410"/>
                  </a:cubicBezTo>
                  <a:cubicBezTo>
                    <a:pt x="27682" y="34231"/>
                    <a:pt x="27159" y="33910"/>
                    <a:pt x="26706" y="33433"/>
                  </a:cubicBezTo>
                  <a:cubicBezTo>
                    <a:pt x="26278" y="32981"/>
                    <a:pt x="25873" y="32517"/>
                    <a:pt x="25432" y="32100"/>
                  </a:cubicBezTo>
                  <a:cubicBezTo>
                    <a:pt x="24765" y="31469"/>
                    <a:pt x="24146" y="30778"/>
                    <a:pt x="23551" y="30076"/>
                  </a:cubicBezTo>
                  <a:cubicBezTo>
                    <a:pt x="22896" y="29302"/>
                    <a:pt x="22301" y="28504"/>
                    <a:pt x="21646" y="27718"/>
                  </a:cubicBezTo>
                  <a:cubicBezTo>
                    <a:pt x="21456" y="27492"/>
                    <a:pt x="21205" y="27373"/>
                    <a:pt x="21027" y="27147"/>
                  </a:cubicBezTo>
                  <a:cubicBezTo>
                    <a:pt x="20860" y="26944"/>
                    <a:pt x="20789" y="26659"/>
                    <a:pt x="20610" y="26480"/>
                  </a:cubicBezTo>
                  <a:cubicBezTo>
                    <a:pt x="20158" y="26016"/>
                    <a:pt x="19824" y="25480"/>
                    <a:pt x="19431" y="24980"/>
                  </a:cubicBezTo>
                  <a:cubicBezTo>
                    <a:pt x="19408" y="24944"/>
                    <a:pt x="19384" y="24920"/>
                    <a:pt x="19372" y="24885"/>
                  </a:cubicBezTo>
                  <a:cubicBezTo>
                    <a:pt x="19241" y="24647"/>
                    <a:pt x="18943" y="24539"/>
                    <a:pt x="18836" y="24242"/>
                  </a:cubicBezTo>
                  <a:cubicBezTo>
                    <a:pt x="18753" y="23992"/>
                    <a:pt x="18598" y="23742"/>
                    <a:pt x="18431" y="23515"/>
                  </a:cubicBezTo>
                  <a:cubicBezTo>
                    <a:pt x="18253" y="23277"/>
                    <a:pt x="18050" y="23075"/>
                    <a:pt x="17860" y="22837"/>
                  </a:cubicBezTo>
                  <a:cubicBezTo>
                    <a:pt x="17753" y="22718"/>
                    <a:pt x="17657" y="22611"/>
                    <a:pt x="17586" y="22480"/>
                  </a:cubicBezTo>
                  <a:cubicBezTo>
                    <a:pt x="17300" y="21956"/>
                    <a:pt x="16884" y="21551"/>
                    <a:pt x="16491" y="21134"/>
                  </a:cubicBezTo>
                  <a:cubicBezTo>
                    <a:pt x="16217" y="20848"/>
                    <a:pt x="15979" y="20539"/>
                    <a:pt x="15729" y="20229"/>
                  </a:cubicBezTo>
                  <a:cubicBezTo>
                    <a:pt x="15383" y="19813"/>
                    <a:pt x="15014" y="19408"/>
                    <a:pt x="14776" y="18908"/>
                  </a:cubicBezTo>
                  <a:cubicBezTo>
                    <a:pt x="14740" y="18848"/>
                    <a:pt x="14669" y="18801"/>
                    <a:pt x="14598" y="18789"/>
                  </a:cubicBezTo>
                  <a:cubicBezTo>
                    <a:pt x="14359" y="18705"/>
                    <a:pt x="14121" y="18646"/>
                    <a:pt x="13883" y="18610"/>
                  </a:cubicBezTo>
                  <a:cubicBezTo>
                    <a:pt x="13216" y="18491"/>
                    <a:pt x="12538" y="18396"/>
                    <a:pt x="11883" y="18277"/>
                  </a:cubicBezTo>
                  <a:cubicBezTo>
                    <a:pt x="11371" y="18193"/>
                    <a:pt x="10859" y="18074"/>
                    <a:pt x="10335" y="17979"/>
                  </a:cubicBezTo>
                  <a:cubicBezTo>
                    <a:pt x="9728" y="17860"/>
                    <a:pt x="9121" y="17777"/>
                    <a:pt x="8513" y="17658"/>
                  </a:cubicBezTo>
                  <a:cubicBezTo>
                    <a:pt x="8037" y="17562"/>
                    <a:pt x="7537" y="17455"/>
                    <a:pt x="7085" y="17324"/>
                  </a:cubicBezTo>
                  <a:cubicBezTo>
                    <a:pt x="6442" y="17134"/>
                    <a:pt x="5787" y="17062"/>
                    <a:pt x="5144" y="16907"/>
                  </a:cubicBezTo>
                  <a:cubicBezTo>
                    <a:pt x="5037" y="16884"/>
                    <a:pt x="4906" y="16884"/>
                    <a:pt x="4822" y="16836"/>
                  </a:cubicBezTo>
                  <a:cubicBezTo>
                    <a:pt x="4299" y="16586"/>
                    <a:pt x="3775" y="16312"/>
                    <a:pt x="3251" y="16062"/>
                  </a:cubicBezTo>
                  <a:cubicBezTo>
                    <a:pt x="2584" y="15729"/>
                    <a:pt x="2096" y="15169"/>
                    <a:pt x="1513" y="14717"/>
                  </a:cubicBezTo>
                  <a:cubicBezTo>
                    <a:pt x="1310" y="14574"/>
                    <a:pt x="1155" y="14336"/>
                    <a:pt x="1012" y="14121"/>
                  </a:cubicBezTo>
                  <a:cubicBezTo>
                    <a:pt x="679" y="13633"/>
                    <a:pt x="310" y="13157"/>
                    <a:pt x="143" y="12562"/>
                  </a:cubicBezTo>
                  <a:cubicBezTo>
                    <a:pt x="0" y="12038"/>
                    <a:pt x="60" y="11585"/>
                    <a:pt x="417" y="11133"/>
                  </a:cubicBezTo>
                  <a:cubicBezTo>
                    <a:pt x="691" y="10788"/>
                    <a:pt x="1024" y="10526"/>
                    <a:pt x="1453" y="10407"/>
                  </a:cubicBezTo>
                  <a:cubicBezTo>
                    <a:pt x="1822" y="10299"/>
                    <a:pt x="2203" y="10180"/>
                    <a:pt x="2596" y="10169"/>
                  </a:cubicBezTo>
                  <a:cubicBezTo>
                    <a:pt x="3298" y="10133"/>
                    <a:pt x="3989" y="10049"/>
                    <a:pt x="4668" y="9990"/>
                  </a:cubicBezTo>
                  <a:cubicBezTo>
                    <a:pt x="4906" y="9978"/>
                    <a:pt x="5156" y="9954"/>
                    <a:pt x="5394" y="9954"/>
                  </a:cubicBezTo>
                  <a:cubicBezTo>
                    <a:pt x="5715" y="9942"/>
                    <a:pt x="6037" y="9942"/>
                    <a:pt x="6346" y="9942"/>
                  </a:cubicBezTo>
                  <a:cubicBezTo>
                    <a:pt x="6585" y="9942"/>
                    <a:pt x="6847" y="9954"/>
                    <a:pt x="7085" y="9954"/>
                  </a:cubicBezTo>
                  <a:cubicBezTo>
                    <a:pt x="7537" y="9954"/>
                    <a:pt x="8013" y="9954"/>
                    <a:pt x="8478" y="9978"/>
                  </a:cubicBezTo>
                  <a:cubicBezTo>
                    <a:pt x="8942" y="9990"/>
                    <a:pt x="9418" y="10038"/>
                    <a:pt x="9883" y="10061"/>
                  </a:cubicBezTo>
                  <a:cubicBezTo>
                    <a:pt x="9954" y="10061"/>
                    <a:pt x="10026" y="10061"/>
                    <a:pt x="10097" y="10049"/>
                  </a:cubicBezTo>
                  <a:cubicBezTo>
                    <a:pt x="10180" y="10038"/>
                    <a:pt x="10264" y="9990"/>
                    <a:pt x="10323" y="10014"/>
                  </a:cubicBezTo>
                  <a:cubicBezTo>
                    <a:pt x="10776" y="10192"/>
                    <a:pt x="11252" y="10073"/>
                    <a:pt x="11704" y="10180"/>
                  </a:cubicBezTo>
                  <a:cubicBezTo>
                    <a:pt x="12121" y="10276"/>
                    <a:pt x="12573" y="10276"/>
                    <a:pt x="13002" y="10311"/>
                  </a:cubicBezTo>
                  <a:cubicBezTo>
                    <a:pt x="13240" y="10347"/>
                    <a:pt x="13490" y="10335"/>
                    <a:pt x="13728" y="10395"/>
                  </a:cubicBezTo>
                  <a:cubicBezTo>
                    <a:pt x="14288" y="10514"/>
                    <a:pt x="14788" y="10347"/>
                    <a:pt x="15252" y="10109"/>
                  </a:cubicBezTo>
                  <a:cubicBezTo>
                    <a:pt x="15562" y="9942"/>
                    <a:pt x="15848" y="9716"/>
                    <a:pt x="16145" y="9514"/>
                  </a:cubicBezTo>
                  <a:cubicBezTo>
                    <a:pt x="16753" y="9097"/>
                    <a:pt x="17360" y="8704"/>
                    <a:pt x="18050" y="8430"/>
                  </a:cubicBezTo>
                  <a:cubicBezTo>
                    <a:pt x="18157" y="8383"/>
                    <a:pt x="18253" y="8323"/>
                    <a:pt x="18336" y="8252"/>
                  </a:cubicBezTo>
                  <a:cubicBezTo>
                    <a:pt x="18753" y="7835"/>
                    <a:pt x="19253" y="7549"/>
                    <a:pt x="19777" y="7263"/>
                  </a:cubicBezTo>
                  <a:cubicBezTo>
                    <a:pt x="20039" y="7121"/>
                    <a:pt x="20265" y="6859"/>
                    <a:pt x="20503" y="6656"/>
                  </a:cubicBezTo>
                  <a:cubicBezTo>
                    <a:pt x="20658" y="6501"/>
                    <a:pt x="20801" y="6370"/>
                    <a:pt x="21015" y="6311"/>
                  </a:cubicBezTo>
                  <a:cubicBezTo>
                    <a:pt x="21134" y="6263"/>
                    <a:pt x="21229" y="6180"/>
                    <a:pt x="21336" y="6109"/>
                  </a:cubicBezTo>
                  <a:cubicBezTo>
                    <a:pt x="21563" y="5954"/>
                    <a:pt x="21741" y="5763"/>
                    <a:pt x="22003" y="5692"/>
                  </a:cubicBezTo>
                  <a:cubicBezTo>
                    <a:pt x="22408" y="5251"/>
                    <a:pt x="23039" y="5132"/>
                    <a:pt x="23420" y="4680"/>
                  </a:cubicBezTo>
                  <a:cubicBezTo>
                    <a:pt x="23480" y="4585"/>
                    <a:pt x="23599" y="4525"/>
                    <a:pt x="23706" y="4501"/>
                  </a:cubicBezTo>
                  <a:cubicBezTo>
                    <a:pt x="23992" y="4442"/>
                    <a:pt x="24230" y="4275"/>
                    <a:pt x="24468" y="4120"/>
                  </a:cubicBezTo>
                  <a:cubicBezTo>
                    <a:pt x="24980" y="3787"/>
                    <a:pt x="25551" y="3513"/>
                    <a:pt x="26039" y="3144"/>
                  </a:cubicBezTo>
                  <a:cubicBezTo>
                    <a:pt x="26516" y="2775"/>
                    <a:pt x="27051" y="2501"/>
                    <a:pt x="27563" y="2191"/>
                  </a:cubicBezTo>
                  <a:cubicBezTo>
                    <a:pt x="28040" y="1894"/>
                    <a:pt x="28516" y="1560"/>
                    <a:pt x="29064" y="1417"/>
                  </a:cubicBezTo>
                  <a:cubicBezTo>
                    <a:pt x="29206" y="1370"/>
                    <a:pt x="29349" y="1310"/>
                    <a:pt x="29468" y="1227"/>
                  </a:cubicBezTo>
                  <a:cubicBezTo>
                    <a:pt x="29968" y="870"/>
                    <a:pt x="30564" y="667"/>
                    <a:pt x="31100" y="358"/>
                  </a:cubicBezTo>
                  <a:cubicBezTo>
                    <a:pt x="31588" y="60"/>
                    <a:pt x="32124" y="48"/>
                    <a:pt x="32683" y="1"/>
                  </a:cubicBezTo>
                  <a:cubicBezTo>
                    <a:pt x="32743" y="1"/>
                    <a:pt x="32826" y="48"/>
                    <a:pt x="32874" y="108"/>
                  </a:cubicBezTo>
                  <a:cubicBezTo>
                    <a:pt x="33076" y="453"/>
                    <a:pt x="33231" y="786"/>
                    <a:pt x="33076" y="1227"/>
                  </a:cubicBezTo>
                  <a:cubicBezTo>
                    <a:pt x="32874" y="1798"/>
                    <a:pt x="32647" y="2370"/>
                    <a:pt x="32290" y="2894"/>
                  </a:cubicBezTo>
                  <a:cubicBezTo>
                    <a:pt x="32004" y="3287"/>
                    <a:pt x="31814" y="3739"/>
                    <a:pt x="31564" y="4204"/>
                  </a:cubicBezTo>
                  <a:cubicBezTo>
                    <a:pt x="31588" y="4346"/>
                    <a:pt x="31647" y="4537"/>
                    <a:pt x="31683" y="4715"/>
                  </a:cubicBezTo>
                  <a:cubicBezTo>
                    <a:pt x="31731" y="4954"/>
                    <a:pt x="31695" y="5168"/>
                    <a:pt x="31528" y="5358"/>
                  </a:cubicBezTo>
                  <a:cubicBezTo>
                    <a:pt x="31254" y="5692"/>
                    <a:pt x="30981" y="6025"/>
                    <a:pt x="30695" y="6359"/>
                  </a:cubicBezTo>
                  <a:cubicBezTo>
                    <a:pt x="30504" y="6585"/>
                    <a:pt x="30242" y="6668"/>
                    <a:pt x="29909" y="6656"/>
                  </a:cubicBezTo>
                  <a:cubicBezTo>
                    <a:pt x="29611" y="7085"/>
                    <a:pt x="29326" y="7537"/>
                    <a:pt x="29028" y="7978"/>
                  </a:cubicBezTo>
                  <a:cubicBezTo>
                    <a:pt x="29076" y="8216"/>
                    <a:pt x="29123" y="8454"/>
                    <a:pt x="29147" y="8692"/>
                  </a:cubicBezTo>
                  <a:cubicBezTo>
                    <a:pt x="29171" y="8752"/>
                    <a:pt x="29147" y="8811"/>
                    <a:pt x="29147" y="8859"/>
                  </a:cubicBezTo>
                  <a:cubicBezTo>
                    <a:pt x="29028" y="9347"/>
                    <a:pt x="28992" y="9871"/>
                    <a:pt x="28516" y="10180"/>
                  </a:cubicBezTo>
                  <a:cubicBezTo>
                    <a:pt x="28480" y="10192"/>
                    <a:pt x="28468" y="10240"/>
                    <a:pt x="28433" y="10276"/>
                  </a:cubicBezTo>
                  <a:cubicBezTo>
                    <a:pt x="28242" y="10585"/>
                    <a:pt x="27944" y="10716"/>
                    <a:pt x="27587" y="10752"/>
                  </a:cubicBezTo>
                  <a:cubicBezTo>
                    <a:pt x="27504" y="10764"/>
                    <a:pt x="27409" y="10764"/>
                    <a:pt x="27301" y="10776"/>
                  </a:cubicBezTo>
                  <a:cubicBezTo>
                    <a:pt x="27087" y="11061"/>
                    <a:pt x="26920" y="11347"/>
                    <a:pt x="26849" y="11681"/>
                  </a:cubicBezTo>
                  <a:cubicBezTo>
                    <a:pt x="26801" y="11919"/>
                    <a:pt x="26682" y="12145"/>
                    <a:pt x="26587" y="12395"/>
                  </a:cubicBezTo>
                  <a:cubicBezTo>
                    <a:pt x="26635" y="12431"/>
                    <a:pt x="26706" y="12490"/>
                    <a:pt x="26790" y="12502"/>
                  </a:cubicBezTo>
                  <a:cubicBezTo>
                    <a:pt x="27159" y="12550"/>
                    <a:pt x="27528" y="12621"/>
                    <a:pt x="27885" y="12693"/>
                  </a:cubicBezTo>
                  <a:cubicBezTo>
                    <a:pt x="28278" y="12776"/>
                    <a:pt x="28659" y="12812"/>
                    <a:pt x="29052" y="12871"/>
                  </a:cubicBezTo>
                  <a:cubicBezTo>
                    <a:pt x="29718" y="12966"/>
                    <a:pt x="30385" y="13038"/>
                    <a:pt x="31040" y="13205"/>
                  </a:cubicBezTo>
                  <a:cubicBezTo>
                    <a:pt x="31433" y="13288"/>
                    <a:pt x="31814" y="13347"/>
                    <a:pt x="32207" y="13431"/>
                  </a:cubicBezTo>
                  <a:cubicBezTo>
                    <a:pt x="32457" y="13467"/>
                    <a:pt x="32719" y="13526"/>
                    <a:pt x="32981" y="13574"/>
                  </a:cubicBezTo>
                  <a:cubicBezTo>
                    <a:pt x="33290" y="13633"/>
                    <a:pt x="33600" y="13693"/>
                    <a:pt x="33933" y="13693"/>
                  </a:cubicBezTo>
                  <a:cubicBezTo>
                    <a:pt x="34362" y="13693"/>
                    <a:pt x="34791" y="13752"/>
                    <a:pt x="35219" y="13812"/>
                  </a:cubicBezTo>
                  <a:cubicBezTo>
                    <a:pt x="35457" y="13848"/>
                    <a:pt x="35672" y="13812"/>
                    <a:pt x="35862" y="13681"/>
                  </a:cubicBezTo>
                  <a:cubicBezTo>
                    <a:pt x="36398" y="13312"/>
                    <a:pt x="36946" y="12931"/>
                    <a:pt x="37481" y="12550"/>
                  </a:cubicBezTo>
                  <a:cubicBezTo>
                    <a:pt x="37767" y="12359"/>
                    <a:pt x="38053" y="12157"/>
                    <a:pt x="38303" y="11943"/>
                  </a:cubicBezTo>
                  <a:cubicBezTo>
                    <a:pt x="38791" y="11502"/>
                    <a:pt x="39267" y="11050"/>
                    <a:pt x="39744" y="10597"/>
                  </a:cubicBezTo>
                  <a:cubicBezTo>
                    <a:pt x="39970" y="10395"/>
                    <a:pt x="40184" y="10169"/>
                    <a:pt x="40458" y="10061"/>
                  </a:cubicBezTo>
                  <a:cubicBezTo>
                    <a:pt x="40565" y="10014"/>
                    <a:pt x="40672" y="9954"/>
                    <a:pt x="40744" y="9871"/>
                  </a:cubicBezTo>
                  <a:cubicBezTo>
                    <a:pt x="40958" y="9633"/>
                    <a:pt x="41208" y="9645"/>
                    <a:pt x="41470" y="9716"/>
                  </a:cubicBezTo>
                  <a:cubicBezTo>
                    <a:pt x="41625" y="9764"/>
                    <a:pt x="41756" y="9823"/>
                    <a:pt x="41910" y="9835"/>
                  </a:cubicBezTo>
                  <a:cubicBezTo>
                    <a:pt x="42172" y="9859"/>
                    <a:pt x="42327" y="10014"/>
                    <a:pt x="42422" y="10216"/>
                  </a:cubicBezTo>
                  <a:cubicBezTo>
                    <a:pt x="42625" y="10597"/>
                    <a:pt x="42649" y="11002"/>
                    <a:pt x="42518" y="11419"/>
                  </a:cubicBezTo>
                  <a:cubicBezTo>
                    <a:pt x="42303" y="12038"/>
                    <a:pt x="42101" y="12657"/>
                    <a:pt x="42030" y="13324"/>
                  </a:cubicBezTo>
                  <a:cubicBezTo>
                    <a:pt x="41970" y="13871"/>
                    <a:pt x="41815" y="14419"/>
                    <a:pt x="41684" y="14979"/>
                  </a:cubicBezTo>
                  <a:cubicBezTo>
                    <a:pt x="41553" y="15491"/>
                    <a:pt x="41398" y="16026"/>
                    <a:pt x="41256" y="16586"/>
                  </a:cubicBezTo>
                  <a:cubicBezTo>
                    <a:pt x="41387" y="16622"/>
                    <a:pt x="41506" y="16681"/>
                    <a:pt x="41625" y="16705"/>
                  </a:cubicBezTo>
                  <a:cubicBezTo>
                    <a:pt x="41934" y="16741"/>
                    <a:pt x="42268" y="16776"/>
                    <a:pt x="42577" y="16800"/>
                  </a:cubicBezTo>
                  <a:cubicBezTo>
                    <a:pt x="43006" y="16848"/>
                    <a:pt x="43423" y="16967"/>
                    <a:pt x="43827" y="17146"/>
                  </a:cubicBezTo>
                  <a:cubicBezTo>
                    <a:pt x="44137" y="17277"/>
                    <a:pt x="44304" y="17598"/>
                    <a:pt x="44208" y="17919"/>
                  </a:cubicBezTo>
                  <a:cubicBezTo>
                    <a:pt x="44173" y="18086"/>
                    <a:pt x="44089" y="18229"/>
                    <a:pt x="43958" y="18348"/>
                  </a:cubicBezTo>
                  <a:cubicBezTo>
                    <a:pt x="43661" y="18646"/>
                    <a:pt x="43399" y="18943"/>
                    <a:pt x="43113" y="19241"/>
                  </a:cubicBezTo>
                  <a:cubicBezTo>
                    <a:pt x="42934" y="19443"/>
                    <a:pt x="42720" y="19598"/>
                    <a:pt x="42541" y="19777"/>
                  </a:cubicBezTo>
                  <a:cubicBezTo>
                    <a:pt x="42530" y="19801"/>
                    <a:pt x="42518" y="19801"/>
                    <a:pt x="42506" y="19813"/>
                  </a:cubicBezTo>
                  <a:cubicBezTo>
                    <a:pt x="42303" y="20015"/>
                    <a:pt x="42125" y="20241"/>
                    <a:pt x="41910" y="20408"/>
                  </a:cubicBezTo>
                  <a:cubicBezTo>
                    <a:pt x="41684" y="20575"/>
                    <a:pt x="41434" y="20694"/>
                    <a:pt x="41196" y="20825"/>
                  </a:cubicBezTo>
                  <a:cubicBezTo>
                    <a:pt x="41160" y="21146"/>
                    <a:pt x="41279" y="21420"/>
                    <a:pt x="41398" y="21658"/>
                  </a:cubicBezTo>
                  <a:cubicBezTo>
                    <a:pt x="41589" y="22063"/>
                    <a:pt x="41791" y="22456"/>
                    <a:pt x="41922" y="22896"/>
                  </a:cubicBezTo>
                  <a:cubicBezTo>
                    <a:pt x="41946" y="22992"/>
                    <a:pt x="42006" y="23099"/>
                    <a:pt x="42065" y="23194"/>
                  </a:cubicBezTo>
                  <a:cubicBezTo>
                    <a:pt x="42232" y="23492"/>
                    <a:pt x="42363" y="23801"/>
                    <a:pt x="42458" y="24123"/>
                  </a:cubicBezTo>
                  <a:cubicBezTo>
                    <a:pt x="42518" y="24325"/>
                    <a:pt x="42601" y="24516"/>
                    <a:pt x="42684" y="24706"/>
                  </a:cubicBezTo>
                  <a:cubicBezTo>
                    <a:pt x="42756" y="24885"/>
                    <a:pt x="42815" y="25051"/>
                    <a:pt x="42875" y="25218"/>
                  </a:cubicBezTo>
                  <a:cubicBezTo>
                    <a:pt x="42720" y="25420"/>
                    <a:pt x="42601" y="25611"/>
                    <a:pt x="42482" y="25789"/>
                  </a:cubicBezTo>
                  <a:cubicBezTo>
                    <a:pt x="42399" y="25944"/>
                    <a:pt x="42268" y="26028"/>
                    <a:pt x="42101" y="26111"/>
                  </a:cubicBezTo>
                  <a:cubicBezTo>
                    <a:pt x="41803" y="26206"/>
                    <a:pt x="41506" y="26242"/>
                    <a:pt x="41208" y="26194"/>
                  </a:cubicBezTo>
                  <a:cubicBezTo>
                    <a:pt x="40672" y="26123"/>
                    <a:pt x="40136" y="26016"/>
                    <a:pt x="39601" y="25932"/>
                  </a:cubicBezTo>
                  <a:cubicBezTo>
                    <a:pt x="39470" y="25909"/>
                    <a:pt x="39351" y="25932"/>
                    <a:pt x="39208" y="25932"/>
                  </a:cubicBezTo>
                  <a:cubicBezTo>
                    <a:pt x="38910" y="25932"/>
                    <a:pt x="38660" y="25837"/>
                    <a:pt x="38434" y="25647"/>
                  </a:cubicBezTo>
                  <a:cubicBezTo>
                    <a:pt x="38243" y="25468"/>
                    <a:pt x="38053" y="25289"/>
                    <a:pt x="37862" y="25123"/>
                  </a:cubicBezTo>
                  <a:cubicBezTo>
                    <a:pt x="37684" y="24980"/>
                    <a:pt x="37517" y="24837"/>
                    <a:pt x="37398" y="24635"/>
                  </a:cubicBezTo>
                  <a:cubicBezTo>
                    <a:pt x="37338" y="24539"/>
                    <a:pt x="37243" y="24468"/>
                    <a:pt x="37160" y="24396"/>
                  </a:cubicBezTo>
                  <a:cubicBezTo>
                    <a:pt x="36636" y="23885"/>
                    <a:pt x="36076" y="23396"/>
                    <a:pt x="35612" y="22837"/>
                  </a:cubicBezTo>
                  <a:cubicBezTo>
                    <a:pt x="35398" y="22599"/>
                    <a:pt x="35195" y="22361"/>
                    <a:pt x="34957" y="22134"/>
                  </a:cubicBezTo>
                  <a:cubicBezTo>
                    <a:pt x="34850" y="22039"/>
                    <a:pt x="34707" y="21980"/>
                    <a:pt x="34552" y="21956"/>
                  </a:cubicBezTo>
                  <a:cubicBezTo>
                    <a:pt x="34267" y="21908"/>
                    <a:pt x="33993" y="21908"/>
                    <a:pt x="33707" y="21860"/>
                  </a:cubicBezTo>
                  <a:cubicBezTo>
                    <a:pt x="33052" y="21765"/>
                    <a:pt x="32409" y="21646"/>
                    <a:pt x="31754" y="21539"/>
                  </a:cubicBezTo>
                  <a:cubicBezTo>
                    <a:pt x="31290" y="21468"/>
                    <a:pt x="30814" y="21408"/>
                    <a:pt x="30361" y="21325"/>
                  </a:cubicBezTo>
                  <a:cubicBezTo>
                    <a:pt x="29778" y="21241"/>
                    <a:pt x="29206" y="21075"/>
                    <a:pt x="28635" y="21110"/>
                  </a:cubicBezTo>
                  <a:cubicBezTo>
                    <a:pt x="28111" y="20896"/>
                    <a:pt x="27516" y="21003"/>
                    <a:pt x="26992" y="20765"/>
                  </a:cubicBezTo>
                  <a:cubicBezTo>
                    <a:pt x="26754" y="20658"/>
                    <a:pt x="26492" y="20658"/>
                    <a:pt x="26194" y="20598"/>
                  </a:cubicBezTo>
                  <a:cubicBezTo>
                    <a:pt x="26087" y="20872"/>
                    <a:pt x="26289" y="21122"/>
                    <a:pt x="26313" y="21384"/>
                  </a:cubicBezTo>
                  <a:cubicBezTo>
                    <a:pt x="26325" y="21670"/>
                    <a:pt x="26409" y="21944"/>
                    <a:pt x="26528" y="22206"/>
                  </a:cubicBezTo>
                  <a:cubicBezTo>
                    <a:pt x="26980" y="22277"/>
                    <a:pt x="27361" y="22444"/>
                    <a:pt x="27706" y="22742"/>
                  </a:cubicBezTo>
                  <a:cubicBezTo>
                    <a:pt x="27813" y="22837"/>
                    <a:pt x="27885" y="22920"/>
                    <a:pt x="27897" y="23075"/>
                  </a:cubicBezTo>
                  <a:cubicBezTo>
                    <a:pt x="27992" y="23765"/>
                    <a:pt x="28075" y="24456"/>
                    <a:pt x="27873" y="25135"/>
                  </a:cubicBezTo>
                  <a:cubicBezTo>
                    <a:pt x="27802" y="25373"/>
                    <a:pt x="27742" y="25611"/>
                    <a:pt x="27528" y="25766"/>
                  </a:cubicBezTo>
                  <a:cubicBezTo>
                    <a:pt x="27409" y="25849"/>
                    <a:pt x="27385" y="25968"/>
                    <a:pt x="27409" y="26111"/>
                  </a:cubicBezTo>
                  <a:cubicBezTo>
                    <a:pt x="27444" y="26349"/>
                    <a:pt x="27528" y="26635"/>
                    <a:pt x="27599" y="26909"/>
                  </a:cubicBezTo>
                  <a:close/>
                  <a:moveTo>
                    <a:pt x="30981" y="4977"/>
                  </a:moveTo>
                  <a:cubicBezTo>
                    <a:pt x="30933" y="5025"/>
                    <a:pt x="30873" y="5061"/>
                    <a:pt x="30838" y="5120"/>
                  </a:cubicBezTo>
                  <a:cubicBezTo>
                    <a:pt x="30790" y="5168"/>
                    <a:pt x="30766" y="5227"/>
                    <a:pt x="30719" y="5335"/>
                  </a:cubicBezTo>
                  <a:cubicBezTo>
                    <a:pt x="30969" y="5299"/>
                    <a:pt x="30992" y="5168"/>
                    <a:pt x="31016" y="5001"/>
                  </a:cubicBezTo>
                  <a:cubicBezTo>
                    <a:pt x="31159" y="4966"/>
                    <a:pt x="31231" y="4870"/>
                    <a:pt x="31159" y="4644"/>
                  </a:cubicBezTo>
                  <a:cubicBezTo>
                    <a:pt x="31064" y="4799"/>
                    <a:pt x="31028" y="4882"/>
                    <a:pt x="30981" y="4977"/>
                  </a:cubicBezTo>
                  <a:close/>
                  <a:moveTo>
                    <a:pt x="40684" y="10514"/>
                  </a:moveTo>
                  <a:cubicBezTo>
                    <a:pt x="40636" y="10514"/>
                    <a:pt x="40625" y="10502"/>
                    <a:pt x="40613" y="10514"/>
                  </a:cubicBezTo>
                  <a:cubicBezTo>
                    <a:pt x="39946" y="11061"/>
                    <a:pt x="39327" y="11657"/>
                    <a:pt x="38660" y="12204"/>
                  </a:cubicBezTo>
                  <a:cubicBezTo>
                    <a:pt x="38470" y="12359"/>
                    <a:pt x="38303" y="12550"/>
                    <a:pt x="38124" y="12705"/>
                  </a:cubicBezTo>
                  <a:cubicBezTo>
                    <a:pt x="37993" y="12800"/>
                    <a:pt x="37839" y="12895"/>
                    <a:pt x="37708" y="12978"/>
                  </a:cubicBezTo>
                  <a:cubicBezTo>
                    <a:pt x="37088" y="13431"/>
                    <a:pt x="36457" y="13895"/>
                    <a:pt x="35838" y="14336"/>
                  </a:cubicBezTo>
                  <a:cubicBezTo>
                    <a:pt x="35731" y="14407"/>
                    <a:pt x="35612" y="14455"/>
                    <a:pt x="35457" y="14431"/>
                  </a:cubicBezTo>
                  <a:cubicBezTo>
                    <a:pt x="34957" y="14348"/>
                    <a:pt x="34469" y="14276"/>
                    <a:pt x="33957" y="14205"/>
                  </a:cubicBezTo>
                  <a:cubicBezTo>
                    <a:pt x="33136" y="14098"/>
                    <a:pt x="32338" y="13848"/>
                    <a:pt x="31516" y="13752"/>
                  </a:cubicBezTo>
                  <a:cubicBezTo>
                    <a:pt x="30861" y="13681"/>
                    <a:pt x="30219" y="13538"/>
                    <a:pt x="29564" y="13431"/>
                  </a:cubicBezTo>
                  <a:cubicBezTo>
                    <a:pt x="29111" y="13359"/>
                    <a:pt x="28647" y="13264"/>
                    <a:pt x="28183" y="13193"/>
                  </a:cubicBezTo>
                  <a:cubicBezTo>
                    <a:pt x="27718" y="13097"/>
                    <a:pt x="27266" y="13014"/>
                    <a:pt x="26801" y="12943"/>
                  </a:cubicBezTo>
                  <a:cubicBezTo>
                    <a:pt x="26028" y="12824"/>
                    <a:pt x="25242" y="12728"/>
                    <a:pt x="24444" y="12609"/>
                  </a:cubicBezTo>
                  <a:cubicBezTo>
                    <a:pt x="23646" y="12490"/>
                    <a:pt x="22860" y="12324"/>
                    <a:pt x="22051" y="12240"/>
                  </a:cubicBezTo>
                  <a:cubicBezTo>
                    <a:pt x="21670" y="12193"/>
                    <a:pt x="21277" y="12121"/>
                    <a:pt x="20908" y="11990"/>
                  </a:cubicBezTo>
                  <a:cubicBezTo>
                    <a:pt x="20420" y="11823"/>
                    <a:pt x="19884" y="11704"/>
                    <a:pt x="19360" y="11657"/>
                  </a:cubicBezTo>
                  <a:cubicBezTo>
                    <a:pt x="18765" y="11597"/>
                    <a:pt x="18169" y="11526"/>
                    <a:pt x="17574" y="11407"/>
                  </a:cubicBezTo>
                  <a:cubicBezTo>
                    <a:pt x="17265" y="11347"/>
                    <a:pt x="16943" y="11288"/>
                    <a:pt x="16633" y="11240"/>
                  </a:cubicBezTo>
                  <a:cubicBezTo>
                    <a:pt x="16145" y="11181"/>
                    <a:pt x="15669" y="11133"/>
                    <a:pt x="15181" y="11073"/>
                  </a:cubicBezTo>
                  <a:cubicBezTo>
                    <a:pt x="14645" y="11014"/>
                    <a:pt x="14086" y="10954"/>
                    <a:pt x="13550" y="10919"/>
                  </a:cubicBezTo>
                  <a:cubicBezTo>
                    <a:pt x="12919" y="10859"/>
                    <a:pt x="12276" y="10811"/>
                    <a:pt x="11645" y="10764"/>
                  </a:cubicBezTo>
                  <a:cubicBezTo>
                    <a:pt x="11014" y="10716"/>
                    <a:pt x="10395" y="10561"/>
                    <a:pt x="9740" y="10597"/>
                  </a:cubicBezTo>
                  <a:cubicBezTo>
                    <a:pt x="9728" y="10597"/>
                    <a:pt x="9704" y="10597"/>
                    <a:pt x="9680" y="10585"/>
                  </a:cubicBezTo>
                  <a:cubicBezTo>
                    <a:pt x="8371" y="10407"/>
                    <a:pt x="7061" y="10395"/>
                    <a:pt x="5739" y="10466"/>
                  </a:cubicBezTo>
                  <a:cubicBezTo>
                    <a:pt x="5215" y="10502"/>
                    <a:pt x="4703" y="10478"/>
                    <a:pt x="4180" y="10502"/>
                  </a:cubicBezTo>
                  <a:cubicBezTo>
                    <a:pt x="3691" y="10514"/>
                    <a:pt x="3215" y="10526"/>
                    <a:pt x="2691" y="10657"/>
                  </a:cubicBezTo>
                  <a:cubicBezTo>
                    <a:pt x="2810" y="10990"/>
                    <a:pt x="2882" y="11312"/>
                    <a:pt x="3156" y="11490"/>
                  </a:cubicBezTo>
                  <a:cubicBezTo>
                    <a:pt x="3310" y="11597"/>
                    <a:pt x="3418" y="11752"/>
                    <a:pt x="3537" y="11895"/>
                  </a:cubicBezTo>
                  <a:cubicBezTo>
                    <a:pt x="3644" y="12050"/>
                    <a:pt x="3763" y="12204"/>
                    <a:pt x="3906" y="12312"/>
                  </a:cubicBezTo>
                  <a:cubicBezTo>
                    <a:pt x="4322" y="12585"/>
                    <a:pt x="4668" y="12919"/>
                    <a:pt x="5061" y="13217"/>
                  </a:cubicBezTo>
                  <a:cubicBezTo>
                    <a:pt x="5251" y="13371"/>
                    <a:pt x="5454" y="13502"/>
                    <a:pt x="5715" y="13562"/>
                  </a:cubicBezTo>
                  <a:cubicBezTo>
                    <a:pt x="6085" y="13657"/>
                    <a:pt x="6263" y="13931"/>
                    <a:pt x="6406" y="14252"/>
                  </a:cubicBezTo>
                  <a:cubicBezTo>
                    <a:pt x="6454" y="14371"/>
                    <a:pt x="6430" y="14467"/>
                    <a:pt x="6323" y="14550"/>
                  </a:cubicBezTo>
                  <a:cubicBezTo>
                    <a:pt x="6049" y="14741"/>
                    <a:pt x="5787" y="14848"/>
                    <a:pt x="5442" y="14871"/>
                  </a:cubicBezTo>
                  <a:cubicBezTo>
                    <a:pt x="4680" y="14931"/>
                    <a:pt x="4120" y="14502"/>
                    <a:pt x="3525" y="14169"/>
                  </a:cubicBezTo>
                  <a:cubicBezTo>
                    <a:pt x="3287" y="14038"/>
                    <a:pt x="3108" y="13800"/>
                    <a:pt x="2917" y="13609"/>
                  </a:cubicBezTo>
                  <a:cubicBezTo>
                    <a:pt x="2703" y="13383"/>
                    <a:pt x="2513" y="13157"/>
                    <a:pt x="2334" y="12943"/>
                  </a:cubicBezTo>
                  <a:cubicBezTo>
                    <a:pt x="2215" y="12788"/>
                    <a:pt x="2155" y="12609"/>
                    <a:pt x="2025" y="12466"/>
                  </a:cubicBezTo>
                  <a:cubicBezTo>
                    <a:pt x="1703" y="12109"/>
                    <a:pt x="1489" y="11704"/>
                    <a:pt x="1382" y="11240"/>
                  </a:cubicBezTo>
                  <a:cubicBezTo>
                    <a:pt x="1370" y="11133"/>
                    <a:pt x="1310" y="11050"/>
                    <a:pt x="1263" y="10931"/>
                  </a:cubicBezTo>
                  <a:cubicBezTo>
                    <a:pt x="965" y="11061"/>
                    <a:pt x="810" y="11300"/>
                    <a:pt x="620" y="11490"/>
                  </a:cubicBezTo>
                  <a:cubicBezTo>
                    <a:pt x="453" y="11657"/>
                    <a:pt x="429" y="11847"/>
                    <a:pt x="477" y="12062"/>
                  </a:cubicBezTo>
                  <a:cubicBezTo>
                    <a:pt x="572" y="12538"/>
                    <a:pt x="751" y="12966"/>
                    <a:pt x="1036" y="13395"/>
                  </a:cubicBezTo>
                  <a:cubicBezTo>
                    <a:pt x="1560" y="14193"/>
                    <a:pt x="2227" y="14800"/>
                    <a:pt x="2953" y="15360"/>
                  </a:cubicBezTo>
                  <a:cubicBezTo>
                    <a:pt x="3346" y="15657"/>
                    <a:pt x="3810" y="15860"/>
                    <a:pt x="4239" y="16074"/>
                  </a:cubicBezTo>
                  <a:cubicBezTo>
                    <a:pt x="4525" y="16229"/>
                    <a:pt x="4858" y="16217"/>
                    <a:pt x="5084" y="16491"/>
                  </a:cubicBezTo>
                  <a:cubicBezTo>
                    <a:pt x="5120" y="16526"/>
                    <a:pt x="5192" y="16538"/>
                    <a:pt x="5251" y="16538"/>
                  </a:cubicBezTo>
                  <a:cubicBezTo>
                    <a:pt x="6013" y="16705"/>
                    <a:pt x="6751" y="16896"/>
                    <a:pt x="7525" y="16967"/>
                  </a:cubicBezTo>
                  <a:cubicBezTo>
                    <a:pt x="7751" y="17003"/>
                    <a:pt x="7978" y="17050"/>
                    <a:pt x="8192" y="17074"/>
                  </a:cubicBezTo>
                  <a:cubicBezTo>
                    <a:pt x="8906" y="17205"/>
                    <a:pt x="9645" y="17360"/>
                    <a:pt x="10359" y="17479"/>
                  </a:cubicBezTo>
                  <a:cubicBezTo>
                    <a:pt x="11026" y="17598"/>
                    <a:pt x="11692" y="17658"/>
                    <a:pt x="12347" y="17836"/>
                  </a:cubicBezTo>
                  <a:cubicBezTo>
                    <a:pt x="12383" y="17848"/>
                    <a:pt x="12419" y="17848"/>
                    <a:pt x="12466" y="17848"/>
                  </a:cubicBezTo>
                  <a:cubicBezTo>
                    <a:pt x="13181" y="17896"/>
                    <a:pt x="13883" y="18027"/>
                    <a:pt x="14598" y="18134"/>
                  </a:cubicBezTo>
                  <a:cubicBezTo>
                    <a:pt x="14764" y="18158"/>
                    <a:pt x="14883" y="18217"/>
                    <a:pt x="14967" y="18336"/>
                  </a:cubicBezTo>
                  <a:cubicBezTo>
                    <a:pt x="15098" y="18515"/>
                    <a:pt x="15252" y="18681"/>
                    <a:pt x="15419" y="18848"/>
                  </a:cubicBezTo>
                  <a:lnTo>
                    <a:pt x="16622" y="20182"/>
                  </a:lnTo>
                  <a:cubicBezTo>
                    <a:pt x="16753" y="20336"/>
                    <a:pt x="16872" y="20515"/>
                    <a:pt x="17026" y="20658"/>
                  </a:cubicBezTo>
                  <a:cubicBezTo>
                    <a:pt x="17229" y="20860"/>
                    <a:pt x="17443" y="21051"/>
                    <a:pt x="17562" y="21301"/>
                  </a:cubicBezTo>
                  <a:cubicBezTo>
                    <a:pt x="17598" y="21396"/>
                    <a:pt x="17657" y="21456"/>
                    <a:pt x="17741" y="21527"/>
                  </a:cubicBezTo>
                  <a:cubicBezTo>
                    <a:pt x="18229" y="22015"/>
                    <a:pt x="18705" y="22527"/>
                    <a:pt x="19050" y="23134"/>
                  </a:cubicBezTo>
                  <a:cubicBezTo>
                    <a:pt x="19170" y="23325"/>
                    <a:pt x="19300" y="23504"/>
                    <a:pt x="19431" y="23682"/>
                  </a:cubicBezTo>
                  <a:cubicBezTo>
                    <a:pt x="19777" y="24158"/>
                    <a:pt x="20122" y="24623"/>
                    <a:pt x="20455" y="25099"/>
                  </a:cubicBezTo>
                  <a:cubicBezTo>
                    <a:pt x="20491" y="25147"/>
                    <a:pt x="20515" y="25218"/>
                    <a:pt x="20551" y="25230"/>
                  </a:cubicBezTo>
                  <a:cubicBezTo>
                    <a:pt x="20789" y="25349"/>
                    <a:pt x="20872" y="25587"/>
                    <a:pt x="21015" y="25778"/>
                  </a:cubicBezTo>
                  <a:cubicBezTo>
                    <a:pt x="21086" y="25885"/>
                    <a:pt x="21158" y="26004"/>
                    <a:pt x="21253" y="26099"/>
                  </a:cubicBezTo>
                  <a:cubicBezTo>
                    <a:pt x="21682" y="26575"/>
                    <a:pt x="22146" y="27016"/>
                    <a:pt x="22456" y="27587"/>
                  </a:cubicBezTo>
                  <a:cubicBezTo>
                    <a:pt x="22479" y="27623"/>
                    <a:pt x="22515" y="27671"/>
                    <a:pt x="22563" y="27718"/>
                  </a:cubicBezTo>
                  <a:cubicBezTo>
                    <a:pt x="22980" y="28206"/>
                    <a:pt x="23372" y="28683"/>
                    <a:pt x="23789" y="29171"/>
                  </a:cubicBezTo>
                  <a:cubicBezTo>
                    <a:pt x="23884" y="29290"/>
                    <a:pt x="23956" y="29409"/>
                    <a:pt x="24063" y="29528"/>
                  </a:cubicBezTo>
                  <a:cubicBezTo>
                    <a:pt x="24313" y="29861"/>
                    <a:pt x="24527" y="30231"/>
                    <a:pt x="24825" y="30516"/>
                  </a:cubicBezTo>
                  <a:cubicBezTo>
                    <a:pt x="25277" y="30957"/>
                    <a:pt x="25658" y="31481"/>
                    <a:pt x="26075" y="31957"/>
                  </a:cubicBezTo>
                  <a:cubicBezTo>
                    <a:pt x="26504" y="32445"/>
                    <a:pt x="26944" y="32945"/>
                    <a:pt x="27421" y="33398"/>
                  </a:cubicBezTo>
                  <a:cubicBezTo>
                    <a:pt x="27635" y="33612"/>
                    <a:pt x="27885" y="33779"/>
                    <a:pt x="28171" y="33874"/>
                  </a:cubicBezTo>
                  <a:cubicBezTo>
                    <a:pt x="28516" y="33743"/>
                    <a:pt x="28647" y="33493"/>
                    <a:pt x="28647" y="33159"/>
                  </a:cubicBezTo>
                  <a:cubicBezTo>
                    <a:pt x="28647" y="32790"/>
                    <a:pt x="28611" y="32421"/>
                    <a:pt x="28516" y="32052"/>
                  </a:cubicBezTo>
                  <a:cubicBezTo>
                    <a:pt x="28290" y="31290"/>
                    <a:pt x="28099" y="30528"/>
                    <a:pt x="27897" y="29754"/>
                  </a:cubicBezTo>
                  <a:cubicBezTo>
                    <a:pt x="27802" y="29349"/>
                    <a:pt x="27766" y="28933"/>
                    <a:pt x="27575" y="28564"/>
                  </a:cubicBezTo>
                  <a:cubicBezTo>
                    <a:pt x="27504" y="28421"/>
                    <a:pt x="27480" y="28242"/>
                    <a:pt x="27456" y="28075"/>
                  </a:cubicBezTo>
                  <a:cubicBezTo>
                    <a:pt x="27444" y="27980"/>
                    <a:pt x="27421" y="27897"/>
                    <a:pt x="27397" y="27802"/>
                  </a:cubicBezTo>
                  <a:cubicBezTo>
                    <a:pt x="27290" y="27421"/>
                    <a:pt x="27147" y="27040"/>
                    <a:pt x="27087" y="26659"/>
                  </a:cubicBezTo>
                  <a:cubicBezTo>
                    <a:pt x="26980" y="26063"/>
                    <a:pt x="26813" y="25480"/>
                    <a:pt x="26647" y="24920"/>
                  </a:cubicBezTo>
                  <a:cubicBezTo>
                    <a:pt x="26551" y="24551"/>
                    <a:pt x="26444" y="24158"/>
                    <a:pt x="26349" y="23777"/>
                  </a:cubicBezTo>
                  <a:cubicBezTo>
                    <a:pt x="26170" y="23003"/>
                    <a:pt x="26028" y="22230"/>
                    <a:pt x="25849" y="21456"/>
                  </a:cubicBezTo>
                  <a:cubicBezTo>
                    <a:pt x="25777" y="21122"/>
                    <a:pt x="25682" y="20801"/>
                    <a:pt x="25611" y="20467"/>
                  </a:cubicBezTo>
                  <a:cubicBezTo>
                    <a:pt x="25575" y="20348"/>
                    <a:pt x="25611" y="20194"/>
                    <a:pt x="25730" y="20182"/>
                  </a:cubicBezTo>
                  <a:cubicBezTo>
                    <a:pt x="25980" y="20158"/>
                    <a:pt x="26194" y="19967"/>
                    <a:pt x="26468" y="20039"/>
                  </a:cubicBezTo>
                  <a:cubicBezTo>
                    <a:pt x="26920" y="20146"/>
                    <a:pt x="27385" y="20241"/>
                    <a:pt x="27861" y="20289"/>
                  </a:cubicBezTo>
                  <a:cubicBezTo>
                    <a:pt x="29004" y="20396"/>
                    <a:pt x="30135" y="20575"/>
                    <a:pt x="31278" y="20694"/>
                  </a:cubicBezTo>
                  <a:cubicBezTo>
                    <a:pt x="32159" y="20777"/>
                    <a:pt x="33016" y="20932"/>
                    <a:pt x="33909" y="20991"/>
                  </a:cubicBezTo>
                  <a:cubicBezTo>
                    <a:pt x="34386" y="21015"/>
                    <a:pt x="34862" y="21134"/>
                    <a:pt x="35374" y="21218"/>
                  </a:cubicBezTo>
                  <a:cubicBezTo>
                    <a:pt x="35541" y="21420"/>
                    <a:pt x="35683" y="21658"/>
                    <a:pt x="35862" y="21884"/>
                  </a:cubicBezTo>
                  <a:cubicBezTo>
                    <a:pt x="36172" y="22277"/>
                    <a:pt x="36517" y="22658"/>
                    <a:pt x="36815" y="23051"/>
                  </a:cubicBezTo>
                  <a:cubicBezTo>
                    <a:pt x="37219" y="23575"/>
                    <a:pt x="37636" y="24087"/>
                    <a:pt x="38136" y="24516"/>
                  </a:cubicBezTo>
                  <a:cubicBezTo>
                    <a:pt x="38291" y="24647"/>
                    <a:pt x="38434" y="24813"/>
                    <a:pt x="38589" y="24944"/>
                  </a:cubicBezTo>
                  <a:cubicBezTo>
                    <a:pt x="38839" y="25170"/>
                    <a:pt x="39124" y="25337"/>
                    <a:pt x="39482" y="25361"/>
                  </a:cubicBezTo>
                  <a:cubicBezTo>
                    <a:pt x="39982" y="25397"/>
                    <a:pt x="40494" y="25492"/>
                    <a:pt x="40994" y="25539"/>
                  </a:cubicBezTo>
                  <a:cubicBezTo>
                    <a:pt x="41291" y="25575"/>
                    <a:pt x="41589" y="25539"/>
                    <a:pt x="41887" y="25539"/>
                  </a:cubicBezTo>
                  <a:cubicBezTo>
                    <a:pt x="41934" y="25468"/>
                    <a:pt x="41970" y="25397"/>
                    <a:pt x="42030" y="25349"/>
                  </a:cubicBezTo>
                  <a:cubicBezTo>
                    <a:pt x="42244" y="25158"/>
                    <a:pt x="42244" y="24932"/>
                    <a:pt x="42160" y="24682"/>
                  </a:cubicBezTo>
                  <a:cubicBezTo>
                    <a:pt x="42065" y="24456"/>
                    <a:pt x="41994" y="24218"/>
                    <a:pt x="41875" y="24004"/>
                  </a:cubicBezTo>
                  <a:cubicBezTo>
                    <a:pt x="41756" y="23789"/>
                    <a:pt x="41637" y="23551"/>
                    <a:pt x="41565" y="23289"/>
                  </a:cubicBezTo>
                  <a:cubicBezTo>
                    <a:pt x="41434" y="22849"/>
                    <a:pt x="41232" y="22420"/>
                    <a:pt x="41017" y="22003"/>
                  </a:cubicBezTo>
                  <a:cubicBezTo>
                    <a:pt x="40779" y="21563"/>
                    <a:pt x="40625" y="21110"/>
                    <a:pt x="40517" y="20634"/>
                  </a:cubicBezTo>
                  <a:cubicBezTo>
                    <a:pt x="40613" y="20491"/>
                    <a:pt x="40684" y="20360"/>
                    <a:pt x="40791" y="20253"/>
                  </a:cubicBezTo>
                  <a:cubicBezTo>
                    <a:pt x="40898" y="20170"/>
                    <a:pt x="41053" y="20122"/>
                    <a:pt x="41196" y="20051"/>
                  </a:cubicBezTo>
                  <a:cubicBezTo>
                    <a:pt x="41256" y="20027"/>
                    <a:pt x="41315" y="19955"/>
                    <a:pt x="41375" y="19920"/>
                  </a:cubicBezTo>
                  <a:cubicBezTo>
                    <a:pt x="41529" y="19801"/>
                    <a:pt x="41708" y="19682"/>
                    <a:pt x="41875" y="19563"/>
                  </a:cubicBezTo>
                  <a:cubicBezTo>
                    <a:pt x="41946" y="19503"/>
                    <a:pt x="42041" y="19455"/>
                    <a:pt x="42089" y="19384"/>
                  </a:cubicBezTo>
                  <a:cubicBezTo>
                    <a:pt x="42339" y="18967"/>
                    <a:pt x="42720" y="18693"/>
                    <a:pt x="43065" y="18372"/>
                  </a:cubicBezTo>
                  <a:cubicBezTo>
                    <a:pt x="43303" y="18146"/>
                    <a:pt x="43470" y="17848"/>
                    <a:pt x="43673" y="17550"/>
                  </a:cubicBezTo>
                  <a:cubicBezTo>
                    <a:pt x="43244" y="17408"/>
                    <a:pt x="42839" y="17300"/>
                    <a:pt x="42422" y="17265"/>
                  </a:cubicBezTo>
                  <a:cubicBezTo>
                    <a:pt x="42006" y="17253"/>
                    <a:pt x="41577" y="17062"/>
                    <a:pt x="41148" y="17241"/>
                  </a:cubicBezTo>
                  <a:cubicBezTo>
                    <a:pt x="41077" y="17443"/>
                    <a:pt x="41017" y="17658"/>
                    <a:pt x="40934" y="17884"/>
                  </a:cubicBezTo>
                  <a:cubicBezTo>
                    <a:pt x="40898" y="17979"/>
                    <a:pt x="40851" y="18086"/>
                    <a:pt x="40791" y="18181"/>
                  </a:cubicBezTo>
                  <a:cubicBezTo>
                    <a:pt x="40756" y="18217"/>
                    <a:pt x="40684" y="18253"/>
                    <a:pt x="40636" y="18241"/>
                  </a:cubicBezTo>
                  <a:cubicBezTo>
                    <a:pt x="40601" y="18241"/>
                    <a:pt x="40517" y="18181"/>
                    <a:pt x="40517" y="18134"/>
                  </a:cubicBezTo>
                  <a:cubicBezTo>
                    <a:pt x="40494" y="18003"/>
                    <a:pt x="40458" y="17860"/>
                    <a:pt x="40482" y="17741"/>
                  </a:cubicBezTo>
                  <a:cubicBezTo>
                    <a:pt x="40565" y="17300"/>
                    <a:pt x="40625" y="16848"/>
                    <a:pt x="40791" y="16431"/>
                  </a:cubicBezTo>
                  <a:cubicBezTo>
                    <a:pt x="41041" y="15764"/>
                    <a:pt x="41256" y="15074"/>
                    <a:pt x="41434" y="14395"/>
                  </a:cubicBezTo>
                  <a:cubicBezTo>
                    <a:pt x="41553" y="13919"/>
                    <a:pt x="41696" y="13443"/>
                    <a:pt x="41732" y="12966"/>
                  </a:cubicBezTo>
                  <a:cubicBezTo>
                    <a:pt x="41768" y="12300"/>
                    <a:pt x="41910" y="11669"/>
                    <a:pt x="42041" y="11014"/>
                  </a:cubicBezTo>
                  <a:cubicBezTo>
                    <a:pt x="41994" y="10954"/>
                    <a:pt x="41946" y="10895"/>
                    <a:pt x="41922" y="10835"/>
                  </a:cubicBezTo>
                  <a:cubicBezTo>
                    <a:pt x="41887" y="10764"/>
                    <a:pt x="41922" y="10645"/>
                    <a:pt x="41756" y="10645"/>
                  </a:cubicBezTo>
                  <a:cubicBezTo>
                    <a:pt x="41684" y="10800"/>
                    <a:pt x="41589" y="10942"/>
                    <a:pt x="41553" y="11097"/>
                  </a:cubicBezTo>
                  <a:cubicBezTo>
                    <a:pt x="41327" y="11776"/>
                    <a:pt x="41089" y="12443"/>
                    <a:pt x="40898" y="13133"/>
                  </a:cubicBezTo>
                  <a:cubicBezTo>
                    <a:pt x="40601" y="14145"/>
                    <a:pt x="40303" y="15133"/>
                    <a:pt x="39982" y="16134"/>
                  </a:cubicBezTo>
                  <a:cubicBezTo>
                    <a:pt x="39910" y="16348"/>
                    <a:pt x="39791" y="16550"/>
                    <a:pt x="39744" y="16776"/>
                  </a:cubicBezTo>
                  <a:cubicBezTo>
                    <a:pt x="39660" y="17348"/>
                    <a:pt x="39410" y="17848"/>
                    <a:pt x="39243" y="18396"/>
                  </a:cubicBezTo>
                  <a:cubicBezTo>
                    <a:pt x="39172" y="18646"/>
                    <a:pt x="39029" y="18872"/>
                    <a:pt x="38910" y="19110"/>
                  </a:cubicBezTo>
                  <a:cubicBezTo>
                    <a:pt x="38827" y="19277"/>
                    <a:pt x="38672" y="19348"/>
                    <a:pt x="38493" y="19324"/>
                  </a:cubicBezTo>
                  <a:cubicBezTo>
                    <a:pt x="38315" y="19301"/>
                    <a:pt x="38231" y="19170"/>
                    <a:pt x="38184" y="19027"/>
                  </a:cubicBezTo>
                  <a:cubicBezTo>
                    <a:pt x="38136" y="18848"/>
                    <a:pt x="38100" y="18634"/>
                    <a:pt x="38124" y="18467"/>
                  </a:cubicBezTo>
                  <a:cubicBezTo>
                    <a:pt x="38231" y="18050"/>
                    <a:pt x="38160" y="17598"/>
                    <a:pt x="38493" y="17253"/>
                  </a:cubicBezTo>
                  <a:cubicBezTo>
                    <a:pt x="38529" y="17217"/>
                    <a:pt x="38541" y="17146"/>
                    <a:pt x="38553" y="17086"/>
                  </a:cubicBezTo>
                  <a:cubicBezTo>
                    <a:pt x="38672" y="16431"/>
                    <a:pt x="38970" y="15836"/>
                    <a:pt x="39172" y="15217"/>
                  </a:cubicBezTo>
                  <a:cubicBezTo>
                    <a:pt x="39291" y="14812"/>
                    <a:pt x="39482" y="14443"/>
                    <a:pt x="39565" y="14038"/>
                  </a:cubicBezTo>
                  <a:cubicBezTo>
                    <a:pt x="39624" y="13764"/>
                    <a:pt x="39708" y="13526"/>
                    <a:pt x="39827" y="13312"/>
                  </a:cubicBezTo>
                  <a:cubicBezTo>
                    <a:pt x="39970" y="13050"/>
                    <a:pt x="40077" y="12800"/>
                    <a:pt x="40077" y="12502"/>
                  </a:cubicBezTo>
                  <a:cubicBezTo>
                    <a:pt x="40077" y="12335"/>
                    <a:pt x="40136" y="12204"/>
                    <a:pt x="40255" y="12097"/>
                  </a:cubicBezTo>
                  <a:cubicBezTo>
                    <a:pt x="40422" y="11954"/>
                    <a:pt x="40494" y="11740"/>
                    <a:pt x="40482" y="11538"/>
                  </a:cubicBezTo>
                  <a:cubicBezTo>
                    <a:pt x="40458" y="11347"/>
                    <a:pt x="40517" y="11204"/>
                    <a:pt x="40613" y="11061"/>
                  </a:cubicBezTo>
                  <a:cubicBezTo>
                    <a:pt x="40613" y="10954"/>
                    <a:pt x="40720" y="10764"/>
                    <a:pt x="40684" y="10514"/>
                  </a:cubicBezTo>
                  <a:close/>
                  <a:moveTo>
                    <a:pt x="25813" y="12240"/>
                  </a:moveTo>
                  <a:cubicBezTo>
                    <a:pt x="25932" y="12085"/>
                    <a:pt x="26039" y="11954"/>
                    <a:pt x="26135" y="11823"/>
                  </a:cubicBezTo>
                  <a:cubicBezTo>
                    <a:pt x="26039" y="11490"/>
                    <a:pt x="26301" y="11300"/>
                    <a:pt x="26432" y="11061"/>
                  </a:cubicBezTo>
                  <a:cubicBezTo>
                    <a:pt x="26968" y="10109"/>
                    <a:pt x="27563" y="9204"/>
                    <a:pt x="28159" y="8299"/>
                  </a:cubicBezTo>
                  <a:cubicBezTo>
                    <a:pt x="28409" y="7906"/>
                    <a:pt x="28671" y="7525"/>
                    <a:pt x="28909" y="7121"/>
                  </a:cubicBezTo>
                  <a:cubicBezTo>
                    <a:pt x="29171" y="6704"/>
                    <a:pt x="29421" y="6287"/>
                    <a:pt x="29718" y="5894"/>
                  </a:cubicBezTo>
                  <a:cubicBezTo>
                    <a:pt x="29980" y="5537"/>
                    <a:pt x="30159" y="5120"/>
                    <a:pt x="30504" y="4811"/>
                  </a:cubicBezTo>
                  <a:cubicBezTo>
                    <a:pt x="30516" y="4799"/>
                    <a:pt x="30516" y="4787"/>
                    <a:pt x="30540" y="4763"/>
                  </a:cubicBezTo>
                  <a:cubicBezTo>
                    <a:pt x="30957" y="4108"/>
                    <a:pt x="31350" y="3477"/>
                    <a:pt x="31766" y="2822"/>
                  </a:cubicBezTo>
                  <a:cubicBezTo>
                    <a:pt x="32100" y="2310"/>
                    <a:pt x="32457" y="1834"/>
                    <a:pt x="32635" y="1239"/>
                  </a:cubicBezTo>
                  <a:cubicBezTo>
                    <a:pt x="32743" y="894"/>
                    <a:pt x="32671" y="620"/>
                    <a:pt x="32409" y="370"/>
                  </a:cubicBezTo>
                  <a:cubicBezTo>
                    <a:pt x="31695" y="441"/>
                    <a:pt x="31111" y="810"/>
                    <a:pt x="30516" y="1120"/>
                  </a:cubicBezTo>
                  <a:cubicBezTo>
                    <a:pt x="29897" y="1441"/>
                    <a:pt x="29302" y="1858"/>
                    <a:pt x="28683" y="2239"/>
                  </a:cubicBezTo>
                  <a:cubicBezTo>
                    <a:pt x="28623" y="2287"/>
                    <a:pt x="28575" y="2334"/>
                    <a:pt x="28492" y="2358"/>
                  </a:cubicBezTo>
                  <a:cubicBezTo>
                    <a:pt x="27992" y="2501"/>
                    <a:pt x="27635" y="2882"/>
                    <a:pt x="27182" y="3132"/>
                  </a:cubicBezTo>
                  <a:cubicBezTo>
                    <a:pt x="26790" y="3370"/>
                    <a:pt x="26432" y="3668"/>
                    <a:pt x="26028" y="3918"/>
                  </a:cubicBezTo>
                  <a:cubicBezTo>
                    <a:pt x="25551" y="4215"/>
                    <a:pt x="25015" y="4430"/>
                    <a:pt x="24623" y="4846"/>
                  </a:cubicBezTo>
                  <a:cubicBezTo>
                    <a:pt x="24551" y="4918"/>
                    <a:pt x="24432" y="4942"/>
                    <a:pt x="24325" y="5001"/>
                  </a:cubicBezTo>
                  <a:cubicBezTo>
                    <a:pt x="23539" y="5466"/>
                    <a:pt x="22765" y="5954"/>
                    <a:pt x="22003" y="6478"/>
                  </a:cubicBezTo>
                  <a:cubicBezTo>
                    <a:pt x="21467" y="6847"/>
                    <a:pt x="20920" y="7228"/>
                    <a:pt x="20396" y="7621"/>
                  </a:cubicBezTo>
                  <a:cubicBezTo>
                    <a:pt x="19920" y="7990"/>
                    <a:pt x="19420" y="8287"/>
                    <a:pt x="18896" y="8609"/>
                  </a:cubicBezTo>
                  <a:cubicBezTo>
                    <a:pt x="18693" y="8728"/>
                    <a:pt x="18455" y="8823"/>
                    <a:pt x="18277" y="8978"/>
                  </a:cubicBezTo>
                  <a:cubicBezTo>
                    <a:pt x="18098" y="9121"/>
                    <a:pt x="17896" y="9216"/>
                    <a:pt x="17693" y="9323"/>
                  </a:cubicBezTo>
                  <a:cubicBezTo>
                    <a:pt x="17515" y="9407"/>
                    <a:pt x="17336" y="9549"/>
                    <a:pt x="17157" y="9621"/>
                  </a:cubicBezTo>
                  <a:cubicBezTo>
                    <a:pt x="16764" y="9799"/>
                    <a:pt x="16455" y="10121"/>
                    <a:pt x="16026" y="10240"/>
                  </a:cubicBezTo>
                  <a:cubicBezTo>
                    <a:pt x="15931" y="10276"/>
                    <a:pt x="15860" y="10335"/>
                    <a:pt x="15895" y="10466"/>
                  </a:cubicBezTo>
                  <a:cubicBezTo>
                    <a:pt x="15931" y="10478"/>
                    <a:pt x="15967" y="10526"/>
                    <a:pt x="16026" y="10538"/>
                  </a:cubicBezTo>
                  <a:cubicBezTo>
                    <a:pt x="16562" y="10645"/>
                    <a:pt x="17086" y="10752"/>
                    <a:pt x="17622" y="10835"/>
                  </a:cubicBezTo>
                  <a:cubicBezTo>
                    <a:pt x="17872" y="10883"/>
                    <a:pt x="18134" y="10871"/>
                    <a:pt x="18408" y="10907"/>
                  </a:cubicBezTo>
                  <a:cubicBezTo>
                    <a:pt x="18884" y="11002"/>
                    <a:pt x="19348" y="11181"/>
                    <a:pt x="19824" y="11240"/>
                  </a:cubicBezTo>
                  <a:cubicBezTo>
                    <a:pt x="19908" y="11252"/>
                    <a:pt x="20003" y="11312"/>
                    <a:pt x="20086" y="11347"/>
                  </a:cubicBezTo>
                  <a:cubicBezTo>
                    <a:pt x="20503" y="11442"/>
                    <a:pt x="20920" y="11585"/>
                    <a:pt x="21336" y="11669"/>
                  </a:cubicBezTo>
                  <a:cubicBezTo>
                    <a:pt x="21753" y="11764"/>
                    <a:pt x="22182" y="11800"/>
                    <a:pt x="22622" y="11883"/>
                  </a:cubicBezTo>
                  <a:cubicBezTo>
                    <a:pt x="22753" y="11895"/>
                    <a:pt x="22872" y="11919"/>
                    <a:pt x="23003" y="11954"/>
                  </a:cubicBezTo>
                  <a:cubicBezTo>
                    <a:pt x="23408" y="12014"/>
                    <a:pt x="23825" y="12085"/>
                    <a:pt x="24230" y="12133"/>
                  </a:cubicBezTo>
                  <a:cubicBezTo>
                    <a:pt x="24765" y="12145"/>
                    <a:pt x="25254" y="12312"/>
                    <a:pt x="25813" y="12240"/>
                  </a:cubicBezTo>
                  <a:close/>
                  <a:moveTo>
                    <a:pt x="27099" y="24992"/>
                  </a:moveTo>
                  <a:cubicBezTo>
                    <a:pt x="27230" y="24980"/>
                    <a:pt x="27242" y="24885"/>
                    <a:pt x="27266" y="24825"/>
                  </a:cubicBezTo>
                  <a:cubicBezTo>
                    <a:pt x="27290" y="24361"/>
                    <a:pt x="27301" y="23908"/>
                    <a:pt x="27301" y="23444"/>
                  </a:cubicBezTo>
                  <a:cubicBezTo>
                    <a:pt x="27301" y="23337"/>
                    <a:pt x="27266" y="23218"/>
                    <a:pt x="27218" y="23123"/>
                  </a:cubicBezTo>
                  <a:cubicBezTo>
                    <a:pt x="27123" y="22944"/>
                    <a:pt x="26980" y="22837"/>
                    <a:pt x="26790" y="22789"/>
                  </a:cubicBezTo>
                  <a:cubicBezTo>
                    <a:pt x="26718" y="22777"/>
                    <a:pt x="26647" y="22825"/>
                    <a:pt x="26575" y="22837"/>
                  </a:cubicBezTo>
                  <a:cubicBezTo>
                    <a:pt x="26682" y="23242"/>
                    <a:pt x="26754" y="23599"/>
                    <a:pt x="26861" y="23956"/>
                  </a:cubicBezTo>
                  <a:cubicBezTo>
                    <a:pt x="26968" y="24289"/>
                    <a:pt x="26885" y="24682"/>
                    <a:pt x="27099" y="24992"/>
                  </a:cubicBezTo>
                  <a:close/>
                  <a:moveTo>
                    <a:pt x="28183" y="28992"/>
                  </a:moveTo>
                  <a:cubicBezTo>
                    <a:pt x="28218" y="28075"/>
                    <a:pt x="28159" y="27885"/>
                    <a:pt x="27825" y="27564"/>
                  </a:cubicBezTo>
                  <a:cubicBezTo>
                    <a:pt x="27837" y="28075"/>
                    <a:pt x="27980" y="28504"/>
                    <a:pt x="28183" y="28992"/>
                  </a:cubicBezTo>
                  <a:close/>
                  <a:moveTo>
                    <a:pt x="27956" y="9740"/>
                  </a:moveTo>
                  <a:cubicBezTo>
                    <a:pt x="28314" y="9573"/>
                    <a:pt x="28409" y="9228"/>
                    <a:pt x="28552" y="8918"/>
                  </a:cubicBezTo>
                  <a:cubicBezTo>
                    <a:pt x="28587" y="8859"/>
                    <a:pt x="28552" y="8776"/>
                    <a:pt x="28552" y="8692"/>
                  </a:cubicBezTo>
                  <a:cubicBezTo>
                    <a:pt x="28302" y="9026"/>
                    <a:pt x="28075" y="9335"/>
                    <a:pt x="27956" y="97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7157682" y="1006780"/>
              <a:ext cx="51152" cy="46650"/>
            </a:xfrm>
            <a:custGeom>
              <a:rect b="b" l="l" r="r" t="t"/>
              <a:pathLst>
                <a:path extrusionOk="0" h="1347" w="1477">
                  <a:moveTo>
                    <a:pt x="655" y="1346"/>
                  </a:moveTo>
                  <a:cubicBezTo>
                    <a:pt x="310" y="1263"/>
                    <a:pt x="191" y="1025"/>
                    <a:pt x="1" y="834"/>
                  </a:cubicBezTo>
                  <a:cubicBezTo>
                    <a:pt x="84" y="608"/>
                    <a:pt x="155" y="406"/>
                    <a:pt x="251" y="191"/>
                  </a:cubicBezTo>
                  <a:cubicBezTo>
                    <a:pt x="286" y="72"/>
                    <a:pt x="394" y="37"/>
                    <a:pt x="513" y="25"/>
                  </a:cubicBezTo>
                  <a:cubicBezTo>
                    <a:pt x="810" y="1"/>
                    <a:pt x="1048" y="179"/>
                    <a:pt x="1298" y="299"/>
                  </a:cubicBezTo>
                  <a:cubicBezTo>
                    <a:pt x="1441" y="358"/>
                    <a:pt x="1477" y="572"/>
                    <a:pt x="1406" y="691"/>
                  </a:cubicBezTo>
                  <a:cubicBezTo>
                    <a:pt x="1322" y="834"/>
                    <a:pt x="1215" y="977"/>
                    <a:pt x="1096" y="1084"/>
                  </a:cubicBezTo>
                  <a:cubicBezTo>
                    <a:pt x="953" y="1192"/>
                    <a:pt x="798" y="1263"/>
                    <a:pt x="655" y="1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7290879" y="1009273"/>
              <a:ext cx="42494" cy="51568"/>
            </a:xfrm>
            <a:custGeom>
              <a:rect b="b" l="l" r="r" t="t"/>
              <a:pathLst>
                <a:path extrusionOk="0" h="1489" w="1227">
                  <a:moveTo>
                    <a:pt x="1227" y="310"/>
                  </a:moveTo>
                  <a:lnTo>
                    <a:pt x="1227" y="834"/>
                  </a:lnTo>
                  <a:cubicBezTo>
                    <a:pt x="929" y="1024"/>
                    <a:pt x="762" y="1405"/>
                    <a:pt x="358" y="1489"/>
                  </a:cubicBezTo>
                  <a:cubicBezTo>
                    <a:pt x="274" y="1417"/>
                    <a:pt x="167" y="1334"/>
                    <a:pt x="84" y="1250"/>
                  </a:cubicBezTo>
                  <a:cubicBezTo>
                    <a:pt x="48" y="1215"/>
                    <a:pt x="0" y="1143"/>
                    <a:pt x="12" y="1096"/>
                  </a:cubicBezTo>
                  <a:cubicBezTo>
                    <a:pt x="84" y="834"/>
                    <a:pt x="96" y="548"/>
                    <a:pt x="227" y="310"/>
                  </a:cubicBezTo>
                  <a:cubicBezTo>
                    <a:pt x="405" y="0"/>
                    <a:pt x="596" y="0"/>
                    <a:pt x="941" y="167"/>
                  </a:cubicBezTo>
                  <a:cubicBezTo>
                    <a:pt x="1012" y="215"/>
                    <a:pt x="1096" y="250"/>
                    <a:pt x="1227" y="3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7226151" y="1013395"/>
              <a:ext cx="42910" cy="50321"/>
            </a:xfrm>
            <a:custGeom>
              <a:rect b="b" l="l" r="r" t="t"/>
              <a:pathLst>
                <a:path extrusionOk="0" h="1453" w="1239">
                  <a:moveTo>
                    <a:pt x="679" y="12"/>
                  </a:moveTo>
                  <a:cubicBezTo>
                    <a:pt x="941" y="0"/>
                    <a:pt x="1036" y="179"/>
                    <a:pt x="1131" y="369"/>
                  </a:cubicBezTo>
                  <a:cubicBezTo>
                    <a:pt x="1214" y="584"/>
                    <a:pt x="1238" y="774"/>
                    <a:pt x="1084" y="953"/>
                  </a:cubicBezTo>
                  <a:cubicBezTo>
                    <a:pt x="1024" y="1024"/>
                    <a:pt x="953" y="1072"/>
                    <a:pt x="857" y="1131"/>
                  </a:cubicBezTo>
                  <a:cubicBezTo>
                    <a:pt x="429" y="1453"/>
                    <a:pt x="83" y="1322"/>
                    <a:pt x="48" y="786"/>
                  </a:cubicBezTo>
                  <a:cubicBezTo>
                    <a:pt x="0" y="262"/>
                    <a:pt x="191" y="0"/>
                    <a:pt x="679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6943272" y="971316"/>
              <a:ext cx="40451" cy="45819"/>
            </a:xfrm>
            <a:custGeom>
              <a:rect b="b" l="l" r="r" t="t"/>
              <a:pathLst>
                <a:path extrusionOk="0" h="1323" w="1168">
                  <a:moveTo>
                    <a:pt x="679" y="1323"/>
                  </a:moveTo>
                  <a:lnTo>
                    <a:pt x="619" y="1323"/>
                  </a:lnTo>
                  <a:cubicBezTo>
                    <a:pt x="0" y="1108"/>
                    <a:pt x="36" y="894"/>
                    <a:pt x="119" y="382"/>
                  </a:cubicBezTo>
                  <a:cubicBezTo>
                    <a:pt x="143" y="156"/>
                    <a:pt x="334" y="1"/>
                    <a:pt x="548" y="13"/>
                  </a:cubicBezTo>
                  <a:cubicBezTo>
                    <a:pt x="774" y="13"/>
                    <a:pt x="1012" y="180"/>
                    <a:pt x="1072" y="370"/>
                  </a:cubicBezTo>
                  <a:cubicBezTo>
                    <a:pt x="1167" y="727"/>
                    <a:pt x="1036" y="1025"/>
                    <a:pt x="679" y="1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6537518" y="897514"/>
              <a:ext cx="35914" cy="48278"/>
            </a:xfrm>
            <a:custGeom>
              <a:rect b="b" l="l" r="r" t="t"/>
              <a:pathLst>
                <a:path extrusionOk="0" h="1394" w="1037">
                  <a:moveTo>
                    <a:pt x="120" y="1310"/>
                  </a:moveTo>
                  <a:cubicBezTo>
                    <a:pt x="84" y="1096"/>
                    <a:pt x="60" y="941"/>
                    <a:pt x="24" y="775"/>
                  </a:cubicBezTo>
                  <a:cubicBezTo>
                    <a:pt x="1" y="489"/>
                    <a:pt x="167" y="203"/>
                    <a:pt x="417" y="108"/>
                  </a:cubicBezTo>
                  <a:cubicBezTo>
                    <a:pt x="679" y="1"/>
                    <a:pt x="977" y="132"/>
                    <a:pt x="1013" y="429"/>
                  </a:cubicBezTo>
                  <a:cubicBezTo>
                    <a:pt x="1036" y="715"/>
                    <a:pt x="1001" y="1001"/>
                    <a:pt x="846" y="1251"/>
                  </a:cubicBezTo>
                  <a:cubicBezTo>
                    <a:pt x="786" y="1358"/>
                    <a:pt x="679" y="1394"/>
                    <a:pt x="560" y="1382"/>
                  </a:cubicBezTo>
                  <a:cubicBezTo>
                    <a:pt x="417" y="1334"/>
                    <a:pt x="298" y="1322"/>
                    <a:pt x="120" y="13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7344490" y="1032373"/>
              <a:ext cx="40832" cy="46615"/>
            </a:xfrm>
            <a:custGeom>
              <a:rect b="b" l="l" r="r" t="t"/>
              <a:pathLst>
                <a:path extrusionOk="0" h="1346" w="1179">
                  <a:moveTo>
                    <a:pt x="798" y="1238"/>
                  </a:moveTo>
                  <a:cubicBezTo>
                    <a:pt x="464" y="1345"/>
                    <a:pt x="286" y="1167"/>
                    <a:pt x="36" y="1012"/>
                  </a:cubicBezTo>
                  <a:cubicBezTo>
                    <a:pt x="36" y="869"/>
                    <a:pt x="0" y="703"/>
                    <a:pt x="36" y="536"/>
                  </a:cubicBezTo>
                  <a:cubicBezTo>
                    <a:pt x="95" y="179"/>
                    <a:pt x="381" y="0"/>
                    <a:pt x="738" y="83"/>
                  </a:cubicBezTo>
                  <a:cubicBezTo>
                    <a:pt x="1000" y="143"/>
                    <a:pt x="1179" y="417"/>
                    <a:pt x="1072" y="679"/>
                  </a:cubicBezTo>
                  <a:cubicBezTo>
                    <a:pt x="1012" y="869"/>
                    <a:pt x="893" y="1048"/>
                    <a:pt x="798" y="1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6600203" y="903298"/>
              <a:ext cx="34252" cy="47447"/>
            </a:xfrm>
            <a:custGeom>
              <a:rect b="b" l="l" r="r" t="t"/>
              <a:pathLst>
                <a:path extrusionOk="0" h="1370" w="989">
                  <a:moveTo>
                    <a:pt x="0" y="393"/>
                  </a:moveTo>
                  <a:cubicBezTo>
                    <a:pt x="167" y="274"/>
                    <a:pt x="322" y="179"/>
                    <a:pt x="477" y="72"/>
                  </a:cubicBezTo>
                  <a:cubicBezTo>
                    <a:pt x="584" y="0"/>
                    <a:pt x="703" y="24"/>
                    <a:pt x="774" y="131"/>
                  </a:cubicBezTo>
                  <a:cubicBezTo>
                    <a:pt x="858" y="239"/>
                    <a:pt x="953" y="358"/>
                    <a:pt x="977" y="453"/>
                  </a:cubicBezTo>
                  <a:cubicBezTo>
                    <a:pt x="989" y="751"/>
                    <a:pt x="953" y="1048"/>
                    <a:pt x="703" y="1274"/>
                  </a:cubicBezTo>
                  <a:cubicBezTo>
                    <a:pt x="619" y="1370"/>
                    <a:pt x="500" y="1370"/>
                    <a:pt x="393" y="1286"/>
                  </a:cubicBezTo>
                  <a:cubicBezTo>
                    <a:pt x="238" y="1191"/>
                    <a:pt x="143" y="1084"/>
                    <a:pt x="108" y="893"/>
                  </a:cubicBezTo>
                  <a:cubicBezTo>
                    <a:pt x="96" y="751"/>
                    <a:pt x="60" y="620"/>
                    <a:pt x="0" y="3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662888" y="916077"/>
              <a:ext cx="33420" cy="43325"/>
            </a:xfrm>
            <a:custGeom>
              <a:rect b="b" l="l" r="r" t="t"/>
              <a:pathLst>
                <a:path extrusionOk="0" h="1251" w="965">
                  <a:moveTo>
                    <a:pt x="917" y="703"/>
                  </a:moveTo>
                  <a:cubicBezTo>
                    <a:pt x="917" y="667"/>
                    <a:pt x="929" y="763"/>
                    <a:pt x="917" y="846"/>
                  </a:cubicBezTo>
                  <a:cubicBezTo>
                    <a:pt x="881" y="1072"/>
                    <a:pt x="738" y="1215"/>
                    <a:pt x="572" y="1239"/>
                  </a:cubicBezTo>
                  <a:cubicBezTo>
                    <a:pt x="381" y="1251"/>
                    <a:pt x="131" y="1120"/>
                    <a:pt x="83" y="941"/>
                  </a:cubicBezTo>
                  <a:cubicBezTo>
                    <a:pt x="12" y="703"/>
                    <a:pt x="0" y="465"/>
                    <a:pt x="143" y="239"/>
                  </a:cubicBezTo>
                  <a:cubicBezTo>
                    <a:pt x="250" y="84"/>
                    <a:pt x="429" y="1"/>
                    <a:pt x="572" y="24"/>
                  </a:cubicBezTo>
                  <a:cubicBezTo>
                    <a:pt x="774" y="72"/>
                    <a:pt x="953" y="262"/>
                    <a:pt x="965" y="465"/>
                  </a:cubicBezTo>
                  <a:cubicBezTo>
                    <a:pt x="953" y="501"/>
                    <a:pt x="929" y="548"/>
                    <a:pt x="917" y="7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6801002" y="943714"/>
              <a:ext cx="38373" cy="42910"/>
            </a:xfrm>
            <a:custGeom>
              <a:rect b="b" l="l" r="r" t="t"/>
              <a:pathLst>
                <a:path extrusionOk="0" h="1239" w="1108">
                  <a:moveTo>
                    <a:pt x="691" y="1238"/>
                  </a:moveTo>
                  <a:cubicBezTo>
                    <a:pt x="560" y="1179"/>
                    <a:pt x="429" y="1155"/>
                    <a:pt x="322" y="1096"/>
                  </a:cubicBezTo>
                  <a:cubicBezTo>
                    <a:pt x="60" y="941"/>
                    <a:pt x="1" y="691"/>
                    <a:pt x="132" y="417"/>
                  </a:cubicBezTo>
                  <a:cubicBezTo>
                    <a:pt x="310" y="60"/>
                    <a:pt x="739" y="0"/>
                    <a:pt x="1013" y="322"/>
                  </a:cubicBezTo>
                  <a:cubicBezTo>
                    <a:pt x="1084" y="405"/>
                    <a:pt x="1108" y="512"/>
                    <a:pt x="1084" y="631"/>
                  </a:cubicBezTo>
                  <a:cubicBezTo>
                    <a:pt x="1013" y="857"/>
                    <a:pt x="894" y="1036"/>
                    <a:pt x="691" y="1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7019568" y="979593"/>
              <a:ext cx="35879" cy="44537"/>
            </a:xfrm>
            <a:custGeom>
              <a:rect b="b" l="l" r="r" t="t"/>
              <a:pathLst>
                <a:path extrusionOk="0" h="1286" w="1036">
                  <a:moveTo>
                    <a:pt x="12" y="679"/>
                  </a:moveTo>
                  <a:cubicBezTo>
                    <a:pt x="0" y="441"/>
                    <a:pt x="119" y="298"/>
                    <a:pt x="274" y="155"/>
                  </a:cubicBezTo>
                  <a:cubicBezTo>
                    <a:pt x="500" y="0"/>
                    <a:pt x="762" y="72"/>
                    <a:pt x="869" y="322"/>
                  </a:cubicBezTo>
                  <a:cubicBezTo>
                    <a:pt x="1036" y="714"/>
                    <a:pt x="762" y="1191"/>
                    <a:pt x="357" y="1262"/>
                  </a:cubicBezTo>
                  <a:cubicBezTo>
                    <a:pt x="202" y="1286"/>
                    <a:pt x="95" y="1215"/>
                    <a:pt x="71" y="1072"/>
                  </a:cubicBezTo>
                  <a:cubicBezTo>
                    <a:pt x="36" y="929"/>
                    <a:pt x="24" y="798"/>
                    <a:pt x="12" y="6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6890492" y="959784"/>
              <a:ext cx="32208" cy="39204"/>
            </a:xfrm>
            <a:custGeom>
              <a:rect b="b" l="l" r="r" t="t"/>
              <a:pathLst>
                <a:path extrusionOk="0" h="1132" w="930">
                  <a:moveTo>
                    <a:pt x="131" y="1120"/>
                  </a:moveTo>
                  <a:cubicBezTo>
                    <a:pt x="96" y="894"/>
                    <a:pt x="36" y="715"/>
                    <a:pt x="12" y="536"/>
                  </a:cubicBezTo>
                  <a:cubicBezTo>
                    <a:pt x="0" y="263"/>
                    <a:pt x="119" y="132"/>
                    <a:pt x="369" y="48"/>
                  </a:cubicBezTo>
                  <a:cubicBezTo>
                    <a:pt x="489" y="1"/>
                    <a:pt x="596" y="48"/>
                    <a:pt x="691" y="120"/>
                  </a:cubicBezTo>
                  <a:cubicBezTo>
                    <a:pt x="846" y="263"/>
                    <a:pt x="929" y="441"/>
                    <a:pt x="929" y="667"/>
                  </a:cubicBezTo>
                  <a:cubicBezTo>
                    <a:pt x="929" y="965"/>
                    <a:pt x="810" y="1096"/>
                    <a:pt x="489" y="1132"/>
                  </a:cubicBezTo>
                  <a:cubicBezTo>
                    <a:pt x="393" y="1120"/>
                    <a:pt x="298" y="1120"/>
                    <a:pt x="131" y="11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7097907" y="991957"/>
              <a:ext cx="42078" cy="37126"/>
            </a:xfrm>
            <a:custGeom>
              <a:rect b="b" l="l" r="r" t="t"/>
              <a:pathLst>
                <a:path extrusionOk="0" h="1072" w="1215">
                  <a:moveTo>
                    <a:pt x="857" y="72"/>
                  </a:moveTo>
                  <a:cubicBezTo>
                    <a:pt x="1215" y="619"/>
                    <a:pt x="1191" y="679"/>
                    <a:pt x="596" y="1072"/>
                  </a:cubicBezTo>
                  <a:cubicBezTo>
                    <a:pt x="429" y="1072"/>
                    <a:pt x="322" y="965"/>
                    <a:pt x="215" y="846"/>
                  </a:cubicBezTo>
                  <a:cubicBezTo>
                    <a:pt x="24" y="631"/>
                    <a:pt x="0" y="500"/>
                    <a:pt x="95" y="298"/>
                  </a:cubicBezTo>
                  <a:cubicBezTo>
                    <a:pt x="203" y="72"/>
                    <a:pt x="369" y="0"/>
                    <a:pt x="607" y="12"/>
                  </a:cubicBezTo>
                  <a:cubicBezTo>
                    <a:pt x="691" y="36"/>
                    <a:pt x="786" y="60"/>
                    <a:pt x="857" y="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6723910" y="930935"/>
              <a:ext cx="34252" cy="38788"/>
            </a:xfrm>
            <a:custGeom>
              <a:rect b="b" l="l" r="r" t="t"/>
              <a:pathLst>
                <a:path extrusionOk="0" h="1120" w="989">
                  <a:moveTo>
                    <a:pt x="988" y="845"/>
                  </a:moveTo>
                  <a:cubicBezTo>
                    <a:pt x="750" y="941"/>
                    <a:pt x="536" y="1024"/>
                    <a:pt x="334" y="1119"/>
                  </a:cubicBezTo>
                  <a:cubicBezTo>
                    <a:pt x="143" y="988"/>
                    <a:pt x="0" y="834"/>
                    <a:pt x="24" y="643"/>
                  </a:cubicBezTo>
                  <a:cubicBezTo>
                    <a:pt x="36" y="476"/>
                    <a:pt x="107" y="334"/>
                    <a:pt x="238" y="214"/>
                  </a:cubicBezTo>
                  <a:cubicBezTo>
                    <a:pt x="512" y="0"/>
                    <a:pt x="798" y="72"/>
                    <a:pt x="881" y="405"/>
                  </a:cubicBezTo>
                  <a:cubicBezTo>
                    <a:pt x="929" y="536"/>
                    <a:pt x="953" y="691"/>
                    <a:pt x="988" y="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6560618" y="892978"/>
              <a:ext cx="6615" cy="3359"/>
            </a:xfrm>
            <a:custGeom>
              <a:rect b="b" l="l" r="r" t="t"/>
              <a:pathLst>
                <a:path extrusionOk="0" h="97" w="191">
                  <a:moveTo>
                    <a:pt x="191" y="25"/>
                  </a:moveTo>
                  <a:cubicBezTo>
                    <a:pt x="155" y="60"/>
                    <a:pt x="119" y="96"/>
                    <a:pt x="108" y="84"/>
                  </a:cubicBezTo>
                  <a:cubicBezTo>
                    <a:pt x="60" y="72"/>
                    <a:pt x="36" y="36"/>
                    <a:pt x="0" y="25"/>
                  </a:cubicBezTo>
                  <a:cubicBezTo>
                    <a:pt x="12" y="13"/>
                    <a:pt x="36" y="1"/>
                    <a:pt x="48" y="1"/>
                  </a:cubicBezTo>
                  <a:cubicBezTo>
                    <a:pt x="72" y="1"/>
                    <a:pt x="119" y="13"/>
                    <a:pt x="191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13"/>
          <p:cNvGrpSpPr/>
          <p:nvPr/>
        </p:nvGrpSpPr>
        <p:grpSpPr>
          <a:xfrm>
            <a:off x="4701680" y="2834189"/>
            <a:ext cx="1351974" cy="1122320"/>
            <a:chOff x="1110535" y="3343550"/>
            <a:chExt cx="1483241" cy="1231289"/>
          </a:xfrm>
        </p:grpSpPr>
        <p:sp>
          <p:nvSpPr>
            <p:cNvPr id="82" name="Google Shape;82;p13"/>
            <p:cNvSpPr/>
            <p:nvPr/>
          </p:nvSpPr>
          <p:spPr>
            <a:xfrm>
              <a:off x="1955754" y="3422246"/>
              <a:ext cx="109300" cy="31793"/>
            </a:xfrm>
            <a:custGeom>
              <a:rect b="b" l="l" r="r" t="t"/>
              <a:pathLst>
                <a:path extrusionOk="0" h="918" w="3156">
                  <a:moveTo>
                    <a:pt x="3155" y="810"/>
                  </a:moveTo>
                  <a:cubicBezTo>
                    <a:pt x="2584" y="846"/>
                    <a:pt x="2072" y="858"/>
                    <a:pt x="1548" y="894"/>
                  </a:cubicBezTo>
                  <a:cubicBezTo>
                    <a:pt x="1393" y="894"/>
                    <a:pt x="1238" y="906"/>
                    <a:pt x="1083" y="906"/>
                  </a:cubicBezTo>
                  <a:cubicBezTo>
                    <a:pt x="845" y="917"/>
                    <a:pt x="655" y="870"/>
                    <a:pt x="500" y="667"/>
                  </a:cubicBezTo>
                  <a:cubicBezTo>
                    <a:pt x="369" y="477"/>
                    <a:pt x="107" y="394"/>
                    <a:pt x="0" y="120"/>
                  </a:cubicBezTo>
                  <a:cubicBezTo>
                    <a:pt x="298" y="1"/>
                    <a:pt x="583" y="1"/>
                    <a:pt x="857" y="36"/>
                  </a:cubicBezTo>
                  <a:cubicBezTo>
                    <a:pt x="1083" y="72"/>
                    <a:pt x="1298" y="132"/>
                    <a:pt x="1512" y="191"/>
                  </a:cubicBezTo>
                  <a:cubicBezTo>
                    <a:pt x="1845" y="263"/>
                    <a:pt x="2155" y="370"/>
                    <a:pt x="2488" y="441"/>
                  </a:cubicBezTo>
                  <a:cubicBezTo>
                    <a:pt x="2703" y="501"/>
                    <a:pt x="2703" y="489"/>
                    <a:pt x="3155" y="810"/>
                  </a:cubicBezTo>
                  <a:close/>
                </a:path>
              </a:pathLst>
            </a:custGeom>
            <a:solidFill>
              <a:srgbClr val="FEA1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1762042" y="3646204"/>
              <a:ext cx="545981" cy="845345"/>
            </a:xfrm>
            <a:custGeom>
              <a:rect b="b" l="l" r="r" t="t"/>
              <a:pathLst>
                <a:path extrusionOk="0" h="24409" w="15765">
                  <a:moveTo>
                    <a:pt x="10526" y="11883"/>
                  </a:moveTo>
                  <a:cubicBezTo>
                    <a:pt x="9823" y="11800"/>
                    <a:pt x="9371" y="12181"/>
                    <a:pt x="8871" y="12574"/>
                  </a:cubicBezTo>
                  <a:cubicBezTo>
                    <a:pt x="8204" y="13098"/>
                    <a:pt x="7799" y="13776"/>
                    <a:pt x="7561" y="14550"/>
                  </a:cubicBezTo>
                  <a:cubicBezTo>
                    <a:pt x="7251" y="15539"/>
                    <a:pt x="7406" y="16217"/>
                    <a:pt x="8359" y="16872"/>
                  </a:cubicBezTo>
                  <a:cubicBezTo>
                    <a:pt x="9264" y="17479"/>
                    <a:pt x="10264" y="17717"/>
                    <a:pt x="11347" y="17682"/>
                  </a:cubicBezTo>
                  <a:cubicBezTo>
                    <a:pt x="11716" y="17658"/>
                    <a:pt x="12050" y="17503"/>
                    <a:pt x="12347" y="17301"/>
                  </a:cubicBezTo>
                  <a:cubicBezTo>
                    <a:pt x="12740" y="17039"/>
                    <a:pt x="13026" y="16670"/>
                    <a:pt x="13205" y="16217"/>
                  </a:cubicBezTo>
                  <a:cubicBezTo>
                    <a:pt x="13371" y="15801"/>
                    <a:pt x="13478" y="15360"/>
                    <a:pt x="13133" y="14908"/>
                  </a:cubicBezTo>
                  <a:cubicBezTo>
                    <a:pt x="13264" y="14860"/>
                    <a:pt x="13359" y="14789"/>
                    <a:pt x="13443" y="14789"/>
                  </a:cubicBezTo>
                  <a:cubicBezTo>
                    <a:pt x="13979" y="14824"/>
                    <a:pt x="14502" y="14860"/>
                    <a:pt x="15086" y="14908"/>
                  </a:cubicBezTo>
                  <a:cubicBezTo>
                    <a:pt x="15264" y="15420"/>
                    <a:pt x="15229" y="15979"/>
                    <a:pt x="15336" y="16515"/>
                  </a:cubicBezTo>
                  <a:cubicBezTo>
                    <a:pt x="15455" y="17039"/>
                    <a:pt x="15479" y="17575"/>
                    <a:pt x="15526" y="18110"/>
                  </a:cubicBezTo>
                  <a:cubicBezTo>
                    <a:pt x="15574" y="18658"/>
                    <a:pt x="15538" y="19230"/>
                    <a:pt x="15645" y="19777"/>
                  </a:cubicBezTo>
                  <a:cubicBezTo>
                    <a:pt x="15753" y="20313"/>
                    <a:pt x="15753" y="20813"/>
                    <a:pt x="15764" y="21349"/>
                  </a:cubicBezTo>
                  <a:cubicBezTo>
                    <a:pt x="14633" y="21623"/>
                    <a:pt x="13538" y="21885"/>
                    <a:pt x="12431" y="22158"/>
                  </a:cubicBezTo>
                  <a:cubicBezTo>
                    <a:pt x="12240" y="22206"/>
                    <a:pt x="12062" y="22278"/>
                    <a:pt x="11871" y="22349"/>
                  </a:cubicBezTo>
                  <a:cubicBezTo>
                    <a:pt x="11812" y="22361"/>
                    <a:pt x="11752" y="22408"/>
                    <a:pt x="11693" y="22420"/>
                  </a:cubicBezTo>
                  <a:cubicBezTo>
                    <a:pt x="10954" y="22528"/>
                    <a:pt x="10288" y="22861"/>
                    <a:pt x="9561" y="23004"/>
                  </a:cubicBezTo>
                  <a:cubicBezTo>
                    <a:pt x="9037" y="23123"/>
                    <a:pt x="8514" y="23230"/>
                    <a:pt x="8013" y="23373"/>
                  </a:cubicBezTo>
                  <a:cubicBezTo>
                    <a:pt x="7025" y="23671"/>
                    <a:pt x="5989" y="23909"/>
                    <a:pt x="5096" y="23992"/>
                  </a:cubicBezTo>
                  <a:cubicBezTo>
                    <a:pt x="4906" y="24004"/>
                    <a:pt x="4692" y="24028"/>
                    <a:pt x="4501" y="24087"/>
                  </a:cubicBezTo>
                  <a:cubicBezTo>
                    <a:pt x="3799" y="24266"/>
                    <a:pt x="3096" y="24349"/>
                    <a:pt x="2346" y="24409"/>
                  </a:cubicBezTo>
                  <a:cubicBezTo>
                    <a:pt x="2310" y="24290"/>
                    <a:pt x="2251" y="24171"/>
                    <a:pt x="2251" y="24052"/>
                  </a:cubicBezTo>
                  <a:cubicBezTo>
                    <a:pt x="2251" y="22754"/>
                    <a:pt x="2120" y="21456"/>
                    <a:pt x="2001" y="20182"/>
                  </a:cubicBezTo>
                  <a:cubicBezTo>
                    <a:pt x="1965" y="19896"/>
                    <a:pt x="1965" y="19599"/>
                    <a:pt x="1953" y="19325"/>
                  </a:cubicBezTo>
                  <a:cubicBezTo>
                    <a:pt x="2001" y="19289"/>
                    <a:pt x="2025" y="19241"/>
                    <a:pt x="2060" y="19230"/>
                  </a:cubicBezTo>
                  <a:cubicBezTo>
                    <a:pt x="2322" y="19122"/>
                    <a:pt x="2620" y="19063"/>
                    <a:pt x="2858" y="18884"/>
                  </a:cubicBezTo>
                  <a:cubicBezTo>
                    <a:pt x="3239" y="18610"/>
                    <a:pt x="3596" y="18301"/>
                    <a:pt x="3894" y="17944"/>
                  </a:cubicBezTo>
                  <a:cubicBezTo>
                    <a:pt x="4144" y="17646"/>
                    <a:pt x="4323" y="17265"/>
                    <a:pt x="4489" y="16908"/>
                  </a:cubicBezTo>
                  <a:cubicBezTo>
                    <a:pt x="4620" y="16610"/>
                    <a:pt x="4680" y="16265"/>
                    <a:pt x="4799" y="15955"/>
                  </a:cubicBezTo>
                  <a:cubicBezTo>
                    <a:pt x="4989" y="15372"/>
                    <a:pt x="4882" y="14789"/>
                    <a:pt x="4704" y="14241"/>
                  </a:cubicBezTo>
                  <a:cubicBezTo>
                    <a:pt x="4382" y="13157"/>
                    <a:pt x="3834" y="12181"/>
                    <a:pt x="2858" y="11526"/>
                  </a:cubicBezTo>
                  <a:cubicBezTo>
                    <a:pt x="2834" y="11502"/>
                    <a:pt x="2787" y="11467"/>
                    <a:pt x="2775" y="11443"/>
                  </a:cubicBezTo>
                  <a:cubicBezTo>
                    <a:pt x="2763" y="11431"/>
                    <a:pt x="2763" y="11395"/>
                    <a:pt x="2763" y="11336"/>
                  </a:cubicBezTo>
                  <a:cubicBezTo>
                    <a:pt x="3013" y="11098"/>
                    <a:pt x="3215" y="10788"/>
                    <a:pt x="3561" y="10609"/>
                  </a:cubicBezTo>
                  <a:cubicBezTo>
                    <a:pt x="4084" y="10336"/>
                    <a:pt x="4346" y="9836"/>
                    <a:pt x="4715" y="9419"/>
                  </a:cubicBezTo>
                  <a:cubicBezTo>
                    <a:pt x="5001" y="9109"/>
                    <a:pt x="4858" y="8597"/>
                    <a:pt x="4454" y="8300"/>
                  </a:cubicBezTo>
                  <a:cubicBezTo>
                    <a:pt x="4251" y="8133"/>
                    <a:pt x="3989" y="8014"/>
                    <a:pt x="3775" y="7883"/>
                  </a:cubicBezTo>
                  <a:cubicBezTo>
                    <a:pt x="3287" y="7585"/>
                    <a:pt x="2822" y="7299"/>
                    <a:pt x="2370" y="6978"/>
                  </a:cubicBezTo>
                  <a:cubicBezTo>
                    <a:pt x="2013" y="6704"/>
                    <a:pt x="1644" y="6454"/>
                    <a:pt x="1239" y="6276"/>
                  </a:cubicBezTo>
                  <a:cubicBezTo>
                    <a:pt x="1048" y="6192"/>
                    <a:pt x="870" y="6037"/>
                    <a:pt x="691" y="5918"/>
                  </a:cubicBezTo>
                  <a:cubicBezTo>
                    <a:pt x="596" y="5394"/>
                    <a:pt x="524" y="4894"/>
                    <a:pt x="417" y="4382"/>
                  </a:cubicBezTo>
                  <a:cubicBezTo>
                    <a:pt x="358" y="4109"/>
                    <a:pt x="251" y="3835"/>
                    <a:pt x="203" y="3549"/>
                  </a:cubicBezTo>
                  <a:cubicBezTo>
                    <a:pt x="120" y="3228"/>
                    <a:pt x="60" y="2894"/>
                    <a:pt x="1" y="2620"/>
                  </a:cubicBezTo>
                  <a:cubicBezTo>
                    <a:pt x="143" y="2394"/>
                    <a:pt x="334" y="2323"/>
                    <a:pt x="536" y="2299"/>
                  </a:cubicBezTo>
                  <a:cubicBezTo>
                    <a:pt x="1370" y="2239"/>
                    <a:pt x="2144" y="1930"/>
                    <a:pt x="2965" y="1763"/>
                  </a:cubicBezTo>
                  <a:cubicBezTo>
                    <a:pt x="4275" y="1513"/>
                    <a:pt x="5585" y="1227"/>
                    <a:pt x="6906" y="965"/>
                  </a:cubicBezTo>
                  <a:cubicBezTo>
                    <a:pt x="7466" y="846"/>
                    <a:pt x="7990" y="715"/>
                    <a:pt x="8549" y="620"/>
                  </a:cubicBezTo>
                  <a:cubicBezTo>
                    <a:pt x="9526" y="442"/>
                    <a:pt x="10514" y="203"/>
                    <a:pt x="11514" y="132"/>
                  </a:cubicBezTo>
                  <a:cubicBezTo>
                    <a:pt x="11907" y="96"/>
                    <a:pt x="12312" y="37"/>
                    <a:pt x="12716" y="13"/>
                  </a:cubicBezTo>
                  <a:cubicBezTo>
                    <a:pt x="12824" y="1"/>
                    <a:pt x="12943" y="25"/>
                    <a:pt x="13050" y="25"/>
                  </a:cubicBezTo>
                  <a:cubicBezTo>
                    <a:pt x="13300" y="453"/>
                    <a:pt x="13514" y="894"/>
                    <a:pt x="13633" y="1370"/>
                  </a:cubicBezTo>
                  <a:cubicBezTo>
                    <a:pt x="13943" y="2573"/>
                    <a:pt x="14193" y="4240"/>
                    <a:pt x="14229" y="5680"/>
                  </a:cubicBezTo>
                  <a:cubicBezTo>
                    <a:pt x="13919" y="5799"/>
                    <a:pt x="13621" y="5656"/>
                    <a:pt x="13324" y="5609"/>
                  </a:cubicBezTo>
                  <a:cubicBezTo>
                    <a:pt x="12740" y="5537"/>
                    <a:pt x="12181" y="5430"/>
                    <a:pt x="11609" y="5621"/>
                  </a:cubicBezTo>
                  <a:cubicBezTo>
                    <a:pt x="11502" y="5656"/>
                    <a:pt x="11383" y="5633"/>
                    <a:pt x="11288" y="5633"/>
                  </a:cubicBezTo>
                  <a:cubicBezTo>
                    <a:pt x="10942" y="5656"/>
                    <a:pt x="10788" y="5752"/>
                    <a:pt x="10704" y="6073"/>
                  </a:cubicBezTo>
                  <a:cubicBezTo>
                    <a:pt x="10645" y="6276"/>
                    <a:pt x="10609" y="6502"/>
                    <a:pt x="10597" y="6728"/>
                  </a:cubicBezTo>
                  <a:cubicBezTo>
                    <a:pt x="10538" y="8038"/>
                    <a:pt x="10514" y="9359"/>
                    <a:pt x="10597" y="10669"/>
                  </a:cubicBezTo>
                  <a:cubicBezTo>
                    <a:pt x="10609" y="10895"/>
                    <a:pt x="10669" y="11109"/>
                    <a:pt x="10669" y="11324"/>
                  </a:cubicBezTo>
                  <a:cubicBezTo>
                    <a:pt x="10657" y="11455"/>
                    <a:pt x="10597" y="11633"/>
                    <a:pt x="10526" y="11883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1412392" y="3768283"/>
              <a:ext cx="271346" cy="774798"/>
            </a:xfrm>
            <a:custGeom>
              <a:rect b="b" l="l" r="r" t="t"/>
              <a:pathLst>
                <a:path extrusionOk="0" h="22372" w="7835">
                  <a:moveTo>
                    <a:pt x="7049" y="11299"/>
                  </a:moveTo>
                  <a:cubicBezTo>
                    <a:pt x="7168" y="11954"/>
                    <a:pt x="7311" y="12514"/>
                    <a:pt x="7358" y="13097"/>
                  </a:cubicBezTo>
                  <a:cubicBezTo>
                    <a:pt x="7453" y="14169"/>
                    <a:pt x="7644" y="15204"/>
                    <a:pt x="7703" y="16276"/>
                  </a:cubicBezTo>
                  <a:cubicBezTo>
                    <a:pt x="7799" y="17800"/>
                    <a:pt x="7763" y="19312"/>
                    <a:pt x="7775" y="20836"/>
                  </a:cubicBezTo>
                  <a:cubicBezTo>
                    <a:pt x="7775" y="21146"/>
                    <a:pt x="7822" y="21455"/>
                    <a:pt x="7834" y="21789"/>
                  </a:cubicBezTo>
                  <a:cubicBezTo>
                    <a:pt x="7453" y="21967"/>
                    <a:pt x="7120" y="22229"/>
                    <a:pt x="6656" y="22146"/>
                  </a:cubicBezTo>
                  <a:cubicBezTo>
                    <a:pt x="6501" y="22110"/>
                    <a:pt x="6322" y="22182"/>
                    <a:pt x="6144" y="22229"/>
                  </a:cubicBezTo>
                  <a:cubicBezTo>
                    <a:pt x="5501" y="22372"/>
                    <a:pt x="4858" y="22336"/>
                    <a:pt x="4227" y="22277"/>
                  </a:cubicBezTo>
                  <a:cubicBezTo>
                    <a:pt x="3977" y="22241"/>
                    <a:pt x="3727" y="22229"/>
                    <a:pt x="3489" y="22229"/>
                  </a:cubicBezTo>
                  <a:cubicBezTo>
                    <a:pt x="3274" y="22253"/>
                    <a:pt x="3108" y="22170"/>
                    <a:pt x="2953" y="22015"/>
                  </a:cubicBezTo>
                  <a:cubicBezTo>
                    <a:pt x="2643" y="21622"/>
                    <a:pt x="2393" y="21217"/>
                    <a:pt x="2334" y="20705"/>
                  </a:cubicBezTo>
                  <a:cubicBezTo>
                    <a:pt x="2286" y="20288"/>
                    <a:pt x="2155" y="19872"/>
                    <a:pt x="2096" y="19455"/>
                  </a:cubicBezTo>
                  <a:cubicBezTo>
                    <a:pt x="1977" y="18526"/>
                    <a:pt x="1762" y="17610"/>
                    <a:pt x="1679" y="16681"/>
                  </a:cubicBezTo>
                  <a:cubicBezTo>
                    <a:pt x="1619" y="16086"/>
                    <a:pt x="1560" y="15490"/>
                    <a:pt x="1405" y="14907"/>
                  </a:cubicBezTo>
                  <a:cubicBezTo>
                    <a:pt x="1334" y="14633"/>
                    <a:pt x="1393" y="14347"/>
                    <a:pt x="1345" y="14061"/>
                  </a:cubicBezTo>
                  <a:cubicBezTo>
                    <a:pt x="1226" y="13466"/>
                    <a:pt x="1215" y="12871"/>
                    <a:pt x="1143" y="12264"/>
                  </a:cubicBezTo>
                  <a:cubicBezTo>
                    <a:pt x="1048" y="11597"/>
                    <a:pt x="953" y="10942"/>
                    <a:pt x="869" y="10263"/>
                  </a:cubicBezTo>
                  <a:cubicBezTo>
                    <a:pt x="845" y="10001"/>
                    <a:pt x="857" y="9728"/>
                    <a:pt x="810" y="9466"/>
                  </a:cubicBezTo>
                  <a:cubicBezTo>
                    <a:pt x="738" y="8954"/>
                    <a:pt x="679" y="8442"/>
                    <a:pt x="572" y="7942"/>
                  </a:cubicBezTo>
                  <a:cubicBezTo>
                    <a:pt x="202" y="6370"/>
                    <a:pt x="0" y="4775"/>
                    <a:pt x="95" y="3155"/>
                  </a:cubicBezTo>
                  <a:cubicBezTo>
                    <a:pt x="119" y="2834"/>
                    <a:pt x="60" y="2524"/>
                    <a:pt x="36" y="2215"/>
                  </a:cubicBezTo>
                  <a:lnTo>
                    <a:pt x="36" y="1774"/>
                  </a:lnTo>
                  <a:cubicBezTo>
                    <a:pt x="595" y="1548"/>
                    <a:pt x="1095" y="1310"/>
                    <a:pt x="1619" y="1143"/>
                  </a:cubicBezTo>
                  <a:cubicBezTo>
                    <a:pt x="2715" y="786"/>
                    <a:pt x="3834" y="441"/>
                    <a:pt x="4941" y="119"/>
                  </a:cubicBezTo>
                  <a:cubicBezTo>
                    <a:pt x="5310" y="0"/>
                    <a:pt x="5536" y="131"/>
                    <a:pt x="5679" y="476"/>
                  </a:cubicBezTo>
                  <a:lnTo>
                    <a:pt x="5727" y="607"/>
                  </a:lnTo>
                  <a:cubicBezTo>
                    <a:pt x="5810" y="1036"/>
                    <a:pt x="5929" y="1488"/>
                    <a:pt x="5977" y="1917"/>
                  </a:cubicBezTo>
                  <a:cubicBezTo>
                    <a:pt x="6037" y="2584"/>
                    <a:pt x="6084" y="3239"/>
                    <a:pt x="5810" y="3894"/>
                  </a:cubicBezTo>
                  <a:cubicBezTo>
                    <a:pt x="5548" y="4596"/>
                    <a:pt x="5548" y="5334"/>
                    <a:pt x="5382" y="6049"/>
                  </a:cubicBezTo>
                  <a:cubicBezTo>
                    <a:pt x="5263" y="6584"/>
                    <a:pt x="5144" y="7144"/>
                    <a:pt x="5013" y="7680"/>
                  </a:cubicBezTo>
                  <a:cubicBezTo>
                    <a:pt x="4727" y="8823"/>
                    <a:pt x="4429" y="9966"/>
                    <a:pt x="4143" y="11109"/>
                  </a:cubicBezTo>
                  <a:cubicBezTo>
                    <a:pt x="4048" y="11525"/>
                    <a:pt x="3965" y="11942"/>
                    <a:pt x="3882" y="12359"/>
                  </a:cubicBezTo>
                  <a:cubicBezTo>
                    <a:pt x="3870" y="12466"/>
                    <a:pt x="3882" y="12585"/>
                    <a:pt x="3905" y="12692"/>
                  </a:cubicBezTo>
                  <a:cubicBezTo>
                    <a:pt x="3953" y="12823"/>
                    <a:pt x="4072" y="12918"/>
                    <a:pt x="4227" y="12895"/>
                  </a:cubicBezTo>
                  <a:cubicBezTo>
                    <a:pt x="4489" y="12859"/>
                    <a:pt x="4727" y="12764"/>
                    <a:pt x="4965" y="12621"/>
                  </a:cubicBezTo>
                  <a:cubicBezTo>
                    <a:pt x="5620" y="12156"/>
                    <a:pt x="6310" y="11740"/>
                    <a:pt x="7049" y="11299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1239195" y="3769115"/>
              <a:ext cx="265978" cy="778123"/>
            </a:xfrm>
            <a:custGeom>
              <a:rect b="b" l="l" r="r" t="t"/>
              <a:pathLst>
                <a:path extrusionOk="0" h="22468" w="7680">
                  <a:moveTo>
                    <a:pt x="322" y="48"/>
                  </a:moveTo>
                  <a:cubicBezTo>
                    <a:pt x="631" y="0"/>
                    <a:pt x="965" y="48"/>
                    <a:pt x="1274" y="143"/>
                  </a:cubicBezTo>
                  <a:cubicBezTo>
                    <a:pt x="1679" y="238"/>
                    <a:pt x="2096" y="381"/>
                    <a:pt x="2501" y="500"/>
                  </a:cubicBezTo>
                  <a:cubicBezTo>
                    <a:pt x="2703" y="560"/>
                    <a:pt x="2894" y="643"/>
                    <a:pt x="3060" y="822"/>
                  </a:cubicBezTo>
                  <a:cubicBezTo>
                    <a:pt x="3298" y="1060"/>
                    <a:pt x="3620" y="1167"/>
                    <a:pt x="3941" y="1286"/>
                  </a:cubicBezTo>
                  <a:cubicBezTo>
                    <a:pt x="4049" y="1334"/>
                    <a:pt x="4144" y="1345"/>
                    <a:pt x="4275" y="1393"/>
                  </a:cubicBezTo>
                  <a:cubicBezTo>
                    <a:pt x="4382" y="1703"/>
                    <a:pt x="4418" y="2024"/>
                    <a:pt x="4418" y="2369"/>
                  </a:cubicBezTo>
                  <a:cubicBezTo>
                    <a:pt x="4418" y="2917"/>
                    <a:pt x="4453" y="3489"/>
                    <a:pt x="4477" y="4036"/>
                  </a:cubicBezTo>
                  <a:cubicBezTo>
                    <a:pt x="4477" y="4227"/>
                    <a:pt x="4453" y="4441"/>
                    <a:pt x="4477" y="4632"/>
                  </a:cubicBezTo>
                  <a:cubicBezTo>
                    <a:pt x="4489" y="5167"/>
                    <a:pt x="4501" y="5691"/>
                    <a:pt x="4549" y="6227"/>
                  </a:cubicBezTo>
                  <a:cubicBezTo>
                    <a:pt x="4561" y="6465"/>
                    <a:pt x="4632" y="6703"/>
                    <a:pt x="4692" y="6941"/>
                  </a:cubicBezTo>
                  <a:cubicBezTo>
                    <a:pt x="4894" y="7715"/>
                    <a:pt x="4834" y="8537"/>
                    <a:pt x="5049" y="9323"/>
                  </a:cubicBezTo>
                  <a:cubicBezTo>
                    <a:pt x="5192" y="9811"/>
                    <a:pt x="5215" y="10335"/>
                    <a:pt x="5227" y="10835"/>
                  </a:cubicBezTo>
                  <a:cubicBezTo>
                    <a:pt x="5275" y="12132"/>
                    <a:pt x="5501" y="13395"/>
                    <a:pt x="5704" y="14680"/>
                  </a:cubicBezTo>
                  <a:cubicBezTo>
                    <a:pt x="5763" y="15061"/>
                    <a:pt x="5763" y="15478"/>
                    <a:pt x="5811" y="15871"/>
                  </a:cubicBezTo>
                  <a:cubicBezTo>
                    <a:pt x="5846" y="16097"/>
                    <a:pt x="5930" y="16300"/>
                    <a:pt x="5965" y="16514"/>
                  </a:cubicBezTo>
                  <a:cubicBezTo>
                    <a:pt x="6108" y="17657"/>
                    <a:pt x="6251" y="18800"/>
                    <a:pt x="6466" y="19931"/>
                  </a:cubicBezTo>
                  <a:cubicBezTo>
                    <a:pt x="6513" y="20205"/>
                    <a:pt x="6489" y="20479"/>
                    <a:pt x="6585" y="20717"/>
                  </a:cubicBezTo>
                  <a:cubicBezTo>
                    <a:pt x="6847" y="21253"/>
                    <a:pt x="7001" y="21848"/>
                    <a:pt x="7513" y="22241"/>
                  </a:cubicBezTo>
                  <a:cubicBezTo>
                    <a:pt x="7549" y="22288"/>
                    <a:pt x="7585" y="22348"/>
                    <a:pt x="7680" y="22467"/>
                  </a:cubicBezTo>
                  <a:cubicBezTo>
                    <a:pt x="7466" y="22431"/>
                    <a:pt x="7299" y="22467"/>
                    <a:pt x="7180" y="22408"/>
                  </a:cubicBezTo>
                  <a:cubicBezTo>
                    <a:pt x="6644" y="22122"/>
                    <a:pt x="6073" y="22110"/>
                    <a:pt x="5501" y="22062"/>
                  </a:cubicBezTo>
                  <a:cubicBezTo>
                    <a:pt x="5192" y="22027"/>
                    <a:pt x="4894" y="21967"/>
                    <a:pt x="4596" y="21848"/>
                  </a:cubicBezTo>
                  <a:cubicBezTo>
                    <a:pt x="4001" y="21610"/>
                    <a:pt x="3370" y="21407"/>
                    <a:pt x="2763" y="21217"/>
                  </a:cubicBezTo>
                  <a:cubicBezTo>
                    <a:pt x="2513" y="21122"/>
                    <a:pt x="2334" y="21003"/>
                    <a:pt x="2286" y="20717"/>
                  </a:cubicBezTo>
                  <a:cubicBezTo>
                    <a:pt x="2263" y="20574"/>
                    <a:pt x="2203" y="20419"/>
                    <a:pt x="2167" y="20276"/>
                  </a:cubicBezTo>
                  <a:cubicBezTo>
                    <a:pt x="2060" y="19526"/>
                    <a:pt x="1977" y="18776"/>
                    <a:pt x="1798" y="18038"/>
                  </a:cubicBezTo>
                  <a:cubicBezTo>
                    <a:pt x="1703" y="17657"/>
                    <a:pt x="1620" y="17252"/>
                    <a:pt x="1572" y="16871"/>
                  </a:cubicBezTo>
                  <a:cubicBezTo>
                    <a:pt x="1405" y="15502"/>
                    <a:pt x="1263" y="14109"/>
                    <a:pt x="1132" y="12740"/>
                  </a:cubicBezTo>
                  <a:cubicBezTo>
                    <a:pt x="1084" y="12240"/>
                    <a:pt x="1096" y="11716"/>
                    <a:pt x="1084" y="11216"/>
                  </a:cubicBezTo>
                  <a:cubicBezTo>
                    <a:pt x="1072" y="10882"/>
                    <a:pt x="1048" y="10537"/>
                    <a:pt x="1012" y="10216"/>
                  </a:cubicBezTo>
                  <a:cubicBezTo>
                    <a:pt x="929" y="9549"/>
                    <a:pt x="870" y="8894"/>
                    <a:pt x="751" y="8215"/>
                  </a:cubicBezTo>
                  <a:cubicBezTo>
                    <a:pt x="620" y="7430"/>
                    <a:pt x="501" y="6644"/>
                    <a:pt x="334" y="5870"/>
                  </a:cubicBezTo>
                  <a:cubicBezTo>
                    <a:pt x="191" y="5108"/>
                    <a:pt x="131" y="4322"/>
                    <a:pt x="72" y="3548"/>
                  </a:cubicBezTo>
                  <a:cubicBezTo>
                    <a:pt x="0" y="2429"/>
                    <a:pt x="191" y="1310"/>
                    <a:pt x="262" y="214"/>
                  </a:cubicBezTo>
                  <a:cubicBezTo>
                    <a:pt x="239" y="155"/>
                    <a:pt x="274" y="119"/>
                    <a:pt x="322" y="48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2233355" y="3624766"/>
              <a:ext cx="229717" cy="762885"/>
            </a:xfrm>
            <a:custGeom>
              <a:rect b="b" l="l" r="r" t="t"/>
              <a:pathLst>
                <a:path extrusionOk="0" h="22028" w="6633">
                  <a:moveTo>
                    <a:pt x="6620" y="20896"/>
                  </a:moveTo>
                  <a:cubicBezTo>
                    <a:pt x="6132" y="21313"/>
                    <a:pt x="5608" y="21575"/>
                    <a:pt x="4989" y="21634"/>
                  </a:cubicBezTo>
                  <a:cubicBezTo>
                    <a:pt x="4501" y="21694"/>
                    <a:pt x="4037" y="21873"/>
                    <a:pt x="3560" y="21968"/>
                  </a:cubicBezTo>
                  <a:cubicBezTo>
                    <a:pt x="3394" y="22015"/>
                    <a:pt x="3215" y="22015"/>
                    <a:pt x="3048" y="22027"/>
                  </a:cubicBezTo>
                  <a:cubicBezTo>
                    <a:pt x="2846" y="21837"/>
                    <a:pt x="2798" y="21623"/>
                    <a:pt x="2810" y="21408"/>
                  </a:cubicBezTo>
                  <a:cubicBezTo>
                    <a:pt x="2822" y="21087"/>
                    <a:pt x="2798" y="20777"/>
                    <a:pt x="2775" y="20468"/>
                  </a:cubicBezTo>
                  <a:cubicBezTo>
                    <a:pt x="2763" y="20158"/>
                    <a:pt x="2739" y="19837"/>
                    <a:pt x="2703" y="19527"/>
                  </a:cubicBezTo>
                  <a:cubicBezTo>
                    <a:pt x="2679" y="19289"/>
                    <a:pt x="2644" y="19051"/>
                    <a:pt x="2596" y="18801"/>
                  </a:cubicBezTo>
                  <a:cubicBezTo>
                    <a:pt x="2536" y="18372"/>
                    <a:pt x="2525" y="17920"/>
                    <a:pt x="2453" y="17479"/>
                  </a:cubicBezTo>
                  <a:cubicBezTo>
                    <a:pt x="2346" y="16908"/>
                    <a:pt x="2322" y="16336"/>
                    <a:pt x="2275" y="15753"/>
                  </a:cubicBezTo>
                  <a:cubicBezTo>
                    <a:pt x="2215" y="15038"/>
                    <a:pt x="2203" y="14324"/>
                    <a:pt x="2144" y="13610"/>
                  </a:cubicBezTo>
                  <a:cubicBezTo>
                    <a:pt x="2024" y="12050"/>
                    <a:pt x="1905" y="10478"/>
                    <a:pt x="1763" y="8931"/>
                  </a:cubicBezTo>
                  <a:cubicBezTo>
                    <a:pt x="1739" y="8609"/>
                    <a:pt x="1667" y="8276"/>
                    <a:pt x="1584" y="7954"/>
                  </a:cubicBezTo>
                  <a:cubicBezTo>
                    <a:pt x="1501" y="7537"/>
                    <a:pt x="1441" y="7121"/>
                    <a:pt x="1346" y="6704"/>
                  </a:cubicBezTo>
                  <a:cubicBezTo>
                    <a:pt x="1203" y="6013"/>
                    <a:pt x="1155" y="5335"/>
                    <a:pt x="1048" y="4644"/>
                  </a:cubicBezTo>
                  <a:cubicBezTo>
                    <a:pt x="989" y="4204"/>
                    <a:pt x="977" y="3751"/>
                    <a:pt x="905" y="3323"/>
                  </a:cubicBezTo>
                  <a:cubicBezTo>
                    <a:pt x="727" y="2323"/>
                    <a:pt x="358" y="1406"/>
                    <a:pt x="0" y="418"/>
                  </a:cubicBezTo>
                  <a:cubicBezTo>
                    <a:pt x="203" y="358"/>
                    <a:pt x="417" y="287"/>
                    <a:pt x="631" y="263"/>
                  </a:cubicBezTo>
                  <a:cubicBezTo>
                    <a:pt x="1739" y="144"/>
                    <a:pt x="2858" y="25"/>
                    <a:pt x="3965" y="1"/>
                  </a:cubicBezTo>
                  <a:cubicBezTo>
                    <a:pt x="4203" y="239"/>
                    <a:pt x="4287" y="513"/>
                    <a:pt x="4346" y="799"/>
                  </a:cubicBezTo>
                  <a:cubicBezTo>
                    <a:pt x="4561" y="1846"/>
                    <a:pt x="4703" y="2906"/>
                    <a:pt x="4846" y="3966"/>
                  </a:cubicBezTo>
                  <a:cubicBezTo>
                    <a:pt x="4882" y="4204"/>
                    <a:pt x="4965" y="4442"/>
                    <a:pt x="5013" y="4680"/>
                  </a:cubicBezTo>
                  <a:cubicBezTo>
                    <a:pt x="5215" y="5823"/>
                    <a:pt x="5370" y="6966"/>
                    <a:pt x="5382" y="8133"/>
                  </a:cubicBezTo>
                  <a:cubicBezTo>
                    <a:pt x="5382" y="8204"/>
                    <a:pt x="5370" y="8264"/>
                    <a:pt x="5382" y="8335"/>
                  </a:cubicBezTo>
                  <a:cubicBezTo>
                    <a:pt x="5489" y="9383"/>
                    <a:pt x="5596" y="10419"/>
                    <a:pt x="5715" y="11467"/>
                  </a:cubicBezTo>
                  <a:cubicBezTo>
                    <a:pt x="5811" y="12324"/>
                    <a:pt x="5977" y="13193"/>
                    <a:pt x="5954" y="14050"/>
                  </a:cubicBezTo>
                  <a:cubicBezTo>
                    <a:pt x="5930" y="14419"/>
                    <a:pt x="6013" y="14776"/>
                    <a:pt x="5977" y="15169"/>
                  </a:cubicBezTo>
                  <a:cubicBezTo>
                    <a:pt x="5954" y="15515"/>
                    <a:pt x="6144" y="15860"/>
                    <a:pt x="6192" y="16205"/>
                  </a:cubicBezTo>
                  <a:cubicBezTo>
                    <a:pt x="6263" y="16670"/>
                    <a:pt x="6287" y="17146"/>
                    <a:pt x="6335" y="17610"/>
                  </a:cubicBezTo>
                  <a:cubicBezTo>
                    <a:pt x="6370" y="17920"/>
                    <a:pt x="6406" y="18241"/>
                    <a:pt x="6442" y="18539"/>
                  </a:cubicBezTo>
                  <a:cubicBezTo>
                    <a:pt x="6442" y="18575"/>
                    <a:pt x="6454" y="18622"/>
                    <a:pt x="6454" y="18670"/>
                  </a:cubicBezTo>
                  <a:cubicBezTo>
                    <a:pt x="6513" y="19206"/>
                    <a:pt x="6561" y="19729"/>
                    <a:pt x="6608" y="20265"/>
                  </a:cubicBezTo>
                  <a:cubicBezTo>
                    <a:pt x="6632" y="20515"/>
                    <a:pt x="6620" y="20706"/>
                    <a:pt x="6620" y="20896"/>
                  </a:cubicBezTo>
                  <a:close/>
                </a:path>
              </a:pathLst>
            </a:custGeom>
            <a:solidFill>
              <a:srgbClr val="8AA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1626802" y="3738188"/>
              <a:ext cx="193838" cy="795024"/>
            </a:xfrm>
            <a:custGeom>
              <a:rect b="b" l="l" r="r" t="t"/>
              <a:pathLst>
                <a:path extrusionOk="0" h="22956" w="5597">
                  <a:moveTo>
                    <a:pt x="0" y="798"/>
                  </a:moveTo>
                  <a:cubicBezTo>
                    <a:pt x="1096" y="536"/>
                    <a:pt x="2108" y="202"/>
                    <a:pt x="3191" y="0"/>
                  </a:cubicBezTo>
                  <a:cubicBezTo>
                    <a:pt x="3251" y="155"/>
                    <a:pt x="3346" y="286"/>
                    <a:pt x="3370" y="441"/>
                  </a:cubicBezTo>
                  <a:cubicBezTo>
                    <a:pt x="3536" y="1274"/>
                    <a:pt x="3787" y="2072"/>
                    <a:pt x="3882" y="2917"/>
                  </a:cubicBezTo>
                  <a:cubicBezTo>
                    <a:pt x="3953" y="3608"/>
                    <a:pt x="4120" y="4274"/>
                    <a:pt x="4203" y="4965"/>
                  </a:cubicBezTo>
                  <a:cubicBezTo>
                    <a:pt x="4322" y="5882"/>
                    <a:pt x="4429" y="6822"/>
                    <a:pt x="4537" y="7763"/>
                  </a:cubicBezTo>
                  <a:cubicBezTo>
                    <a:pt x="4584" y="8180"/>
                    <a:pt x="4608" y="8596"/>
                    <a:pt x="4668" y="9025"/>
                  </a:cubicBezTo>
                  <a:cubicBezTo>
                    <a:pt x="4703" y="9287"/>
                    <a:pt x="4679" y="9561"/>
                    <a:pt x="4679" y="9811"/>
                  </a:cubicBezTo>
                  <a:cubicBezTo>
                    <a:pt x="4679" y="10323"/>
                    <a:pt x="4775" y="10823"/>
                    <a:pt x="4834" y="11335"/>
                  </a:cubicBezTo>
                  <a:cubicBezTo>
                    <a:pt x="4846" y="11418"/>
                    <a:pt x="4906" y="11490"/>
                    <a:pt x="4906" y="11585"/>
                  </a:cubicBezTo>
                  <a:cubicBezTo>
                    <a:pt x="4953" y="12299"/>
                    <a:pt x="5001" y="13002"/>
                    <a:pt x="5037" y="13716"/>
                  </a:cubicBezTo>
                  <a:cubicBezTo>
                    <a:pt x="5037" y="13752"/>
                    <a:pt x="5025" y="13799"/>
                    <a:pt x="5025" y="13847"/>
                  </a:cubicBezTo>
                  <a:cubicBezTo>
                    <a:pt x="5072" y="14133"/>
                    <a:pt x="5144" y="14407"/>
                    <a:pt x="5156" y="14692"/>
                  </a:cubicBezTo>
                  <a:cubicBezTo>
                    <a:pt x="5180" y="14978"/>
                    <a:pt x="5120" y="15276"/>
                    <a:pt x="5132" y="15561"/>
                  </a:cubicBezTo>
                  <a:cubicBezTo>
                    <a:pt x="5144" y="15919"/>
                    <a:pt x="5191" y="16276"/>
                    <a:pt x="5215" y="16633"/>
                  </a:cubicBezTo>
                  <a:cubicBezTo>
                    <a:pt x="5311" y="17919"/>
                    <a:pt x="5382" y="19217"/>
                    <a:pt x="5477" y="20503"/>
                  </a:cubicBezTo>
                  <a:cubicBezTo>
                    <a:pt x="5501" y="21050"/>
                    <a:pt x="5596" y="21610"/>
                    <a:pt x="5489" y="22193"/>
                  </a:cubicBezTo>
                  <a:cubicBezTo>
                    <a:pt x="5322" y="22253"/>
                    <a:pt x="5156" y="22348"/>
                    <a:pt x="5001" y="22372"/>
                  </a:cubicBezTo>
                  <a:cubicBezTo>
                    <a:pt x="4537" y="22491"/>
                    <a:pt x="4072" y="22586"/>
                    <a:pt x="3667" y="22824"/>
                  </a:cubicBezTo>
                  <a:cubicBezTo>
                    <a:pt x="3465" y="22955"/>
                    <a:pt x="3239" y="22884"/>
                    <a:pt x="3013" y="22848"/>
                  </a:cubicBezTo>
                  <a:cubicBezTo>
                    <a:pt x="2263" y="22741"/>
                    <a:pt x="2227" y="22741"/>
                    <a:pt x="2179" y="22003"/>
                  </a:cubicBezTo>
                  <a:cubicBezTo>
                    <a:pt x="2143" y="21229"/>
                    <a:pt x="2167" y="20443"/>
                    <a:pt x="2167" y="19669"/>
                  </a:cubicBezTo>
                  <a:cubicBezTo>
                    <a:pt x="2167" y="19348"/>
                    <a:pt x="2167" y="19038"/>
                    <a:pt x="2155" y="18729"/>
                  </a:cubicBezTo>
                  <a:cubicBezTo>
                    <a:pt x="2143" y="18371"/>
                    <a:pt x="2143" y="18014"/>
                    <a:pt x="2120" y="17657"/>
                  </a:cubicBezTo>
                  <a:cubicBezTo>
                    <a:pt x="2084" y="16883"/>
                    <a:pt x="2036" y="16097"/>
                    <a:pt x="2001" y="15323"/>
                  </a:cubicBezTo>
                  <a:cubicBezTo>
                    <a:pt x="2001" y="15240"/>
                    <a:pt x="2001" y="15180"/>
                    <a:pt x="1989" y="15121"/>
                  </a:cubicBezTo>
                  <a:cubicBezTo>
                    <a:pt x="1798" y="14430"/>
                    <a:pt x="1846" y="13716"/>
                    <a:pt x="1739" y="13002"/>
                  </a:cubicBezTo>
                  <a:cubicBezTo>
                    <a:pt x="1620" y="12252"/>
                    <a:pt x="1512" y="11490"/>
                    <a:pt x="1405" y="10751"/>
                  </a:cubicBezTo>
                  <a:cubicBezTo>
                    <a:pt x="1334" y="10216"/>
                    <a:pt x="1286" y="9680"/>
                    <a:pt x="1215" y="9156"/>
                  </a:cubicBezTo>
                  <a:cubicBezTo>
                    <a:pt x="1108" y="8382"/>
                    <a:pt x="989" y="7608"/>
                    <a:pt x="893" y="6834"/>
                  </a:cubicBezTo>
                  <a:cubicBezTo>
                    <a:pt x="869" y="6691"/>
                    <a:pt x="869" y="6525"/>
                    <a:pt x="846" y="6370"/>
                  </a:cubicBezTo>
                  <a:cubicBezTo>
                    <a:pt x="750" y="5644"/>
                    <a:pt x="679" y="4917"/>
                    <a:pt x="596" y="4191"/>
                  </a:cubicBezTo>
                  <a:cubicBezTo>
                    <a:pt x="500" y="3500"/>
                    <a:pt x="381" y="2810"/>
                    <a:pt x="274" y="2131"/>
                  </a:cubicBezTo>
                  <a:cubicBezTo>
                    <a:pt x="155" y="1726"/>
                    <a:pt x="84" y="1298"/>
                    <a:pt x="0" y="798"/>
                  </a:cubicBezTo>
                  <a:close/>
                </a:path>
              </a:pathLst>
            </a:custGeom>
            <a:solidFill>
              <a:srgbClr val="8AA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2394154" y="3602117"/>
              <a:ext cx="183552" cy="736045"/>
            </a:xfrm>
            <a:custGeom>
              <a:rect b="b" l="l" r="r" t="t"/>
              <a:pathLst>
                <a:path extrusionOk="0" h="21253" w="5300">
                  <a:moveTo>
                    <a:pt x="25" y="345"/>
                  </a:moveTo>
                  <a:cubicBezTo>
                    <a:pt x="406" y="274"/>
                    <a:pt x="763" y="179"/>
                    <a:pt x="1132" y="119"/>
                  </a:cubicBezTo>
                  <a:cubicBezTo>
                    <a:pt x="1894" y="0"/>
                    <a:pt x="2918" y="572"/>
                    <a:pt x="3227" y="1274"/>
                  </a:cubicBezTo>
                  <a:cubicBezTo>
                    <a:pt x="3323" y="1476"/>
                    <a:pt x="3418" y="1667"/>
                    <a:pt x="3513" y="1881"/>
                  </a:cubicBezTo>
                  <a:cubicBezTo>
                    <a:pt x="3954" y="2893"/>
                    <a:pt x="4228" y="3929"/>
                    <a:pt x="4275" y="5048"/>
                  </a:cubicBezTo>
                  <a:cubicBezTo>
                    <a:pt x="4275" y="5203"/>
                    <a:pt x="4299" y="5358"/>
                    <a:pt x="4335" y="5513"/>
                  </a:cubicBezTo>
                  <a:cubicBezTo>
                    <a:pt x="4525" y="6489"/>
                    <a:pt x="4609" y="7489"/>
                    <a:pt x="4668" y="8501"/>
                  </a:cubicBezTo>
                  <a:cubicBezTo>
                    <a:pt x="4751" y="9585"/>
                    <a:pt x="4763" y="10692"/>
                    <a:pt x="4871" y="11775"/>
                  </a:cubicBezTo>
                  <a:cubicBezTo>
                    <a:pt x="4978" y="13204"/>
                    <a:pt x="5013" y="14621"/>
                    <a:pt x="5109" y="16050"/>
                  </a:cubicBezTo>
                  <a:cubicBezTo>
                    <a:pt x="5132" y="16514"/>
                    <a:pt x="5168" y="16990"/>
                    <a:pt x="5216" y="17443"/>
                  </a:cubicBezTo>
                  <a:cubicBezTo>
                    <a:pt x="5299" y="18086"/>
                    <a:pt x="5144" y="18693"/>
                    <a:pt x="5013" y="19288"/>
                  </a:cubicBezTo>
                  <a:cubicBezTo>
                    <a:pt x="4918" y="19681"/>
                    <a:pt x="4704" y="20026"/>
                    <a:pt x="4525" y="20383"/>
                  </a:cubicBezTo>
                  <a:cubicBezTo>
                    <a:pt x="4478" y="20467"/>
                    <a:pt x="4370" y="20574"/>
                    <a:pt x="4287" y="20598"/>
                  </a:cubicBezTo>
                  <a:cubicBezTo>
                    <a:pt x="3823" y="20753"/>
                    <a:pt x="3430" y="21098"/>
                    <a:pt x="2918" y="21122"/>
                  </a:cubicBezTo>
                  <a:cubicBezTo>
                    <a:pt x="2799" y="21122"/>
                    <a:pt x="2680" y="21217"/>
                    <a:pt x="2561" y="21253"/>
                  </a:cubicBezTo>
                  <a:cubicBezTo>
                    <a:pt x="2513" y="21169"/>
                    <a:pt x="2442" y="21098"/>
                    <a:pt x="2454" y="21050"/>
                  </a:cubicBezTo>
                  <a:cubicBezTo>
                    <a:pt x="2513" y="20693"/>
                    <a:pt x="2418" y="20336"/>
                    <a:pt x="2358" y="19991"/>
                  </a:cubicBezTo>
                  <a:cubicBezTo>
                    <a:pt x="2323" y="19729"/>
                    <a:pt x="2275" y="19455"/>
                    <a:pt x="2263" y="19193"/>
                  </a:cubicBezTo>
                  <a:cubicBezTo>
                    <a:pt x="2239" y="18514"/>
                    <a:pt x="2108" y="17859"/>
                    <a:pt x="2025" y="17193"/>
                  </a:cubicBezTo>
                  <a:cubicBezTo>
                    <a:pt x="1989" y="16954"/>
                    <a:pt x="1977" y="16716"/>
                    <a:pt x="1965" y="16466"/>
                  </a:cubicBezTo>
                  <a:cubicBezTo>
                    <a:pt x="2227" y="16312"/>
                    <a:pt x="2477" y="16419"/>
                    <a:pt x="2704" y="16419"/>
                  </a:cubicBezTo>
                  <a:cubicBezTo>
                    <a:pt x="2989" y="16419"/>
                    <a:pt x="3168" y="16300"/>
                    <a:pt x="3251" y="16038"/>
                  </a:cubicBezTo>
                  <a:cubicBezTo>
                    <a:pt x="3454" y="15478"/>
                    <a:pt x="3537" y="14919"/>
                    <a:pt x="3513" y="14335"/>
                  </a:cubicBezTo>
                  <a:cubicBezTo>
                    <a:pt x="3513" y="14228"/>
                    <a:pt x="3513" y="14109"/>
                    <a:pt x="3525" y="14014"/>
                  </a:cubicBezTo>
                  <a:cubicBezTo>
                    <a:pt x="3537" y="13776"/>
                    <a:pt x="3561" y="13514"/>
                    <a:pt x="3561" y="13275"/>
                  </a:cubicBezTo>
                  <a:cubicBezTo>
                    <a:pt x="3561" y="12371"/>
                    <a:pt x="3454" y="11466"/>
                    <a:pt x="3573" y="10537"/>
                  </a:cubicBezTo>
                  <a:cubicBezTo>
                    <a:pt x="3597" y="10299"/>
                    <a:pt x="3561" y="10049"/>
                    <a:pt x="3585" y="9799"/>
                  </a:cubicBezTo>
                  <a:cubicBezTo>
                    <a:pt x="3680" y="9168"/>
                    <a:pt x="3287" y="8799"/>
                    <a:pt x="2882" y="8442"/>
                  </a:cubicBezTo>
                  <a:cubicBezTo>
                    <a:pt x="2608" y="8191"/>
                    <a:pt x="2227" y="8061"/>
                    <a:pt x="1858" y="7977"/>
                  </a:cubicBezTo>
                  <a:cubicBezTo>
                    <a:pt x="1632" y="7941"/>
                    <a:pt x="1430" y="7882"/>
                    <a:pt x="1191" y="7822"/>
                  </a:cubicBezTo>
                  <a:cubicBezTo>
                    <a:pt x="1096" y="7227"/>
                    <a:pt x="1001" y="6656"/>
                    <a:pt x="918" y="6096"/>
                  </a:cubicBezTo>
                  <a:cubicBezTo>
                    <a:pt x="799" y="5179"/>
                    <a:pt x="715" y="4274"/>
                    <a:pt x="584" y="3369"/>
                  </a:cubicBezTo>
                  <a:cubicBezTo>
                    <a:pt x="429" y="2405"/>
                    <a:pt x="382" y="1417"/>
                    <a:pt x="25" y="476"/>
                  </a:cubicBezTo>
                  <a:cubicBezTo>
                    <a:pt x="1" y="441"/>
                    <a:pt x="25" y="393"/>
                    <a:pt x="25" y="345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130345" y="3736941"/>
              <a:ext cx="164955" cy="747612"/>
            </a:xfrm>
            <a:custGeom>
              <a:rect b="b" l="l" r="r" t="t"/>
              <a:pathLst>
                <a:path extrusionOk="0" h="21587" w="4763">
                  <a:moveTo>
                    <a:pt x="4679" y="21586"/>
                  </a:moveTo>
                  <a:cubicBezTo>
                    <a:pt x="4120" y="21396"/>
                    <a:pt x="3596" y="21110"/>
                    <a:pt x="3167" y="20741"/>
                  </a:cubicBezTo>
                  <a:cubicBezTo>
                    <a:pt x="2822" y="20455"/>
                    <a:pt x="2596" y="20003"/>
                    <a:pt x="2512" y="19515"/>
                  </a:cubicBezTo>
                  <a:cubicBezTo>
                    <a:pt x="2441" y="19074"/>
                    <a:pt x="2381" y="18645"/>
                    <a:pt x="2322" y="18193"/>
                  </a:cubicBezTo>
                  <a:lnTo>
                    <a:pt x="2322" y="18122"/>
                  </a:lnTo>
                  <a:cubicBezTo>
                    <a:pt x="2167" y="17538"/>
                    <a:pt x="2108" y="16931"/>
                    <a:pt x="2000" y="16348"/>
                  </a:cubicBezTo>
                  <a:cubicBezTo>
                    <a:pt x="1846" y="15514"/>
                    <a:pt x="1762" y="14669"/>
                    <a:pt x="1667" y="13835"/>
                  </a:cubicBezTo>
                  <a:cubicBezTo>
                    <a:pt x="1512" y="12597"/>
                    <a:pt x="1369" y="11371"/>
                    <a:pt x="1215" y="10121"/>
                  </a:cubicBezTo>
                  <a:cubicBezTo>
                    <a:pt x="1203" y="10061"/>
                    <a:pt x="1203" y="9978"/>
                    <a:pt x="1179" y="9918"/>
                  </a:cubicBezTo>
                  <a:cubicBezTo>
                    <a:pt x="977" y="9537"/>
                    <a:pt x="965" y="9109"/>
                    <a:pt x="917" y="8692"/>
                  </a:cubicBezTo>
                  <a:cubicBezTo>
                    <a:pt x="834" y="8001"/>
                    <a:pt x="667" y="7335"/>
                    <a:pt x="655" y="6644"/>
                  </a:cubicBezTo>
                  <a:cubicBezTo>
                    <a:pt x="643" y="5953"/>
                    <a:pt x="405" y="5299"/>
                    <a:pt x="441" y="4596"/>
                  </a:cubicBezTo>
                  <a:cubicBezTo>
                    <a:pt x="476" y="4179"/>
                    <a:pt x="369" y="3763"/>
                    <a:pt x="286" y="3346"/>
                  </a:cubicBezTo>
                  <a:cubicBezTo>
                    <a:pt x="131" y="2596"/>
                    <a:pt x="107" y="1846"/>
                    <a:pt x="24" y="1096"/>
                  </a:cubicBezTo>
                  <a:cubicBezTo>
                    <a:pt x="0" y="810"/>
                    <a:pt x="60" y="512"/>
                    <a:pt x="84" y="238"/>
                  </a:cubicBezTo>
                  <a:cubicBezTo>
                    <a:pt x="107" y="143"/>
                    <a:pt x="143" y="72"/>
                    <a:pt x="179" y="0"/>
                  </a:cubicBezTo>
                  <a:cubicBezTo>
                    <a:pt x="643" y="12"/>
                    <a:pt x="1727" y="310"/>
                    <a:pt x="3001" y="798"/>
                  </a:cubicBezTo>
                  <a:cubicBezTo>
                    <a:pt x="2929" y="1370"/>
                    <a:pt x="2893" y="1941"/>
                    <a:pt x="2798" y="2513"/>
                  </a:cubicBezTo>
                  <a:cubicBezTo>
                    <a:pt x="2560" y="3810"/>
                    <a:pt x="2608" y="5084"/>
                    <a:pt x="2810" y="6370"/>
                  </a:cubicBezTo>
                  <a:cubicBezTo>
                    <a:pt x="3024" y="7597"/>
                    <a:pt x="3143" y="8835"/>
                    <a:pt x="3382" y="10073"/>
                  </a:cubicBezTo>
                  <a:cubicBezTo>
                    <a:pt x="3524" y="10799"/>
                    <a:pt x="3513" y="11526"/>
                    <a:pt x="3584" y="12264"/>
                  </a:cubicBezTo>
                  <a:cubicBezTo>
                    <a:pt x="3691" y="13216"/>
                    <a:pt x="3691" y="14181"/>
                    <a:pt x="3739" y="15133"/>
                  </a:cubicBezTo>
                  <a:cubicBezTo>
                    <a:pt x="3751" y="15359"/>
                    <a:pt x="3763" y="15574"/>
                    <a:pt x="3786" y="15800"/>
                  </a:cubicBezTo>
                  <a:cubicBezTo>
                    <a:pt x="3894" y="16550"/>
                    <a:pt x="4001" y="17300"/>
                    <a:pt x="4120" y="18050"/>
                  </a:cubicBezTo>
                  <a:cubicBezTo>
                    <a:pt x="4179" y="18431"/>
                    <a:pt x="4298" y="18824"/>
                    <a:pt x="4370" y="19229"/>
                  </a:cubicBezTo>
                  <a:cubicBezTo>
                    <a:pt x="4453" y="19610"/>
                    <a:pt x="4513" y="20015"/>
                    <a:pt x="4572" y="20396"/>
                  </a:cubicBezTo>
                  <a:cubicBezTo>
                    <a:pt x="4632" y="20729"/>
                    <a:pt x="4703" y="21051"/>
                    <a:pt x="4763" y="21384"/>
                  </a:cubicBezTo>
                  <a:cubicBezTo>
                    <a:pt x="4727" y="21432"/>
                    <a:pt x="4703" y="21491"/>
                    <a:pt x="4679" y="21586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1738526" y="3538601"/>
              <a:ext cx="472180" cy="171569"/>
            </a:xfrm>
            <a:custGeom>
              <a:rect b="b" l="l" r="r" t="t"/>
              <a:pathLst>
                <a:path extrusionOk="0" h="4954" w="13634">
                  <a:moveTo>
                    <a:pt x="12764" y="1644"/>
                  </a:moveTo>
                  <a:cubicBezTo>
                    <a:pt x="13062" y="1810"/>
                    <a:pt x="13348" y="2048"/>
                    <a:pt x="13634" y="2370"/>
                  </a:cubicBezTo>
                  <a:cubicBezTo>
                    <a:pt x="13443" y="2453"/>
                    <a:pt x="13300" y="2536"/>
                    <a:pt x="13157" y="2536"/>
                  </a:cubicBezTo>
                  <a:cubicBezTo>
                    <a:pt x="12491" y="2536"/>
                    <a:pt x="11812" y="2644"/>
                    <a:pt x="11157" y="2763"/>
                  </a:cubicBezTo>
                  <a:cubicBezTo>
                    <a:pt x="10681" y="2846"/>
                    <a:pt x="10193" y="2882"/>
                    <a:pt x="9716" y="2965"/>
                  </a:cubicBezTo>
                  <a:cubicBezTo>
                    <a:pt x="8883" y="3144"/>
                    <a:pt x="8050" y="3251"/>
                    <a:pt x="7228" y="3441"/>
                  </a:cubicBezTo>
                  <a:cubicBezTo>
                    <a:pt x="6371" y="3668"/>
                    <a:pt x="5478" y="3739"/>
                    <a:pt x="4609" y="3965"/>
                  </a:cubicBezTo>
                  <a:cubicBezTo>
                    <a:pt x="4001" y="4132"/>
                    <a:pt x="3370" y="4072"/>
                    <a:pt x="2775" y="4311"/>
                  </a:cubicBezTo>
                  <a:cubicBezTo>
                    <a:pt x="2215" y="4513"/>
                    <a:pt x="1632" y="4668"/>
                    <a:pt x="1049" y="4834"/>
                  </a:cubicBezTo>
                  <a:cubicBezTo>
                    <a:pt x="906" y="4870"/>
                    <a:pt x="751" y="4906"/>
                    <a:pt x="596" y="4953"/>
                  </a:cubicBezTo>
                  <a:cubicBezTo>
                    <a:pt x="358" y="4811"/>
                    <a:pt x="144" y="4668"/>
                    <a:pt x="1" y="4441"/>
                  </a:cubicBezTo>
                  <a:cubicBezTo>
                    <a:pt x="299" y="4180"/>
                    <a:pt x="561" y="3906"/>
                    <a:pt x="846" y="3656"/>
                  </a:cubicBezTo>
                  <a:cubicBezTo>
                    <a:pt x="1156" y="3358"/>
                    <a:pt x="1227" y="3013"/>
                    <a:pt x="1096" y="2608"/>
                  </a:cubicBezTo>
                  <a:cubicBezTo>
                    <a:pt x="1025" y="2406"/>
                    <a:pt x="930" y="2191"/>
                    <a:pt x="834" y="2001"/>
                  </a:cubicBezTo>
                  <a:cubicBezTo>
                    <a:pt x="739" y="1822"/>
                    <a:pt x="644" y="1655"/>
                    <a:pt x="501" y="1453"/>
                  </a:cubicBezTo>
                  <a:cubicBezTo>
                    <a:pt x="1632" y="1215"/>
                    <a:pt x="2704" y="989"/>
                    <a:pt x="3799" y="751"/>
                  </a:cubicBezTo>
                  <a:cubicBezTo>
                    <a:pt x="3990" y="703"/>
                    <a:pt x="4180" y="643"/>
                    <a:pt x="4371" y="584"/>
                  </a:cubicBezTo>
                  <a:cubicBezTo>
                    <a:pt x="5180" y="274"/>
                    <a:pt x="5978" y="48"/>
                    <a:pt x="6859" y="84"/>
                  </a:cubicBezTo>
                  <a:cubicBezTo>
                    <a:pt x="7049" y="96"/>
                    <a:pt x="7264" y="36"/>
                    <a:pt x="7490" y="0"/>
                  </a:cubicBezTo>
                  <a:cubicBezTo>
                    <a:pt x="7585" y="215"/>
                    <a:pt x="7728" y="417"/>
                    <a:pt x="7800" y="643"/>
                  </a:cubicBezTo>
                  <a:cubicBezTo>
                    <a:pt x="7942" y="1060"/>
                    <a:pt x="8204" y="1393"/>
                    <a:pt x="8585" y="1608"/>
                  </a:cubicBezTo>
                  <a:cubicBezTo>
                    <a:pt x="8835" y="1763"/>
                    <a:pt x="9062" y="1941"/>
                    <a:pt x="9312" y="2084"/>
                  </a:cubicBezTo>
                  <a:cubicBezTo>
                    <a:pt x="9693" y="2346"/>
                    <a:pt x="10074" y="2429"/>
                    <a:pt x="10526" y="2275"/>
                  </a:cubicBezTo>
                  <a:cubicBezTo>
                    <a:pt x="10788" y="2179"/>
                    <a:pt x="11086" y="2179"/>
                    <a:pt x="11371" y="2108"/>
                  </a:cubicBezTo>
                  <a:cubicBezTo>
                    <a:pt x="11812" y="2001"/>
                    <a:pt x="12264" y="1822"/>
                    <a:pt x="12764" y="1644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662265" y="3357992"/>
              <a:ext cx="423105" cy="280835"/>
            </a:xfrm>
            <a:custGeom>
              <a:rect b="b" l="l" r="r" t="t"/>
              <a:pathLst>
                <a:path extrusionOk="0" h="8109" w="12217">
                  <a:moveTo>
                    <a:pt x="12216" y="6728"/>
                  </a:moveTo>
                  <a:cubicBezTo>
                    <a:pt x="12157" y="6787"/>
                    <a:pt x="12133" y="6847"/>
                    <a:pt x="12097" y="6847"/>
                  </a:cubicBezTo>
                  <a:cubicBezTo>
                    <a:pt x="11383" y="6787"/>
                    <a:pt x="10442" y="6180"/>
                    <a:pt x="10478" y="5204"/>
                  </a:cubicBezTo>
                  <a:cubicBezTo>
                    <a:pt x="10490" y="4823"/>
                    <a:pt x="10371" y="4477"/>
                    <a:pt x="10192" y="4132"/>
                  </a:cubicBezTo>
                  <a:cubicBezTo>
                    <a:pt x="9966" y="3703"/>
                    <a:pt x="9835" y="3227"/>
                    <a:pt x="9668" y="2763"/>
                  </a:cubicBezTo>
                  <a:cubicBezTo>
                    <a:pt x="9609" y="2620"/>
                    <a:pt x="9573" y="2465"/>
                    <a:pt x="9525" y="2322"/>
                  </a:cubicBezTo>
                  <a:cubicBezTo>
                    <a:pt x="9418" y="2001"/>
                    <a:pt x="9216" y="1834"/>
                    <a:pt x="8882" y="1834"/>
                  </a:cubicBezTo>
                  <a:cubicBezTo>
                    <a:pt x="8394" y="1846"/>
                    <a:pt x="7906" y="1834"/>
                    <a:pt x="7430" y="1941"/>
                  </a:cubicBezTo>
                  <a:cubicBezTo>
                    <a:pt x="6787" y="2108"/>
                    <a:pt x="6120" y="2227"/>
                    <a:pt x="5477" y="2358"/>
                  </a:cubicBezTo>
                  <a:cubicBezTo>
                    <a:pt x="5144" y="2441"/>
                    <a:pt x="4810" y="2501"/>
                    <a:pt x="4513" y="2632"/>
                  </a:cubicBezTo>
                  <a:cubicBezTo>
                    <a:pt x="3739" y="3001"/>
                    <a:pt x="2882" y="3132"/>
                    <a:pt x="2084" y="3394"/>
                  </a:cubicBezTo>
                  <a:cubicBezTo>
                    <a:pt x="1965" y="3430"/>
                    <a:pt x="1834" y="3477"/>
                    <a:pt x="1715" y="3537"/>
                  </a:cubicBezTo>
                  <a:cubicBezTo>
                    <a:pt x="1631" y="3584"/>
                    <a:pt x="1548" y="3656"/>
                    <a:pt x="1536" y="3715"/>
                  </a:cubicBezTo>
                  <a:cubicBezTo>
                    <a:pt x="1441" y="4168"/>
                    <a:pt x="1155" y="4561"/>
                    <a:pt x="1334" y="5073"/>
                  </a:cubicBezTo>
                  <a:cubicBezTo>
                    <a:pt x="1536" y="5632"/>
                    <a:pt x="1620" y="6227"/>
                    <a:pt x="1774" y="6847"/>
                  </a:cubicBezTo>
                  <a:cubicBezTo>
                    <a:pt x="2286" y="6989"/>
                    <a:pt x="2524" y="7442"/>
                    <a:pt x="2846" y="7751"/>
                  </a:cubicBezTo>
                  <a:cubicBezTo>
                    <a:pt x="2810" y="8013"/>
                    <a:pt x="2667" y="8061"/>
                    <a:pt x="2501" y="8109"/>
                  </a:cubicBezTo>
                  <a:cubicBezTo>
                    <a:pt x="2012" y="7775"/>
                    <a:pt x="1500" y="7454"/>
                    <a:pt x="1012" y="7097"/>
                  </a:cubicBezTo>
                  <a:cubicBezTo>
                    <a:pt x="786" y="6930"/>
                    <a:pt x="655" y="6704"/>
                    <a:pt x="596" y="6430"/>
                  </a:cubicBezTo>
                  <a:cubicBezTo>
                    <a:pt x="536" y="6073"/>
                    <a:pt x="417" y="5739"/>
                    <a:pt x="357" y="5382"/>
                  </a:cubicBezTo>
                  <a:cubicBezTo>
                    <a:pt x="262" y="4918"/>
                    <a:pt x="226" y="4465"/>
                    <a:pt x="143" y="4001"/>
                  </a:cubicBezTo>
                  <a:cubicBezTo>
                    <a:pt x="119" y="3811"/>
                    <a:pt x="119" y="3596"/>
                    <a:pt x="72" y="3406"/>
                  </a:cubicBezTo>
                  <a:cubicBezTo>
                    <a:pt x="0" y="3037"/>
                    <a:pt x="119" y="2739"/>
                    <a:pt x="417" y="2525"/>
                  </a:cubicBezTo>
                  <a:cubicBezTo>
                    <a:pt x="738" y="2310"/>
                    <a:pt x="1096" y="2096"/>
                    <a:pt x="1453" y="1929"/>
                  </a:cubicBezTo>
                  <a:cubicBezTo>
                    <a:pt x="2108" y="1655"/>
                    <a:pt x="2763" y="1334"/>
                    <a:pt x="3453" y="1179"/>
                  </a:cubicBezTo>
                  <a:cubicBezTo>
                    <a:pt x="4108" y="1013"/>
                    <a:pt x="4727" y="822"/>
                    <a:pt x="5382" y="632"/>
                  </a:cubicBezTo>
                  <a:cubicBezTo>
                    <a:pt x="6096" y="441"/>
                    <a:pt x="6811" y="322"/>
                    <a:pt x="7549" y="191"/>
                  </a:cubicBezTo>
                  <a:cubicBezTo>
                    <a:pt x="8144" y="72"/>
                    <a:pt x="8739" y="1"/>
                    <a:pt x="9359" y="239"/>
                  </a:cubicBezTo>
                  <a:cubicBezTo>
                    <a:pt x="9454" y="334"/>
                    <a:pt x="9525" y="501"/>
                    <a:pt x="9656" y="608"/>
                  </a:cubicBezTo>
                  <a:cubicBezTo>
                    <a:pt x="10085" y="989"/>
                    <a:pt x="10418" y="1465"/>
                    <a:pt x="10716" y="1977"/>
                  </a:cubicBezTo>
                  <a:cubicBezTo>
                    <a:pt x="11025" y="2513"/>
                    <a:pt x="11216" y="3060"/>
                    <a:pt x="11395" y="3644"/>
                  </a:cubicBezTo>
                  <a:cubicBezTo>
                    <a:pt x="11442" y="3775"/>
                    <a:pt x="11478" y="3894"/>
                    <a:pt x="11490" y="4037"/>
                  </a:cubicBezTo>
                  <a:cubicBezTo>
                    <a:pt x="11561" y="4584"/>
                    <a:pt x="11633" y="5132"/>
                    <a:pt x="11692" y="5704"/>
                  </a:cubicBezTo>
                  <a:cubicBezTo>
                    <a:pt x="11728" y="5966"/>
                    <a:pt x="11811" y="6216"/>
                    <a:pt x="12014" y="6430"/>
                  </a:cubicBezTo>
                  <a:cubicBezTo>
                    <a:pt x="12085" y="6537"/>
                    <a:pt x="12145" y="6632"/>
                    <a:pt x="12216" y="67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1384340" y="3579017"/>
              <a:ext cx="343935" cy="165370"/>
            </a:xfrm>
            <a:custGeom>
              <a:rect b="b" l="l" r="r" t="t"/>
              <a:pathLst>
                <a:path extrusionOk="0" h="4775" w="9931">
                  <a:moveTo>
                    <a:pt x="0" y="1143"/>
                  </a:moveTo>
                  <a:cubicBezTo>
                    <a:pt x="346" y="869"/>
                    <a:pt x="691" y="631"/>
                    <a:pt x="1084" y="584"/>
                  </a:cubicBezTo>
                  <a:cubicBezTo>
                    <a:pt x="1536" y="536"/>
                    <a:pt x="1941" y="334"/>
                    <a:pt x="2370" y="191"/>
                  </a:cubicBezTo>
                  <a:cubicBezTo>
                    <a:pt x="2513" y="155"/>
                    <a:pt x="2667" y="119"/>
                    <a:pt x="2810" y="96"/>
                  </a:cubicBezTo>
                  <a:cubicBezTo>
                    <a:pt x="3263" y="0"/>
                    <a:pt x="3632" y="119"/>
                    <a:pt x="4037" y="310"/>
                  </a:cubicBezTo>
                  <a:cubicBezTo>
                    <a:pt x="4739" y="655"/>
                    <a:pt x="5465" y="941"/>
                    <a:pt x="6180" y="1239"/>
                  </a:cubicBezTo>
                  <a:cubicBezTo>
                    <a:pt x="6668" y="1441"/>
                    <a:pt x="7120" y="1727"/>
                    <a:pt x="7549" y="2036"/>
                  </a:cubicBezTo>
                  <a:cubicBezTo>
                    <a:pt x="8335" y="2596"/>
                    <a:pt x="9025" y="3251"/>
                    <a:pt x="9799" y="3810"/>
                  </a:cubicBezTo>
                  <a:cubicBezTo>
                    <a:pt x="9835" y="3846"/>
                    <a:pt x="9871" y="3917"/>
                    <a:pt x="9930" y="4025"/>
                  </a:cubicBezTo>
                  <a:cubicBezTo>
                    <a:pt x="9799" y="4084"/>
                    <a:pt x="9692" y="4156"/>
                    <a:pt x="9573" y="4167"/>
                  </a:cubicBezTo>
                  <a:cubicBezTo>
                    <a:pt x="9109" y="4227"/>
                    <a:pt x="8632" y="4239"/>
                    <a:pt x="8168" y="4322"/>
                  </a:cubicBezTo>
                  <a:cubicBezTo>
                    <a:pt x="7740" y="4394"/>
                    <a:pt x="7311" y="4513"/>
                    <a:pt x="6882" y="4620"/>
                  </a:cubicBezTo>
                  <a:cubicBezTo>
                    <a:pt x="6775" y="4644"/>
                    <a:pt x="6656" y="4679"/>
                    <a:pt x="6549" y="4703"/>
                  </a:cubicBezTo>
                  <a:cubicBezTo>
                    <a:pt x="6299" y="4775"/>
                    <a:pt x="6085" y="4739"/>
                    <a:pt x="5894" y="4513"/>
                  </a:cubicBezTo>
                  <a:cubicBezTo>
                    <a:pt x="5751" y="4346"/>
                    <a:pt x="5573" y="4215"/>
                    <a:pt x="5370" y="4096"/>
                  </a:cubicBezTo>
                  <a:lnTo>
                    <a:pt x="3632" y="2977"/>
                  </a:lnTo>
                  <a:cubicBezTo>
                    <a:pt x="3572" y="2953"/>
                    <a:pt x="3525" y="2893"/>
                    <a:pt x="3465" y="2870"/>
                  </a:cubicBezTo>
                  <a:cubicBezTo>
                    <a:pt x="2703" y="2596"/>
                    <a:pt x="2060" y="2120"/>
                    <a:pt x="1358" y="1739"/>
                  </a:cubicBezTo>
                  <a:cubicBezTo>
                    <a:pt x="1001" y="1548"/>
                    <a:pt x="643" y="1369"/>
                    <a:pt x="250" y="1250"/>
                  </a:cubicBezTo>
                  <a:cubicBezTo>
                    <a:pt x="191" y="1239"/>
                    <a:pt x="120" y="1203"/>
                    <a:pt x="0" y="1143"/>
                  </a:cubicBezTo>
                  <a:close/>
                </a:path>
              </a:pathLst>
            </a:custGeom>
            <a:solidFill>
              <a:srgbClr val="8AA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2072938" y="3449941"/>
              <a:ext cx="284991" cy="171569"/>
            </a:xfrm>
            <a:custGeom>
              <a:rect b="b" l="l" r="r" t="t"/>
              <a:pathLst>
                <a:path extrusionOk="0" h="4954" w="8229">
                  <a:moveTo>
                    <a:pt x="8192" y="4656"/>
                  </a:moveTo>
                  <a:cubicBezTo>
                    <a:pt x="6942" y="4596"/>
                    <a:pt x="5716" y="4799"/>
                    <a:pt x="4466" y="4954"/>
                  </a:cubicBezTo>
                  <a:cubicBezTo>
                    <a:pt x="4359" y="4799"/>
                    <a:pt x="4287" y="4668"/>
                    <a:pt x="4204" y="4549"/>
                  </a:cubicBezTo>
                  <a:cubicBezTo>
                    <a:pt x="3966" y="4215"/>
                    <a:pt x="3704" y="3918"/>
                    <a:pt x="3382" y="3680"/>
                  </a:cubicBezTo>
                  <a:cubicBezTo>
                    <a:pt x="2811" y="3287"/>
                    <a:pt x="2311" y="2822"/>
                    <a:pt x="1763" y="2394"/>
                  </a:cubicBezTo>
                  <a:cubicBezTo>
                    <a:pt x="1358" y="2072"/>
                    <a:pt x="930" y="1775"/>
                    <a:pt x="406" y="1608"/>
                  </a:cubicBezTo>
                  <a:cubicBezTo>
                    <a:pt x="275" y="1132"/>
                    <a:pt x="132" y="667"/>
                    <a:pt x="1" y="143"/>
                  </a:cubicBezTo>
                  <a:cubicBezTo>
                    <a:pt x="358" y="84"/>
                    <a:pt x="691" y="120"/>
                    <a:pt x="1013" y="108"/>
                  </a:cubicBezTo>
                  <a:cubicBezTo>
                    <a:pt x="1382" y="96"/>
                    <a:pt x="1775" y="96"/>
                    <a:pt x="2144" y="36"/>
                  </a:cubicBezTo>
                  <a:cubicBezTo>
                    <a:pt x="2358" y="1"/>
                    <a:pt x="2537" y="24"/>
                    <a:pt x="2727" y="84"/>
                  </a:cubicBezTo>
                  <a:cubicBezTo>
                    <a:pt x="3585" y="358"/>
                    <a:pt x="4347" y="822"/>
                    <a:pt x="5013" y="1406"/>
                  </a:cubicBezTo>
                  <a:cubicBezTo>
                    <a:pt x="5299" y="1656"/>
                    <a:pt x="5597" y="1894"/>
                    <a:pt x="5871" y="2168"/>
                  </a:cubicBezTo>
                  <a:cubicBezTo>
                    <a:pt x="6109" y="2406"/>
                    <a:pt x="6347" y="2620"/>
                    <a:pt x="6537" y="2894"/>
                  </a:cubicBezTo>
                  <a:cubicBezTo>
                    <a:pt x="6823" y="3275"/>
                    <a:pt x="7157" y="3596"/>
                    <a:pt x="7538" y="3870"/>
                  </a:cubicBezTo>
                  <a:cubicBezTo>
                    <a:pt x="7788" y="4049"/>
                    <a:pt x="7990" y="4275"/>
                    <a:pt x="8216" y="4489"/>
                  </a:cubicBezTo>
                  <a:cubicBezTo>
                    <a:pt x="8228" y="4561"/>
                    <a:pt x="8216" y="4608"/>
                    <a:pt x="8192" y="4656"/>
                  </a:cubicBezTo>
                  <a:close/>
                </a:path>
              </a:pathLst>
            </a:custGeom>
            <a:solidFill>
              <a:srgbClr val="8AA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1274658" y="3675918"/>
              <a:ext cx="298567" cy="122911"/>
            </a:xfrm>
            <a:custGeom>
              <a:rect b="b" l="l" r="r" t="t"/>
              <a:pathLst>
                <a:path extrusionOk="0" h="3549" w="8621">
                  <a:moveTo>
                    <a:pt x="0" y="2131"/>
                  </a:moveTo>
                  <a:cubicBezTo>
                    <a:pt x="215" y="1977"/>
                    <a:pt x="334" y="1881"/>
                    <a:pt x="465" y="1798"/>
                  </a:cubicBezTo>
                  <a:cubicBezTo>
                    <a:pt x="810" y="1608"/>
                    <a:pt x="1155" y="1429"/>
                    <a:pt x="1536" y="1250"/>
                  </a:cubicBezTo>
                  <a:cubicBezTo>
                    <a:pt x="2048" y="1012"/>
                    <a:pt x="2608" y="786"/>
                    <a:pt x="3120" y="560"/>
                  </a:cubicBezTo>
                  <a:cubicBezTo>
                    <a:pt x="3287" y="488"/>
                    <a:pt x="3465" y="429"/>
                    <a:pt x="3620" y="357"/>
                  </a:cubicBezTo>
                  <a:cubicBezTo>
                    <a:pt x="3894" y="191"/>
                    <a:pt x="4179" y="107"/>
                    <a:pt x="4513" y="119"/>
                  </a:cubicBezTo>
                  <a:cubicBezTo>
                    <a:pt x="4715" y="131"/>
                    <a:pt x="4941" y="48"/>
                    <a:pt x="5180" y="0"/>
                  </a:cubicBezTo>
                  <a:cubicBezTo>
                    <a:pt x="5834" y="298"/>
                    <a:pt x="6442" y="703"/>
                    <a:pt x="7073" y="1084"/>
                  </a:cubicBezTo>
                  <a:cubicBezTo>
                    <a:pt x="7311" y="1250"/>
                    <a:pt x="7573" y="1369"/>
                    <a:pt x="7811" y="1536"/>
                  </a:cubicBezTo>
                  <a:cubicBezTo>
                    <a:pt x="8037" y="1667"/>
                    <a:pt x="8263" y="1834"/>
                    <a:pt x="8478" y="1977"/>
                  </a:cubicBezTo>
                  <a:cubicBezTo>
                    <a:pt x="8525" y="2012"/>
                    <a:pt x="8561" y="2084"/>
                    <a:pt x="8621" y="2155"/>
                  </a:cubicBezTo>
                  <a:cubicBezTo>
                    <a:pt x="7823" y="2286"/>
                    <a:pt x="7132" y="2643"/>
                    <a:pt x="6335" y="2739"/>
                  </a:cubicBezTo>
                  <a:cubicBezTo>
                    <a:pt x="6215" y="2751"/>
                    <a:pt x="6096" y="2858"/>
                    <a:pt x="5977" y="2905"/>
                  </a:cubicBezTo>
                  <a:cubicBezTo>
                    <a:pt x="5823" y="2965"/>
                    <a:pt x="5656" y="3024"/>
                    <a:pt x="5489" y="3072"/>
                  </a:cubicBezTo>
                  <a:cubicBezTo>
                    <a:pt x="5382" y="3096"/>
                    <a:pt x="5251" y="3096"/>
                    <a:pt x="5180" y="3155"/>
                  </a:cubicBezTo>
                  <a:cubicBezTo>
                    <a:pt x="4608" y="3548"/>
                    <a:pt x="3977" y="3441"/>
                    <a:pt x="3358" y="3382"/>
                  </a:cubicBezTo>
                  <a:cubicBezTo>
                    <a:pt x="3156" y="3370"/>
                    <a:pt x="2941" y="3227"/>
                    <a:pt x="2739" y="3143"/>
                  </a:cubicBezTo>
                  <a:cubicBezTo>
                    <a:pt x="2525" y="3048"/>
                    <a:pt x="2334" y="2917"/>
                    <a:pt x="2132" y="2882"/>
                  </a:cubicBezTo>
                  <a:cubicBezTo>
                    <a:pt x="1786" y="2846"/>
                    <a:pt x="1489" y="2691"/>
                    <a:pt x="1191" y="2560"/>
                  </a:cubicBezTo>
                  <a:cubicBezTo>
                    <a:pt x="1012" y="2489"/>
                    <a:pt x="822" y="2405"/>
                    <a:pt x="620" y="2346"/>
                  </a:cubicBezTo>
                  <a:cubicBezTo>
                    <a:pt x="429" y="2298"/>
                    <a:pt x="262" y="2239"/>
                    <a:pt x="0" y="213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2037093" y="4076305"/>
              <a:ext cx="167829" cy="163708"/>
            </a:xfrm>
            <a:custGeom>
              <a:rect b="b" l="l" r="r" t="t"/>
              <a:pathLst>
                <a:path extrusionOk="0" h="4727" w="4846">
                  <a:moveTo>
                    <a:pt x="4679" y="2465"/>
                  </a:moveTo>
                  <a:cubicBezTo>
                    <a:pt x="4739" y="2727"/>
                    <a:pt x="4786" y="2977"/>
                    <a:pt x="4846" y="3298"/>
                  </a:cubicBezTo>
                  <a:cubicBezTo>
                    <a:pt x="4774" y="3715"/>
                    <a:pt x="4429" y="4024"/>
                    <a:pt x="4132" y="4346"/>
                  </a:cubicBezTo>
                  <a:cubicBezTo>
                    <a:pt x="3941" y="4572"/>
                    <a:pt x="3655" y="4691"/>
                    <a:pt x="3358" y="4691"/>
                  </a:cubicBezTo>
                  <a:cubicBezTo>
                    <a:pt x="2262" y="4727"/>
                    <a:pt x="1250" y="4465"/>
                    <a:pt x="429" y="3655"/>
                  </a:cubicBezTo>
                  <a:cubicBezTo>
                    <a:pt x="83" y="3310"/>
                    <a:pt x="0" y="2953"/>
                    <a:pt x="131" y="2489"/>
                  </a:cubicBezTo>
                  <a:cubicBezTo>
                    <a:pt x="333" y="1727"/>
                    <a:pt x="798" y="1131"/>
                    <a:pt x="1286" y="572"/>
                  </a:cubicBezTo>
                  <a:cubicBezTo>
                    <a:pt x="1560" y="274"/>
                    <a:pt x="1929" y="95"/>
                    <a:pt x="2346" y="36"/>
                  </a:cubicBezTo>
                  <a:cubicBezTo>
                    <a:pt x="2631" y="0"/>
                    <a:pt x="2762" y="95"/>
                    <a:pt x="2810" y="393"/>
                  </a:cubicBezTo>
                  <a:cubicBezTo>
                    <a:pt x="2858" y="715"/>
                    <a:pt x="2893" y="1048"/>
                    <a:pt x="2977" y="1369"/>
                  </a:cubicBezTo>
                  <a:cubicBezTo>
                    <a:pt x="3072" y="1869"/>
                    <a:pt x="3393" y="2143"/>
                    <a:pt x="3881" y="2227"/>
                  </a:cubicBezTo>
                  <a:cubicBezTo>
                    <a:pt x="4132" y="2286"/>
                    <a:pt x="4429" y="2298"/>
                    <a:pt x="4679" y="2465"/>
                  </a:cubicBezTo>
                  <a:close/>
                </a:path>
              </a:pathLst>
            </a:custGeom>
            <a:solidFill>
              <a:srgbClr val="FF84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2188818" y="3896908"/>
              <a:ext cx="93646" cy="202081"/>
            </a:xfrm>
            <a:custGeom>
              <a:rect b="b" l="l" r="r" t="t"/>
              <a:pathLst>
                <a:path extrusionOk="0" h="5835" w="2704">
                  <a:moveTo>
                    <a:pt x="441" y="5633"/>
                  </a:moveTo>
                  <a:cubicBezTo>
                    <a:pt x="358" y="4918"/>
                    <a:pt x="298" y="4263"/>
                    <a:pt x="239" y="3620"/>
                  </a:cubicBezTo>
                  <a:lnTo>
                    <a:pt x="24" y="763"/>
                  </a:lnTo>
                  <a:cubicBezTo>
                    <a:pt x="1" y="525"/>
                    <a:pt x="24" y="275"/>
                    <a:pt x="24" y="1"/>
                  </a:cubicBezTo>
                  <a:cubicBezTo>
                    <a:pt x="798" y="156"/>
                    <a:pt x="1536" y="287"/>
                    <a:pt x="2310" y="430"/>
                  </a:cubicBezTo>
                  <a:cubicBezTo>
                    <a:pt x="2441" y="751"/>
                    <a:pt x="2525" y="1120"/>
                    <a:pt x="2548" y="1489"/>
                  </a:cubicBezTo>
                  <a:cubicBezTo>
                    <a:pt x="2584" y="1894"/>
                    <a:pt x="2620" y="2299"/>
                    <a:pt x="2656" y="2680"/>
                  </a:cubicBezTo>
                  <a:cubicBezTo>
                    <a:pt x="2668" y="2918"/>
                    <a:pt x="2620" y="3168"/>
                    <a:pt x="2644" y="3406"/>
                  </a:cubicBezTo>
                  <a:cubicBezTo>
                    <a:pt x="2656" y="4037"/>
                    <a:pt x="2679" y="4656"/>
                    <a:pt x="2703" y="5287"/>
                  </a:cubicBezTo>
                  <a:cubicBezTo>
                    <a:pt x="2703" y="5466"/>
                    <a:pt x="2668" y="5633"/>
                    <a:pt x="2644" y="5835"/>
                  </a:cubicBezTo>
                  <a:cubicBezTo>
                    <a:pt x="1882" y="5764"/>
                    <a:pt x="1179" y="5692"/>
                    <a:pt x="441" y="5633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2147190" y="3855280"/>
              <a:ext cx="138149" cy="284956"/>
            </a:xfrm>
            <a:custGeom>
              <a:rect b="b" l="l" r="r" t="t"/>
              <a:pathLst>
                <a:path extrusionOk="0" h="8228" w="3989">
                  <a:moveTo>
                    <a:pt x="583" y="7990"/>
                  </a:moveTo>
                  <a:cubicBezTo>
                    <a:pt x="405" y="7668"/>
                    <a:pt x="333" y="7382"/>
                    <a:pt x="286" y="7061"/>
                  </a:cubicBezTo>
                  <a:cubicBezTo>
                    <a:pt x="167" y="6073"/>
                    <a:pt x="95" y="5108"/>
                    <a:pt x="71" y="4120"/>
                  </a:cubicBezTo>
                  <a:cubicBezTo>
                    <a:pt x="60" y="3548"/>
                    <a:pt x="0" y="2965"/>
                    <a:pt x="12" y="2382"/>
                  </a:cubicBezTo>
                  <a:cubicBezTo>
                    <a:pt x="12" y="1643"/>
                    <a:pt x="48" y="881"/>
                    <a:pt x="119" y="119"/>
                  </a:cubicBezTo>
                  <a:cubicBezTo>
                    <a:pt x="691" y="72"/>
                    <a:pt x="1226" y="24"/>
                    <a:pt x="1762" y="0"/>
                  </a:cubicBezTo>
                  <a:cubicBezTo>
                    <a:pt x="1857" y="0"/>
                    <a:pt x="1976" y="12"/>
                    <a:pt x="2084" y="48"/>
                  </a:cubicBezTo>
                  <a:cubicBezTo>
                    <a:pt x="2477" y="131"/>
                    <a:pt x="2858" y="227"/>
                    <a:pt x="3286" y="310"/>
                  </a:cubicBezTo>
                  <a:cubicBezTo>
                    <a:pt x="3322" y="441"/>
                    <a:pt x="3369" y="596"/>
                    <a:pt x="3393" y="739"/>
                  </a:cubicBezTo>
                  <a:cubicBezTo>
                    <a:pt x="3405" y="798"/>
                    <a:pt x="3381" y="881"/>
                    <a:pt x="3381" y="941"/>
                  </a:cubicBezTo>
                  <a:cubicBezTo>
                    <a:pt x="3191" y="1060"/>
                    <a:pt x="2988" y="1024"/>
                    <a:pt x="2786" y="965"/>
                  </a:cubicBezTo>
                  <a:cubicBezTo>
                    <a:pt x="2453" y="881"/>
                    <a:pt x="2131" y="798"/>
                    <a:pt x="1822" y="679"/>
                  </a:cubicBezTo>
                  <a:cubicBezTo>
                    <a:pt x="1524" y="584"/>
                    <a:pt x="1250" y="584"/>
                    <a:pt x="941" y="715"/>
                  </a:cubicBezTo>
                  <a:cubicBezTo>
                    <a:pt x="810" y="893"/>
                    <a:pt x="762" y="1143"/>
                    <a:pt x="774" y="1382"/>
                  </a:cubicBezTo>
                  <a:cubicBezTo>
                    <a:pt x="786" y="2013"/>
                    <a:pt x="881" y="2632"/>
                    <a:pt x="845" y="3263"/>
                  </a:cubicBezTo>
                  <a:cubicBezTo>
                    <a:pt x="822" y="3965"/>
                    <a:pt x="964" y="4632"/>
                    <a:pt x="941" y="5334"/>
                  </a:cubicBezTo>
                  <a:cubicBezTo>
                    <a:pt x="929" y="5823"/>
                    <a:pt x="1000" y="6311"/>
                    <a:pt x="1191" y="6775"/>
                  </a:cubicBezTo>
                  <a:cubicBezTo>
                    <a:pt x="1310" y="7061"/>
                    <a:pt x="1500" y="7263"/>
                    <a:pt x="1798" y="7335"/>
                  </a:cubicBezTo>
                  <a:cubicBezTo>
                    <a:pt x="2060" y="7394"/>
                    <a:pt x="2322" y="7442"/>
                    <a:pt x="2596" y="7454"/>
                  </a:cubicBezTo>
                  <a:cubicBezTo>
                    <a:pt x="3012" y="7489"/>
                    <a:pt x="3441" y="7489"/>
                    <a:pt x="3905" y="7501"/>
                  </a:cubicBezTo>
                  <a:cubicBezTo>
                    <a:pt x="3929" y="7692"/>
                    <a:pt x="3965" y="7882"/>
                    <a:pt x="3989" y="8061"/>
                  </a:cubicBezTo>
                  <a:cubicBezTo>
                    <a:pt x="3917" y="8120"/>
                    <a:pt x="3858" y="8168"/>
                    <a:pt x="3810" y="8204"/>
                  </a:cubicBezTo>
                  <a:cubicBezTo>
                    <a:pt x="3762" y="8216"/>
                    <a:pt x="3727" y="8228"/>
                    <a:pt x="3679" y="8228"/>
                  </a:cubicBezTo>
                  <a:cubicBezTo>
                    <a:pt x="2917" y="8168"/>
                    <a:pt x="2179" y="8109"/>
                    <a:pt x="1417" y="8049"/>
                  </a:cubicBezTo>
                  <a:cubicBezTo>
                    <a:pt x="1167" y="8025"/>
                    <a:pt x="893" y="8013"/>
                    <a:pt x="583" y="79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1157947" y="3640870"/>
              <a:ext cx="262722" cy="104348"/>
            </a:xfrm>
            <a:custGeom>
              <a:rect b="b" l="l" r="r" t="t"/>
              <a:pathLst>
                <a:path extrusionOk="0" h="3013" w="7586">
                  <a:moveTo>
                    <a:pt x="7585" y="429"/>
                  </a:moveTo>
                  <a:cubicBezTo>
                    <a:pt x="7526" y="512"/>
                    <a:pt x="7490" y="584"/>
                    <a:pt x="7430" y="596"/>
                  </a:cubicBezTo>
                  <a:cubicBezTo>
                    <a:pt x="6871" y="726"/>
                    <a:pt x="6359" y="1024"/>
                    <a:pt x="5811" y="1227"/>
                  </a:cubicBezTo>
                  <a:cubicBezTo>
                    <a:pt x="5085" y="1477"/>
                    <a:pt x="4442" y="1881"/>
                    <a:pt x="3787" y="2250"/>
                  </a:cubicBezTo>
                  <a:cubicBezTo>
                    <a:pt x="3394" y="2477"/>
                    <a:pt x="3025" y="2727"/>
                    <a:pt x="2561" y="3012"/>
                  </a:cubicBezTo>
                  <a:cubicBezTo>
                    <a:pt x="1775" y="2929"/>
                    <a:pt x="942" y="2596"/>
                    <a:pt x="108" y="2358"/>
                  </a:cubicBezTo>
                  <a:cubicBezTo>
                    <a:pt x="1" y="2191"/>
                    <a:pt x="49" y="2072"/>
                    <a:pt x="180" y="2012"/>
                  </a:cubicBezTo>
                  <a:cubicBezTo>
                    <a:pt x="834" y="1727"/>
                    <a:pt x="1477" y="1405"/>
                    <a:pt x="2156" y="1203"/>
                  </a:cubicBezTo>
                  <a:cubicBezTo>
                    <a:pt x="2954" y="988"/>
                    <a:pt x="3739" y="726"/>
                    <a:pt x="4525" y="476"/>
                  </a:cubicBezTo>
                  <a:cubicBezTo>
                    <a:pt x="4978" y="345"/>
                    <a:pt x="5418" y="226"/>
                    <a:pt x="5871" y="72"/>
                  </a:cubicBezTo>
                  <a:cubicBezTo>
                    <a:pt x="6085" y="0"/>
                    <a:pt x="6299" y="0"/>
                    <a:pt x="6526" y="72"/>
                  </a:cubicBezTo>
                  <a:cubicBezTo>
                    <a:pt x="6883" y="191"/>
                    <a:pt x="7228" y="298"/>
                    <a:pt x="7585" y="429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1570732" y="3915472"/>
              <a:ext cx="85369" cy="275086"/>
            </a:xfrm>
            <a:custGeom>
              <a:rect b="b" l="l" r="r" t="t"/>
              <a:pathLst>
                <a:path extrusionOk="0" h="7943" w="2465">
                  <a:moveTo>
                    <a:pt x="1679" y="1"/>
                  </a:moveTo>
                  <a:cubicBezTo>
                    <a:pt x="1988" y="1072"/>
                    <a:pt x="1762" y="2168"/>
                    <a:pt x="2084" y="3156"/>
                  </a:cubicBezTo>
                  <a:cubicBezTo>
                    <a:pt x="2107" y="4204"/>
                    <a:pt x="2369" y="5228"/>
                    <a:pt x="2465" y="6311"/>
                  </a:cubicBezTo>
                  <a:cubicBezTo>
                    <a:pt x="1679" y="6823"/>
                    <a:pt x="917" y="7442"/>
                    <a:pt x="24" y="7942"/>
                  </a:cubicBezTo>
                  <a:cubicBezTo>
                    <a:pt x="0" y="7537"/>
                    <a:pt x="131" y="7204"/>
                    <a:pt x="202" y="6871"/>
                  </a:cubicBezTo>
                  <a:cubicBezTo>
                    <a:pt x="441" y="5871"/>
                    <a:pt x="691" y="4870"/>
                    <a:pt x="917" y="3870"/>
                  </a:cubicBezTo>
                  <a:cubicBezTo>
                    <a:pt x="1000" y="3442"/>
                    <a:pt x="1024" y="3001"/>
                    <a:pt x="1107" y="2561"/>
                  </a:cubicBezTo>
                  <a:cubicBezTo>
                    <a:pt x="1238" y="1775"/>
                    <a:pt x="1405" y="989"/>
                    <a:pt x="1548" y="203"/>
                  </a:cubicBezTo>
                  <a:cubicBezTo>
                    <a:pt x="1536" y="167"/>
                    <a:pt x="1584" y="144"/>
                    <a:pt x="1679" y="1"/>
                  </a:cubicBezTo>
                  <a:close/>
                </a:path>
              </a:pathLst>
            </a:custGeom>
            <a:solidFill>
              <a:srgbClr val="DD98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1809038" y="4049084"/>
              <a:ext cx="101889" cy="238375"/>
            </a:xfrm>
            <a:custGeom>
              <a:rect b="b" l="l" r="r" t="t"/>
              <a:pathLst>
                <a:path extrusionOk="0" h="6883" w="2942">
                  <a:moveTo>
                    <a:pt x="715" y="6882"/>
                  </a:moveTo>
                  <a:cubicBezTo>
                    <a:pt x="513" y="6549"/>
                    <a:pt x="537" y="6239"/>
                    <a:pt x="513" y="5942"/>
                  </a:cubicBezTo>
                  <a:cubicBezTo>
                    <a:pt x="763" y="5644"/>
                    <a:pt x="1025" y="5370"/>
                    <a:pt x="1227" y="5060"/>
                  </a:cubicBezTo>
                  <a:cubicBezTo>
                    <a:pt x="1799" y="4168"/>
                    <a:pt x="1906" y="3263"/>
                    <a:pt x="1358" y="2298"/>
                  </a:cubicBezTo>
                  <a:cubicBezTo>
                    <a:pt x="1120" y="1882"/>
                    <a:pt x="846" y="1501"/>
                    <a:pt x="477" y="1227"/>
                  </a:cubicBezTo>
                  <a:cubicBezTo>
                    <a:pt x="191" y="1000"/>
                    <a:pt x="37" y="727"/>
                    <a:pt x="13" y="393"/>
                  </a:cubicBezTo>
                  <a:cubicBezTo>
                    <a:pt x="13" y="298"/>
                    <a:pt x="1" y="215"/>
                    <a:pt x="1" y="96"/>
                  </a:cubicBezTo>
                  <a:cubicBezTo>
                    <a:pt x="132" y="60"/>
                    <a:pt x="251" y="12"/>
                    <a:pt x="382" y="0"/>
                  </a:cubicBezTo>
                  <a:cubicBezTo>
                    <a:pt x="644" y="0"/>
                    <a:pt x="870" y="108"/>
                    <a:pt x="1072" y="250"/>
                  </a:cubicBezTo>
                  <a:cubicBezTo>
                    <a:pt x="1727" y="762"/>
                    <a:pt x="2275" y="1358"/>
                    <a:pt x="2608" y="2143"/>
                  </a:cubicBezTo>
                  <a:cubicBezTo>
                    <a:pt x="2918" y="2894"/>
                    <a:pt x="2942" y="3644"/>
                    <a:pt x="2799" y="4418"/>
                  </a:cubicBezTo>
                  <a:cubicBezTo>
                    <a:pt x="2680" y="5060"/>
                    <a:pt x="2287" y="5549"/>
                    <a:pt x="1858" y="6001"/>
                  </a:cubicBezTo>
                  <a:cubicBezTo>
                    <a:pt x="1525" y="6323"/>
                    <a:pt x="1227" y="6680"/>
                    <a:pt x="715" y="6882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1790925" y="3878380"/>
              <a:ext cx="121664" cy="151760"/>
            </a:xfrm>
            <a:custGeom>
              <a:rect b="b" l="l" r="r" t="t"/>
              <a:pathLst>
                <a:path extrusionOk="0" h="4382" w="3513">
                  <a:moveTo>
                    <a:pt x="524" y="4334"/>
                  </a:moveTo>
                  <a:cubicBezTo>
                    <a:pt x="452" y="3548"/>
                    <a:pt x="405" y="2834"/>
                    <a:pt x="298" y="2131"/>
                  </a:cubicBezTo>
                  <a:cubicBezTo>
                    <a:pt x="214" y="1429"/>
                    <a:pt x="143" y="715"/>
                    <a:pt x="0" y="24"/>
                  </a:cubicBezTo>
                  <a:cubicBezTo>
                    <a:pt x="119" y="24"/>
                    <a:pt x="167" y="0"/>
                    <a:pt x="202" y="24"/>
                  </a:cubicBezTo>
                  <a:lnTo>
                    <a:pt x="1941" y="1131"/>
                  </a:lnTo>
                  <a:cubicBezTo>
                    <a:pt x="2107" y="1238"/>
                    <a:pt x="2262" y="1357"/>
                    <a:pt x="2441" y="1465"/>
                  </a:cubicBezTo>
                  <a:cubicBezTo>
                    <a:pt x="2703" y="1608"/>
                    <a:pt x="2953" y="1762"/>
                    <a:pt x="3191" y="1905"/>
                  </a:cubicBezTo>
                  <a:cubicBezTo>
                    <a:pt x="3477" y="2108"/>
                    <a:pt x="3512" y="2298"/>
                    <a:pt x="3274" y="2500"/>
                  </a:cubicBezTo>
                  <a:cubicBezTo>
                    <a:pt x="2881" y="2834"/>
                    <a:pt x="2548" y="3239"/>
                    <a:pt x="2179" y="3572"/>
                  </a:cubicBezTo>
                  <a:cubicBezTo>
                    <a:pt x="1834" y="3894"/>
                    <a:pt x="1405" y="4096"/>
                    <a:pt x="1000" y="4322"/>
                  </a:cubicBezTo>
                  <a:cubicBezTo>
                    <a:pt x="881" y="4382"/>
                    <a:pt x="691" y="4334"/>
                    <a:pt x="524" y="4334"/>
                  </a:cubicBezTo>
                  <a:close/>
                </a:path>
              </a:pathLst>
            </a:custGeom>
            <a:solidFill>
              <a:srgbClr val="DD98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2285304" y="3510964"/>
              <a:ext cx="182721" cy="84988"/>
            </a:xfrm>
            <a:custGeom>
              <a:rect b="b" l="l" r="r" t="t"/>
              <a:pathLst>
                <a:path extrusionOk="0" h="2454" w="5276">
                  <a:moveTo>
                    <a:pt x="1" y="72"/>
                  </a:moveTo>
                  <a:cubicBezTo>
                    <a:pt x="1108" y="1"/>
                    <a:pt x="2120" y="1"/>
                    <a:pt x="3108" y="227"/>
                  </a:cubicBezTo>
                  <a:cubicBezTo>
                    <a:pt x="3465" y="298"/>
                    <a:pt x="3799" y="465"/>
                    <a:pt x="4049" y="691"/>
                  </a:cubicBezTo>
                  <a:cubicBezTo>
                    <a:pt x="4489" y="1084"/>
                    <a:pt x="4942" y="1501"/>
                    <a:pt x="5239" y="2037"/>
                  </a:cubicBezTo>
                  <a:cubicBezTo>
                    <a:pt x="5251" y="2072"/>
                    <a:pt x="5251" y="2132"/>
                    <a:pt x="5275" y="2203"/>
                  </a:cubicBezTo>
                  <a:cubicBezTo>
                    <a:pt x="5120" y="2203"/>
                    <a:pt x="4977" y="2239"/>
                    <a:pt x="4823" y="2203"/>
                  </a:cubicBezTo>
                  <a:cubicBezTo>
                    <a:pt x="4263" y="2084"/>
                    <a:pt x="3703" y="2180"/>
                    <a:pt x="3191" y="2358"/>
                  </a:cubicBezTo>
                  <a:cubicBezTo>
                    <a:pt x="2846" y="2453"/>
                    <a:pt x="2596" y="2442"/>
                    <a:pt x="2358" y="2156"/>
                  </a:cubicBezTo>
                  <a:cubicBezTo>
                    <a:pt x="2191" y="1977"/>
                    <a:pt x="1965" y="1858"/>
                    <a:pt x="1775" y="1715"/>
                  </a:cubicBezTo>
                  <a:cubicBezTo>
                    <a:pt x="1132" y="1239"/>
                    <a:pt x="608" y="667"/>
                    <a:pt x="1" y="72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1733608" y="3495726"/>
              <a:ext cx="258982" cy="76295"/>
            </a:xfrm>
            <a:custGeom>
              <a:rect b="b" l="l" r="r" t="t"/>
              <a:pathLst>
                <a:path extrusionOk="0" h="2203" w="7478">
                  <a:moveTo>
                    <a:pt x="7287" y="36"/>
                  </a:moveTo>
                  <a:cubicBezTo>
                    <a:pt x="7346" y="215"/>
                    <a:pt x="7406" y="417"/>
                    <a:pt x="7477" y="631"/>
                  </a:cubicBezTo>
                  <a:cubicBezTo>
                    <a:pt x="7310" y="679"/>
                    <a:pt x="7168" y="726"/>
                    <a:pt x="7013" y="738"/>
                  </a:cubicBezTo>
                  <a:cubicBezTo>
                    <a:pt x="6596" y="798"/>
                    <a:pt x="6167" y="834"/>
                    <a:pt x="5751" y="905"/>
                  </a:cubicBezTo>
                  <a:cubicBezTo>
                    <a:pt x="5417" y="965"/>
                    <a:pt x="5108" y="1072"/>
                    <a:pt x="4786" y="1155"/>
                  </a:cubicBezTo>
                  <a:cubicBezTo>
                    <a:pt x="4143" y="1322"/>
                    <a:pt x="3512" y="1524"/>
                    <a:pt x="2846" y="1631"/>
                  </a:cubicBezTo>
                  <a:cubicBezTo>
                    <a:pt x="2238" y="1727"/>
                    <a:pt x="1643" y="1929"/>
                    <a:pt x="1048" y="2084"/>
                  </a:cubicBezTo>
                  <a:cubicBezTo>
                    <a:pt x="857" y="2120"/>
                    <a:pt x="655" y="2167"/>
                    <a:pt x="452" y="2179"/>
                  </a:cubicBezTo>
                  <a:cubicBezTo>
                    <a:pt x="238" y="2203"/>
                    <a:pt x="143" y="2096"/>
                    <a:pt x="83" y="1881"/>
                  </a:cubicBezTo>
                  <a:cubicBezTo>
                    <a:pt x="48" y="1798"/>
                    <a:pt x="36" y="1703"/>
                    <a:pt x="24" y="1619"/>
                  </a:cubicBezTo>
                  <a:cubicBezTo>
                    <a:pt x="0" y="1560"/>
                    <a:pt x="0" y="1488"/>
                    <a:pt x="0" y="1405"/>
                  </a:cubicBezTo>
                  <a:cubicBezTo>
                    <a:pt x="464" y="1203"/>
                    <a:pt x="953" y="1155"/>
                    <a:pt x="1417" y="1072"/>
                  </a:cubicBezTo>
                  <a:cubicBezTo>
                    <a:pt x="1988" y="953"/>
                    <a:pt x="2560" y="893"/>
                    <a:pt x="3119" y="750"/>
                  </a:cubicBezTo>
                  <a:cubicBezTo>
                    <a:pt x="3858" y="596"/>
                    <a:pt x="4584" y="441"/>
                    <a:pt x="5334" y="298"/>
                  </a:cubicBezTo>
                  <a:cubicBezTo>
                    <a:pt x="5894" y="179"/>
                    <a:pt x="6465" y="95"/>
                    <a:pt x="7025" y="0"/>
                  </a:cubicBezTo>
                  <a:cubicBezTo>
                    <a:pt x="7132" y="12"/>
                    <a:pt x="7191" y="36"/>
                    <a:pt x="7287" y="36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2434986" y="3896528"/>
              <a:ext cx="62719" cy="252783"/>
            </a:xfrm>
            <a:custGeom>
              <a:rect b="b" l="l" r="r" t="t"/>
              <a:pathLst>
                <a:path extrusionOk="0" h="7299" w="1811">
                  <a:moveTo>
                    <a:pt x="1513" y="7180"/>
                  </a:moveTo>
                  <a:cubicBezTo>
                    <a:pt x="1263" y="7299"/>
                    <a:pt x="1036" y="7132"/>
                    <a:pt x="810" y="7060"/>
                  </a:cubicBezTo>
                  <a:cubicBezTo>
                    <a:pt x="679" y="7013"/>
                    <a:pt x="632" y="6739"/>
                    <a:pt x="751" y="6668"/>
                  </a:cubicBezTo>
                  <a:cubicBezTo>
                    <a:pt x="1286" y="6346"/>
                    <a:pt x="1334" y="5810"/>
                    <a:pt x="1334" y="5275"/>
                  </a:cubicBezTo>
                  <a:cubicBezTo>
                    <a:pt x="1334" y="5072"/>
                    <a:pt x="1322" y="4870"/>
                    <a:pt x="1370" y="4679"/>
                  </a:cubicBezTo>
                  <a:cubicBezTo>
                    <a:pt x="1465" y="4084"/>
                    <a:pt x="1406" y="3465"/>
                    <a:pt x="1429" y="2869"/>
                  </a:cubicBezTo>
                  <a:cubicBezTo>
                    <a:pt x="1441" y="2417"/>
                    <a:pt x="1394" y="1941"/>
                    <a:pt x="1370" y="1476"/>
                  </a:cubicBezTo>
                  <a:cubicBezTo>
                    <a:pt x="1346" y="1226"/>
                    <a:pt x="1227" y="1072"/>
                    <a:pt x="977" y="988"/>
                  </a:cubicBezTo>
                  <a:cubicBezTo>
                    <a:pt x="715" y="893"/>
                    <a:pt x="429" y="786"/>
                    <a:pt x="143" y="691"/>
                  </a:cubicBezTo>
                  <a:cubicBezTo>
                    <a:pt x="24" y="476"/>
                    <a:pt x="1" y="250"/>
                    <a:pt x="84" y="0"/>
                  </a:cubicBezTo>
                  <a:cubicBezTo>
                    <a:pt x="453" y="131"/>
                    <a:pt x="798" y="238"/>
                    <a:pt x="1132" y="369"/>
                  </a:cubicBezTo>
                  <a:cubicBezTo>
                    <a:pt x="1620" y="572"/>
                    <a:pt x="1810" y="833"/>
                    <a:pt x="1727" y="1357"/>
                  </a:cubicBezTo>
                  <a:cubicBezTo>
                    <a:pt x="1608" y="1976"/>
                    <a:pt x="1787" y="2608"/>
                    <a:pt x="1632" y="3215"/>
                  </a:cubicBezTo>
                  <a:cubicBezTo>
                    <a:pt x="1751" y="3631"/>
                    <a:pt x="1679" y="4048"/>
                    <a:pt x="1703" y="4465"/>
                  </a:cubicBezTo>
                  <a:cubicBezTo>
                    <a:pt x="1763" y="5346"/>
                    <a:pt x="1727" y="6203"/>
                    <a:pt x="1572" y="7060"/>
                  </a:cubicBezTo>
                  <a:cubicBezTo>
                    <a:pt x="1560" y="7096"/>
                    <a:pt x="1525" y="7132"/>
                    <a:pt x="1513" y="7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1566195" y="3560454"/>
              <a:ext cx="98149" cy="49940"/>
            </a:xfrm>
            <a:custGeom>
              <a:rect b="b" l="l" r="r" t="t"/>
              <a:pathLst>
                <a:path extrusionOk="0" h="1442" w="2834">
                  <a:moveTo>
                    <a:pt x="2500" y="0"/>
                  </a:moveTo>
                  <a:cubicBezTo>
                    <a:pt x="2667" y="370"/>
                    <a:pt x="2834" y="691"/>
                    <a:pt x="2739" y="1084"/>
                  </a:cubicBezTo>
                  <a:cubicBezTo>
                    <a:pt x="2381" y="1203"/>
                    <a:pt x="2024" y="1310"/>
                    <a:pt x="1631" y="1441"/>
                  </a:cubicBezTo>
                  <a:cubicBezTo>
                    <a:pt x="1298" y="1251"/>
                    <a:pt x="929" y="1072"/>
                    <a:pt x="512" y="989"/>
                  </a:cubicBezTo>
                  <a:cubicBezTo>
                    <a:pt x="357" y="941"/>
                    <a:pt x="226" y="822"/>
                    <a:pt x="0" y="667"/>
                  </a:cubicBezTo>
                  <a:cubicBezTo>
                    <a:pt x="881" y="429"/>
                    <a:pt x="1667" y="227"/>
                    <a:pt x="2500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2439523" y="3941861"/>
              <a:ext cx="27256" cy="157128"/>
            </a:xfrm>
            <a:custGeom>
              <a:rect b="b" l="l" r="r" t="t"/>
              <a:pathLst>
                <a:path extrusionOk="0" h="4537" w="787">
                  <a:moveTo>
                    <a:pt x="60" y="1"/>
                  </a:moveTo>
                  <a:cubicBezTo>
                    <a:pt x="322" y="96"/>
                    <a:pt x="548" y="179"/>
                    <a:pt x="786" y="275"/>
                  </a:cubicBezTo>
                  <a:cubicBezTo>
                    <a:pt x="667" y="882"/>
                    <a:pt x="620" y="1465"/>
                    <a:pt x="763" y="2025"/>
                  </a:cubicBezTo>
                  <a:cubicBezTo>
                    <a:pt x="774" y="2084"/>
                    <a:pt x="774" y="2156"/>
                    <a:pt x="763" y="2215"/>
                  </a:cubicBezTo>
                  <a:cubicBezTo>
                    <a:pt x="608" y="2739"/>
                    <a:pt x="679" y="3287"/>
                    <a:pt x="667" y="3823"/>
                  </a:cubicBezTo>
                  <a:cubicBezTo>
                    <a:pt x="667" y="3977"/>
                    <a:pt x="655" y="4132"/>
                    <a:pt x="632" y="4287"/>
                  </a:cubicBezTo>
                  <a:cubicBezTo>
                    <a:pt x="620" y="4358"/>
                    <a:pt x="596" y="4454"/>
                    <a:pt x="584" y="4513"/>
                  </a:cubicBezTo>
                  <a:cubicBezTo>
                    <a:pt x="524" y="4525"/>
                    <a:pt x="489" y="4537"/>
                    <a:pt x="477" y="4525"/>
                  </a:cubicBezTo>
                  <a:cubicBezTo>
                    <a:pt x="453" y="4525"/>
                    <a:pt x="453" y="4477"/>
                    <a:pt x="441" y="4466"/>
                  </a:cubicBezTo>
                  <a:cubicBezTo>
                    <a:pt x="298" y="3049"/>
                    <a:pt x="143" y="1620"/>
                    <a:pt x="1" y="203"/>
                  </a:cubicBezTo>
                  <a:cubicBezTo>
                    <a:pt x="1" y="179"/>
                    <a:pt x="24" y="132"/>
                    <a:pt x="60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1646161" y="3615312"/>
              <a:ext cx="91984" cy="60226"/>
            </a:xfrm>
            <a:custGeom>
              <a:rect b="b" l="l" r="r" t="t"/>
              <a:pathLst>
                <a:path extrusionOk="0" h="1739" w="2656">
                  <a:moveTo>
                    <a:pt x="2656" y="1310"/>
                  </a:moveTo>
                  <a:cubicBezTo>
                    <a:pt x="2549" y="1560"/>
                    <a:pt x="2358" y="1667"/>
                    <a:pt x="2085" y="1738"/>
                  </a:cubicBezTo>
                  <a:cubicBezTo>
                    <a:pt x="1906" y="1619"/>
                    <a:pt x="1715" y="1488"/>
                    <a:pt x="1525" y="1334"/>
                  </a:cubicBezTo>
                  <a:cubicBezTo>
                    <a:pt x="1132" y="1036"/>
                    <a:pt x="763" y="726"/>
                    <a:pt x="251" y="619"/>
                  </a:cubicBezTo>
                  <a:cubicBezTo>
                    <a:pt x="13" y="572"/>
                    <a:pt x="1" y="310"/>
                    <a:pt x="180" y="155"/>
                  </a:cubicBezTo>
                  <a:cubicBezTo>
                    <a:pt x="310" y="60"/>
                    <a:pt x="453" y="0"/>
                    <a:pt x="608" y="60"/>
                  </a:cubicBezTo>
                  <a:cubicBezTo>
                    <a:pt x="811" y="107"/>
                    <a:pt x="989" y="191"/>
                    <a:pt x="1168" y="262"/>
                  </a:cubicBezTo>
                  <a:cubicBezTo>
                    <a:pt x="1239" y="298"/>
                    <a:pt x="1323" y="369"/>
                    <a:pt x="1406" y="369"/>
                  </a:cubicBezTo>
                  <a:cubicBezTo>
                    <a:pt x="1537" y="369"/>
                    <a:pt x="1680" y="333"/>
                    <a:pt x="1775" y="441"/>
                  </a:cubicBezTo>
                  <a:cubicBezTo>
                    <a:pt x="2061" y="750"/>
                    <a:pt x="2501" y="857"/>
                    <a:pt x="2656" y="1310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1813159" y="4107232"/>
              <a:ext cx="36329" cy="109716"/>
            </a:xfrm>
            <a:custGeom>
              <a:rect b="b" l="l" r="r" t="t"/>
              <a:pathLst>
                <a:path extrusionOk="0" h="3168" w="1049">
                  <a:moveTo>
                    <a:pt x="72" y="0"/>
                  </a:moveTo>
                  <a:cubicBezTo>
                    <a:pt x="644" y="322"/>
                    <a:pt x="763" y="857"/>
                    <a:pt x="953" y="1334"/>
                  </a:cubicBezTo>
                  <a:cubicBezTo>
                    <a:pt x="882" y="1965"/>
                    <a:pt x="1049" y="2667"/>
                    <a:pt x="477" y="3167"/>
                  </a:cubicBezTo>
                  <a:cubicBezTo>
                    <a:pt x="299" y="3155"/>
                    <a:pt x="299" y="3024"/>
                    <a:pt x="263" y="2917"/>
                  </a:cubicBezTo>
                  <a:cubicBezTo>
                    <a:pt x="227" y="2727"/>
                    <a:pt x="168" y="2536"/>
                    <a:pt x="168" y="2334"/>
                  </a:cubicBezTo>
                  <a:cubicBezTo>
                    <a:pt x="191" y="1631"/>
                    <a:pt x="60" y="941"/>
                    <a:pt x="1" y="226"/>
                  </a:cubicBezTo>
                  <a:cubicBezTo>
                    <a:pt x="13" y="179"/>
                    <a:pt x="49" y="143"/>
                    <a:pt x="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1110535" y="3343550"/>
              <a:ext cx="1483241" cy="1231289"/>
            </a:xfrm>
            <a:custGeom>
              <a:rect b="b" l="l" r="r" t="t"/>
              <a:pathLst>
                <a:path extrusionOk="0" h="35553" w="42828">
                  <a:moveTo>
                    <a:pt x="27409" y="2525"/>
                  </a:moveTo>
                  <a:cubicBezTo>
                    <a:pt x="28326" y="2549"/>
                    <a:pt x="29195" y="2561"/>
                    <a:pt x="30064" y="2573"/>
                  </a:cubicBezTo>
                  <a:cubicBezTo>
                    <a:pt x="30516" y="2584"/>
                    <a:pt x="30957" y="2573"/>
                    <a:pt x="31362" y="2811"/>
                  </a:cubicBezTo>
                  <a:cubicBezTo>
                    <a:pt x="31457" y="2858"/>
                    <a:pt x="31576" y="2858"/>
                    <a:pt x="31671" y="2858"/>
                  </a:cubicBezTo>
                  <a:cubicBezTo>
                    <a:pt x="31898" y="2846"/>
                    <a:pt x="32124" y="2823"/>
                    <a:pt x="32350" y="2799"/>
                  </a:cubicBezTo>
                  <a:cubicBezTo>
                    <a:pt x="32910" y="2739"/>
                    <a:pt x="33445" y="2799"/>
                    <a:pt x="34017" y="2858"/>
                  </a:cubicBezTo>
                  <a:cubicBezTo>
                    <a:pt x="34696" y="2942"/>
                    <a:pt x="35291" y="3215"/>
                    <a:pt x="35934" y="3418"/>
                  </a:cubicBezTo>
                  <a:cubicBezTo>
                    <a:pt x="36362" y="3549"/>
                    <a:pt x="36720" y="3847"/>
                    <a:pt x="37124" y="4013"/>
                  </a:cubicBezTo>
                  <a:cubicBezTo>
                    <a:pt x="37624" y="4228"/>
                    <a:pt x="37970" y="4656"/>
                    <a:pt x="38422" y="4942"/>
                  </a:cubicBezTo>
                  <a:cubicBezTo>
                    <a:pt x="38851" y="5228"/>
                    <a:pt x="39160" y="5644"/>
                    <a:pt x="39494" y="6025"/>
                  </a:cubicBezTo>
                  <a:cubicBezTo>
                    <a:pt x="39827" y="6442"/>
                    <a:pt x="40160" y="6859"/>
                    <a:pt x="40446" y="7323"/>
                  </a:cubicBezTo>
                  <a:cubicBezTo>
                    <a:pt x="40649" y="7657"/>
                    <a:pt x="40994" y="7907"/>
                    <a:pt x="41161" y="8276"/>
                  </a:cubicBezTo>
                  <a:cubicBezTo>
                    <a:pt x="41220" y="8395"/>
                    <a:pt x="41256" y="8514"/>
                    <a:pt x="41292" y="8645"/>
                  </a:cubicBezTo>
                  <a:cubicBezTo>
                    <a:pt x="41411" y="9204"/>
                    <a:pt x="41530" y="9776"/>
                    <a:pt x="41637" y="10359"/>
                  </a:cubicBezTo>
                  <a:cubicBezTo>
                    <a:pt x="41708" y="10716"/>
                    <a:pt x="41768" y="11062"/>
                    <a:pt x="41815" y="11419"/>
                  </a:cubicBezTo>
                  <a:cubicBezTo>
                    <a:pt x="41899" y="11919"/>
                    <a:pt x="41970" y="12419"/>
                    <a:pt x="42065" y="12931"/>
                  </a:cubicBezTo>
                  <a:cubicBezTo>
                    <a:pt x="42089" y="13086"/>
                    <a:pt x="42125" y="13241"/>
                    <a:pt x="42137" y="13395"/>
                  </a:cubicBezTo>
                  <a:cubicBezTo>
                    <a:pt x="42292" y="14812"/>
                    <a:pt x="42446" y="16217"/>
                    <a:pt x="42601" y="17646"/>
                  </a:cubicBezTo>
                  <a:cubicBezTo>
                    <a:pt x="42673" y="18408"/>
                    <a:pt x="42744" y="19170"/>
                    <a:pt x="42720" y="19932"/>
                  </a:cubicBezTo>
                  <a:cubicBezTo>
                    <a:pt x="42685" y="20658"/>
                    <a:pt x="42780" y="21384"/>
                    <a:pt x="42685" y="22134"/>
                  </a:cubicBezTo>
                  <a:cubicBezTo>
                    <a:pt x="42625" y="22694"/>
                    <a:pt x="42673" y="23289"/>
                    <a:pt x="42732" y="23873"/>
                  </a:cubicBezTo>
                  <a:cubicBezTo>
                    <a:pt x="42827" y="24790"/>
                    <a:pt x="42768" y="25706"/>
                    <a:pt x="42768" y="26611"/>
                  </a:cubicBezTo>
                  <a:lnTo>
                    <a:pt x="42768" y="27861"/>
                  </a:lnTo>
                  <a:cubicBezTo>
                    <a:pt x="42554" y="27992"/>
                    <a:pt x="42387" y="28230"/>
                    <a:pt x="42185" y="28409"/>
                  </a:cubicBezTo>
                  <a:cubicBezTo>
                    <a:pt x="41839" y="28707"/>
                    <a:pt x="41434" y="28981"/>
                    <a:pt x="41018" y="29159"/>
                  </a:cubicBezTo>
                  <a:cubicBezTo>
                    <a:pt x="40530" y="29362"/>
                    <a:pt x="40065" y="29659"/>
                    <a:pt x="39518" y="29695"/>
                  </a:cubicBezTo>
                  <a:cubicBezTo>
                    <a:pt x="39398" y="29695"/>
                    <a:pt x="39279" y="29790"/>
                    <a:pt x="39160" y="29850"/>
                  </a:cubicBezTo>
                  <a:cubicBezTo>
                    <a:pt x="38482" y="30207"/>
                    <a:pt x="37779" y="30469"/>
                    <a:pt x="37017" y="30564"/>
                  </a:cubicBezTo>
                  <a:cubicBezTo>
                    <a:pt x="36934" y="30588"/>
                    <a:pt x="36827" y="30564"/>
                    <a:pt x="36755" y="30612"/>
                  </a:cubicBezTo>
                  <a:cubicBezTo>
                    <a:pt x="36339" y="30874"/>
                    <a:pt x="35839" y="30838"/>
                    <a:pt x="35386" y="30862"/>
                  </a:cubicBezTo>
                  <a:cubicBezTo>
                    <a:pt x="35327" y="30862"/>
                    <a:pt x="35231" y="30897"/>
                    <a:pt x="35184" y="30862"/>
                  </a:cubicBezTo>
                  <a:cubicBezTo>
                    <a:pt x="34588" y="30612"/>
                    <a:pt x="34017" y="30838"/>
                    <a:pt x="33445" y="30981"/>
                  </a:cubicBezTo>
                  <a:cubicBezTo>
                    <a:pt x="32493" y="31207"/>
                    <a:pt x="31540" y="31457"/>
                    <a:pt x="30600" y="31755"/>
                  </a:cubicBezTo>
                  <a:cubicBezTo>
                    <a:pt x="29945" y="31969"/>
                    <a:pt x="29266" y="32076"/>
                    <a:pt x="28623" y="32374"/>
                  </a:cubicBezTo>
                  <a:cubicBezTo>
                    <a:pt x="28266" y="32529"/>
                    <a:pt x="27849" y="32576"/>
                    <a:pt x="27468" y="32636"/>
                  </a:cubicBezTo>
                  <a:cubicBezTo>
                    <a:pt x="26695" y="32731"/>
                    <a:pt x="25933" y="32922"/>
                    <a:pt x="25159" y="33064"/>
                  </a:cubicBezTo>
                  <a:cubicBezTo>
                    <a:pt x="24230" y="33243"/>
                    <a:pt x="23313" y="33386"/>
                    <a:pt x="22384" y="33529"/>
                  </a:cubicBezTo>
                  <a:cubicBezTo>
                    <a:pt x="21944" y="33600"/>
                    <a:pt x="21515" y="33695"/>
                    <a:pt x="21063" y="33767"/>
                  </a:cubicBezTo>
                  <a:cubicBezTo>
                    <a:pt x="20825" y="34255"/>
                    <a:pt x="20420" y="34517"/>
                    <a:pt x="19884" y="34517"/>
                  </a:cubicBezTo>
                  <a:cubicBezTo>
                    <a:pt x="18872" y="34529"/>
                    <a:pt x="17896" y="34815"/>
                    <a:pt x="16896" y="34910"/>
                  </a:cubicBezTo>
                  <a:cubicBezTo>
                    <a:pt x="16812" y="34934"/>
                    <a:pt x="16705" y="34969"/>
                    <a:pt x="16646" y="34946"/>
                  </a:cubicBezTo>
                  <a:cubicBezTo>
                    <a:pt x="16336" y="34755"/>
                    <a:pt x="16050" y="34910"/>
                    <a:pt x="15753" y="34993"/>
                  </a:cubicBezTo>
                  <a:cubicBezTo>
                    <a:pt x="14788" y="35243"/>
                    <a:pt x="13788" y="35386"/>
                    <a:pt x="12776" y="35291"/>
                  </a:cubicBezTo>
                  <a:cubicBezTo>
                    <a:pt x="12562" y="35267"/>
                    <a:pt x="12371" y="35243"/>
                    <a:pt x="12193" y="35350"/>
                  </a:cubicBezTo>
                  <a:cubicBezTo>
                    <a:pt x="11824" y="35553"/>
                    <a:pt x="11455" y="35481"/>
                    <a:pt x="11097" y="35327"/>
                  </a:cubicBezTo>
                  <a:cubicBezTo>
                    <a:pt x="10859" y="35243"/>
                    <a:pt x="10657" y="35172"/>
                    <a:pt x="10395" y="35255"/>
                  </a:cubicBezTo>
                  <a:cubicBezTo>
                    <a:pt x="10038" y="35362"/>
                    <a:pt x="9692" y="35148"/>
                    <a:pt x="9347" y="35065"/>
                  </a:cubicBezTo>
                  <a:cubicBezTo>
                    <a:pt x="9109" y="35005"/>
                    <a:pt x="8895" y="34934"/>
                    <a:pt x="8657" y="34838"/>
                  </a:cubicBezTo>
                  <a:cubicBezTo>
                    <a:pt x="8240" y="34696"/>
                    <a:pt x="7799" y="34553"/>
                    <a:pt x="7406" y="34362"/>
                  </a:cubicBezTo>
                  <a:cubicBezTo>
                    <a:pt x="7085" y="34219"/>
                    <a:pt x="6775" y="34136"/>
                    <a:pt x="6454" y="34065"/>
                  </a:cubicBezTo>
                  <a:cubicBezTo>
                    <a:pt x="6037" y="33981"/>
                    <a:pt x="5632" y="33945"/>
                    <a:pt x="5323" y="33576"/>
                  </a:cubicBezTo>
                  <a:cubicBezTo>
                    <a:pt x="5180" y="33410"/>
                    <a:pt x="4870" y="33386"/>
                    <a:pt x="4644" y="33291"/>
                  </a:cubicBezTo>
                  <a:cubicBezTo>
                    <a:pt x="4394" y="33183"/>
                    <a:pt x="4144" y="33112"/>
                    <a:pt x="3906" y="32993"/>
                  </a:cubicBezTo>
                  <a:cubicBezTo>
                    <a:pt x="3203" y="32648"/>
                    <a:pt x="2822" y="32040"/>
                    <a:pt x="2537" y="31338"/>
                  </a:cubicBezTo>
                  <a:cubicBezTo>
                    <a:pt x="2406" y="31005"/>
                    <a:pt x="2311" y="30671"/>
                    <a:pt x="2287" y="30314"/>
                  </a:cubicBezTo>
                  <a:cubicBezTo>
                    <a:pt x="2239" y="29778"/>
                    <a:pt x="2025" y="29278"/>
                    <a:pt x="2072" y="28742"/>
                  </a:cubicBezTo>
                  <a:cubicBezTo>
                    <a:pt x="2072" y="28683"/>
                    <a:pt x="2072" y="28600"/>
                    <a:pt x="2049" y="28540"/>
                  </a:cubicBezTo>
                  <a:cubicBezTo>
                    <a:pt x="1751" y="27814"/>
                    <a:pt x="1727" y="27028"/>
                    <a:pt x="1584" y="26254"/>
                  </a:cubicBezTo>
                  <a:cubicBezTo>
                    <a:pt x="1513" y="25825"/>
                    <a:pt x="1477" y="25361"/>
                    <a:pt x="1429" y="24932"/>
                  </a:cubicBezTo>
                  <a:cubicBezTo>
                    <a:pt x="1370" y="24254"/>
                    <a:pt x="1346" y="23587"/>
                    <a:pt x="1168" y="22932"/>
                  </a:cubicBezTo>
                  <a:cubicBezTo>
                    <a:pt x="1239" y="22456"/>
                    <a:pt x="1048" y="22015"/>
                    <a:pt x="989" y="21551"/>
                  </a:cubicBezTo>
                  <a:cubicBezTo>
                    <a:pt x="894" y="20956"/>
                    <a:pt x="834" y="20360"/>
                    <a:pt x="763" y="19765"/>
                  </a:cubicBezTo>
                  <a:cubicBezTo>
                    <a:pt x="751" y="19634"/>
                    <a:pt x="739" y="19491"/>
                    <a:pt x="691" y="19360"/>
                  </a:cubicBezTo>
                  <a:cubicBezTo>
                    <a:pt x="465" y="18694"/>
                    <a:pt x="453" y="18003"/>
                    <a:pt x="441" y="17312"/>
                  </a:cubicBezTo>
                  <a:cubicBezTo>
                    <a:pt x="441" y="17158"/>
                    <a:pt x="441" y="16991"/>
                    <a:pt x="406" y="16848"/>
                  </a:cubicBezTo>
                  <a:cubicBezTo>
                    <a:pt x="227" y="16158"/>
                    <a:pt x="227" y="15479"/>
                    <a:pt x="191" y="14776"/>
                  </a:cubicBezTo>
                  <a:cubicBezTo>
                    <a:pt x="179" y="14455"/>
                    <a:pt x="144" y="14110"/>
                    <a:pt x="96" y="13776"/>
                  </a:cubicBezTo>
                  <a:cubicBezTo>
                    <a:pt x="1" y="13169"/>
                    <a:pt x="48" y="12574"/>
                    <a:pt x="96" y="11978"/>
                  </a:cubicBezTo>
                  <a:cubicBezTo>
                    <a:pt x="108" y="11740"/>
                    <a:pt x="132" y="11490"/>
                    <a:pt x="108" y="11252"/>
                  </a:cubicBezTo>
                  <a:cubicBezTo>
                    <a:pt x="60" y="10943"/>
                    <a:pt x="191" y="10716"/>
                    <a:pt x="406" y="10550"/>
                  </a:cubicBezTo>
                  <a:cubicBezTo>
                    <a:pt x="632" y="10359"/>
                    <a:pt x="882" y="10204"/>
                    <a:pt x="1120" y="10062"/>
                  </a:cubicBezTo>
                  <a:cubicBezTo>
                    <a:pt x="1251" y="9966"/>
                    <a:pt x="1406" y="9943"/>
                    <a:pt x="1537" y="9847"/>
                  </a:cubicBezTo>
                  <a:cubicBezTo>
                    <a:pt x="2322" y="9359"/>
                    <a:pt x="3192" y="9073"/>
                    <a:pt x="4085" y="8835"/>
                  </a:cubicBezTo>
                  <a:cubicBezTo>
                    <a:pt x="4656" y="8692"/>
                    <a:pt x="5228" y="8454"/>
                    <a:pt x="5787" y="8288"/>
                  </a:cubicBezTo>
                  <a:cubicBezTo>
                    <a:pt x="6478" y="8085"/>
                    <a:pt x="7097" y="7728"/>
                    <a:pt x="7716" y="7383"/>
                  </a:cubicBezTo>
                  <a:cubicBezTo>
                    <a:pt x="8371" y="7014"/>
                    <a:pt x="9049" y="6799"/>
                    <a:pt x="9764" y="6633"/>
                  </a:cubicBezTo>
                  <a:cubicBezTo>
                    <a:pt x="10133" y="6549"/>
                    <a:pt x="10490" y="6442"/>
                    <a:pt x="10871" y="6335"/>
                  </a:cubicBezTo>
                  <a:cubicBezTo>
                    <a:pt x="11193" y="6252"/>
                    <a:pt x="11526" y="6252"/>
                    <a:pt x="11859" y="6311"/>
                  </a:cubicBezTo>
                  <a:cubicBezTo>
                    <a:pt x="12145" y="6371"/>
                    <a:pt x="12443" y="6323"/>
                    <a:pt x="12728" y="6323"/>
                  </a:cubicBezTo>
                  <a:cubicBezTo>
                    <a:pt x="13336" y="6299"/>
                    <a:pt x="13919" y="6133"/>
                    <a:pt x="14503" y="5978"/>
                  </a:cubicBezTo>
                  <a:cubicBezTo>
                    <a:pt x="14836" y="5894"/>
                    <a:pt x="15181" y="5775"/>
                    <a:pt x="15538" y="5656"/>
                  </a:cubicBezTo>
                  <a:cubicBezTo>
                    <a:pt x="15491" y="5204"/>
                    <a:pt x="15467" y="4787"/>
                    <a:pt x="15431" y="4370"/>
                  </a:cubicBezTo>
                  <a:cubicBezTo>
                    <a:pt x="15419" y="4239"/>
                    <a:pt x="15419" y="4108"/>
                    <a:pt x="15419" y="3977"/>
                  </a:cubicBezTo>
                  <a:cubicBezTo>
                    <a:pt x="15419" y="2989"/>
                    <a:pt x="15955" y="2370"/>
                    <a:pt x="16800" y="1953"/>
                  </a:cubicBezTo>
                  <a:cubicBezTo>
                    <a:pt x="17384" y="1668"/>
                    <a:pt x="18015" y="1489"/>
                    <a:pt x="18610" y="1239"/>
                  </a:cubicBezTo>
                  <a:cubicBezTo>
                    <a:pt x="18670" y="1203"/>
                    <a:pt x="18729" y="1180"/>
                    <a:pt x="18801" y="1180"/>
                  </a:cubicBezTo>
                  <a:cubicBezTo>
                    <a:pt x="19694" y="1037"/>
                    <a:pt x="20515" y="668"/>
                    <a:pt x="21361" y="441"/>
                  </a:cubicBezTo>
                  <a:cubicBezTo>
                    <a:pt x="21801" y="322"/>
                    <a:pt x="22265" y="203"/>
                    <a:pt x="22742" y="191"/>
                  </a:cubicBezTo>
                  <a:cubicBezTo>
                    <a:pt x="23158" y="179"/>
                    <a:pt x="23587" y="120"/>
                    <a:pt x="24004" y="72"/>
                  </a:cubicBezTo>
                  <a:cubicBezTo>
                    <a:pt x="24694" y="1"/>
                    <a:pt x="25278" y="167"/>
                    <a:pt x="25790" y="620"/>
                  </a:cubicBezTo>
                  <a:cubicBezTo>
                    <a:pt x="26421" y="1191"/>
                    <a:pt x="26968" y="1787"/>
                    <a:pt x="27409" y="2525"/>
                  </a:cubicBezTo>
                  <a:close/>
                  <a:moveTo>
                    <a:pt x="29338" y="20622"/>
                  </a:moveTo>
                  <a:cubicBezTo>
                    <a:pt x="29397" y="20372"/>
                    <a:pt x="29469" y="20206"/>
                    <a:pt x="29469" y="20027"/>
                  </a:cubicBezTo>
                  <a:cubicBezTo>
                    <a:pt x="29469" y="19813"/>
                    <a:pt x="29409" y="19598"/>
                    <a:pt x="29397" y="19372"/>
                  </a:cubicBezTo>
                  <a:cubicBezTo>
                    <a:pt x="29314" y="18063"/>
                    <a:pt x="29338" y="16741"/>
                    <a:pt x="29397" y="15431"/>
                  </a:cubicBezTo>
                  <a:cubicBezTo>
                    <a:pt x="29409" y="15205"/>
                    <a:pt x="29445" y="14991"/>
                    <a:pt x="29504" y="14776"/>
                  </a:cubicBezTo>
                  <a:cubicBezTo>
                    <a:pt x="29576" y="14467"/>
                    <a:pt x="29743" y="14360"/>
                    <a:pt x="30088" y="14348"/>
                  </a:cubicBezTo>
                  <a:cubicBezTo>
                    <a:pt x="30183" y="14348"/>
                    <a:pt x="30326" y="14360"/>
                    <a:pt x="30409" y="14336"/>
                  </a:cubicBezTo>
                  <a:cubicBezTo>
                    <a:pt x="30993" y="14133"/>
                    <a:pt x="31552" y="14241"/>
                    <a:pt x="32124" y="14312"/>
                  </a:cubicBezTo>
                  <a:cubicBezTo>
                    <a:pt x="32421" y="14348"/>
                    <a:pt x="32719" y="14514"/>
                    <a:pt x="33029" y="14395"/>
                  </a:cubicBezTo>
                  <a:cubicBezTo>
                    <a:pt x="32981" y="12943"/>
                    <a:pt x="32743" y="11276"/>
                    <a:pt x="32433" y="10073"/>
                  </a:cubicBezTo>
                  <a:cubicBezTo>
                    <a:pt x="32314" y="9597"/>
                    <a:pt x="32088" y="9169"/>
                    <a:pt x="31850" y="8740"/>
                  </a:cubicBezTo>
                  <a:cubicBezTo>
                    <a:pt x="31731" y="8716"/>
                    <a:pt x="31612" y="8704"/>
                    <a:pt x="31517" y="8716"/>
                  </a:cubicBezTo>
                  <a:cubicBezTo>
                    <a:pt x="31112" y="8752"/>
                    <a:pt x="30707" y="8811"/>
                    <a:pt x="30302" y="8835"/>
                  </a:cubicBezTo>
                  <a:cubicBezTo>
                    <a:pt x="29314" y="8919"/>
                    <a:pt x="28326" y="9157"/>
                    <a:pt x="27349" y="9335"/>
                  </a:cubicBezTo>
                  <a:cubicBezTo>
                    <a:pt x="26790" y="9431"/>
                    <a:pt x="26254" y="9573"/>
                    <a:pt x="25706" y="9669"/>
                  </a:cubicBezTo>
                  <a:cubicBezTo>
                    <a:pt x="24397" y="9943"/>
                    <a:pt x="23087" y="10228"/>
                    <a:pt x="21765" y="10478"/>
                  </a:cubicBezTo>
                  <a:cubicBezTo>
                    <a:pt x="20944" y="10621"/>
                    <a:pt x="20182" y="10955"/>
                    <a:pt x="19336" y="11014"/>
                  </a:cubicBezTo>
                  <a:cubicBezTo>
                    <a:pt x="19146" y="11026"/>
                    <a:pt x="18955" y="11097"/>
                    <a:pt x="18801" y="11324"/>
                  </a:cubicBezTo>
                  <a:cubicBezTo>
                    <a:pt x="18860" y="11621"/>
                    <a:pt x="18920" y="11955"/>
                    <a:pt x="18991" y="12264"/>
                  </a:cubicBezTo>
                  <a:cubicBezTo>
                    <a:pt x="19051" y="12538"/>
                    <a:pt x="19170" y="12812"/>
                    <a:pt x="19217" y="13098"/>
                  </a:cubicBezTo>
                  <a:cubicBezTo>
                    <a:pt x="19325" y="13598"/>
                    <a:pt x="19396" y="14110"/>
                    <a:pt x="19491" y="14622"/>
                  </a:cubicBezTo>
                  <a:cubicBezTo>
                    <a:pt x="19670" y="14741"/>
                    <a:pt x="19825" y="14895"/>
                    <a:pt x="20039" y="14979"/>
                  </a:cubicBezTo>
                  <a:cubicBezTo>
                    <a:pt x="20456" y="15157"/>
                    <a:pt x="20813" y="15419"/>
                    <a:pt x="21170" y="15681"/>
                  </a:cubicBezTo>
                  <a:cubicBezTo>
                    <a:pt x="21611" y="16015"/>
                    <a:pt x="22087" y="16289"/>
                    <a:pt x="22563" y="16586"/>
                  </a:cubicBezTo>
                  <a:cubicBezTo>
                    <a:pt x="22789" y="16741"/>
                    <a:pt x="23027" y="16860"/>
                    <a:pt x="23254" y="17003"/>
                  </a:cubicBezTo>
                  <a:cubicBezTo>
                    <a:pt x="23635" y="17289"/>
                    <a:pt x="23789" y="17813"/>
                    <a:pt x="23516" y="18122"/>
                  </a:cubicBezTo>
                  <a:cubicBezTo>
                    <a:pt x="23146" y="18539"/>
                    <a:pt x="22885" y="19051"/>
                    <a:pt x="22361" y="19313"/>
                  </a:cubicBezTo>
                  <a:cubicBezTo>
                    <a:pt x="22015" y="19491"/>
                    <a:pt x="21789" y="19801"/>
                    <a:pt x="21551" y="20039"/>
                  </a:cubicBezTo>
                  <a:cubicBezTo>
                    <a:pt x="21575" y="20099"/>
                    <a:pt x="21575" y="20134"/>
                    <a:pt x="21575" y="20146"/>
                  </a:cubicBezTo>
                  <a:lnTo>
                    <a:pt x="21658" y="20241"/>
                  </a:lnTo>
                  <a:cubicBezTo>
                    <a:pt x="22623" y="20908"/>
                    <a:pt x="23182" y="21861"/>
                    <a:pt x="23504" y="22944"/>
                  </a:cubicBezTo>
                  <a:cubicBezTo>
                    <a:pt x="23670" y="23504"/>
                    <a:pt x="23789" y="24075"/>
                    <a:pt x="23599" y="24659"/>
                  </a:cubicBezTo>
                  <a:cubicBezTo>
                    <a:pt x="23492" y="24968"/>
                    <a:pt x="23420" y="25313"/>
                    <a:pt x="23277" y="25611"/>
                  </a:cubicBezTo>
                  <a:cubicBezTo>
                    <a:pt x="23123" y="25968"/>
                    <a:pt x="22944" y="26361"/>
                    <a:pt x="22682" y="26659"/>
                  </a:cubicBezTo>
                  <a:cubicBezTo>
                    <a:pt x="22384" y="27004"/>
                    <a:pt x="22027" y="27326"/>
                    <a:pt x="21658" y="27588"/>
                  </a:cubicBezTo>
                  <a:cubicBezTo>
                    <a:pt x="21432" y="27754"/>
                    <a:pt x="21122" y="27814"/>
                    <a:pt x="20860" y="27933"/>
                  </a:cubicBezTo>
                  <a:cubicBezTo>
                    <a:pt x="20825" y="27945"/>
                    <a:pt x="20801" y="27992"/>
                    <a:pt x="20753" y="28040"/>
                  </a:cubicBezTo>
                  <a:cubicBezTo>
                    <a:pt x="20765" y="28302"/>
                    <a:pt x="20765" y="28600"/>
                    <a:pt x="20801" y="28885"/>
                  </a:cubicBezTo>
                  <a:cubicBezTo>
                    <a:pt x="20920" y="30183"/>
                    <a:pt x="21039" y="31457"/>
                    <a:pt x="21051" y="32755"/>
                  </a:cubicBezTo>
                  <a:cubicBezTo>
                    <a:pt x="21051" y="32874"/>
                    <a:pt x="21110" y="32993"/>
                    <a:pt x="21134" y="33112"/>
                  </a:cubicBezTo>
                  <a:cubicBezTo>
                    <a:pt x="21896" y="33064"/>
                    <a:pt x="22599" y="32993"/>
                    <a:pt x="23301" y="32802"/>
                  </a:cubicBezTo>
                  <a:cubicBezTo>
                    <a:pt x="23492" y="32755"/>
                    <a:pt x="23694" y="32719"/>
                    <a:pt x="23897" y="32695"/>
                  </a:cubicBezTo>
                  <a:cubicBezTo>
                    <a:pt x="24790" y="32624"/>
                    <a:pt x="25837" y="32386"/>
                    <a:pt x="26814" y="32088"/>
                  </a:cubicBezTo>
                  <a:cubicBezTo>
                    <a:pt x="27314" y="31933"/>
                    <a:pt x="27838" y="31814"/>
                    <a:pt x="28361" y="31707"/>
                  </a:cubicBezTo>
                  <a:cubicBezTo>
                    <a:pt x="29076" y="31564"/>
                    <a:pt x="29743" y="31231"/>
                    <a:pt x="30481" y="31136"/>
                  </a:cubicBezTo>
                  <a:cubicBezTo>
                    <a:pt x="30540" y="31112"/>
                    <a:pt x="30600" y="31076"/>
                    <a:pt x="30659" y="31052"/>
                  </a:cubicBezTo>
                  <a:cubicBezTo>
                    <a:pt x="30862" y="30993"/>
                    <a:pt x="31040" y="30909"/>
                    <a:pt x="31231" y="30862"/>
                  </a:cubicBezTo>
                  <a:cubicBezTo>
                    <a:pt x="32326" y="30600"/>
                    <a:pt x="33433" y="30338"/>
                    <a:pt x="34565" y="30064"/>
                  </a:cubicBezTo>
                  <a:cubicBezTo>
                    <a:pt x="34553" y="29540"/>
                    <a:pt x="34529" y="29016"/>
                    <a:pt x="34445" y="28480"/>
                  </a:cubicBezTo>
                  <a:cubicBezTo>
                    <a:pt x="34338" y="27945"/>
                    <a:pt x="34374" y="27361"/>
                    <a:pt x="34326" y="26814"/>
                  </a:cubicBezTo>
                  <a:cubicBezTo>
                    <a:pt x="34279" y="26278"/>
                    <a:pt x="34255" y="25742"/>
                    <a:pt x="34136" y="25218"/>
                  </a:cubicBezTo>
                  <a:cubicBezTo>
                    <a:pt x="34017" y="24682"/>
                    <a:pt x="34053" y="24123"/>
                    <a:pt x="33874" y="23611"/>
                  </a:cubicBezTo>
                  <a:cubicBezTo>
                    <a:pt x="33302" y="23575"/>
                    <a:pt x="32779" y="23528"/>
                    <a:pt x="32243" y="23492"/>
                  </a:cubicBezTo>
                  <a:cubicBezTo>
                    <a:pt x="32148" y="23492"/>
                    <a:pt x="32052" y="23575"/>
                    <a:pt x="31933" y="23611"/>
                  </a:cubicBezTo>
                  <a:cubicBezTo>
                    <a:pt x="32267" y="24063"/>
                    <a:pt x="32171" y="24504"/>
                    <a:pt x="32005" y="24921"/>
                  </a:cubicBezTo>
                  <a:cubicBezTo>
                    <a:pt x="31826" y="25373"/>
                    <a:pt x="31528" y="25742"/>
                    <a:pt x="31136" y="26016"/>
                  </a:cubicBezTo>
                  <a:cubicBezTo>
                    <a:pt x="30838" y="26206"/>
                    <a:pt x="30528" y="26373"/>
                    <a:pt x="30147" y="26385"/>
                  </a:cubicBezTo>
                  <a:cubicBezTo>
                    <a:pt x="29052" y="26433"/>
                    <a:pt x="28064" y="26194"/>
                    <a:pt x="27147" y="25575"/>
                  </a:cubicBezTo>
                  <a:cubicBezTo>
                    <a:pt x="26194" y="24944"/>
                    <a:pt x="26052" y="24254"/>
                    <a:pt x="26361" y="23254"/>
                  </a:cubicBezTo>
                  <a:cubicBezTo>
                    <a:pt x="26599" y="22480"/>
                    <a:pt x="27004" y="21801"/>
                    <a:pt x="27671" y="21277"/>
                  </a:cubicBezTo>
                  <a:cubicBezTo>
                    <a:pt x="28183" y="20920"/>
                    <a:pt x="28635" y="20539"/>
                    <a:pt x="29338" y="20622"/>
                  </a:cubicBezTo>
                  <a:close/>
                  <a:moveTo>
                    <a:pt x="15765" y="23563"/>
                  </a:moveTo>
                  <a:cubicBezTo>
                    <a:pt x="15038" y="24016"/>
                    <a:pt x="14348" y="24432"/>
                    <a:pt x="13681" y="24873"/>
                  </a:cubicBezTo>
                  <a:cubicBezTo>
                    <a:pt x="13443" y="25016"/>
                    <a:pt x="13205" y="25111"/>
                    <a:pt x="12943" y="25147"/>
                  </a:cubicBezTo>
                  <a:cubicBezTo>
                    <a:pt x="12788" y="25182"/>
                    <a:pt x="12669" y="25087"/>
                    <a:pt x="12621" y="24944"/>
                  </a:cubicBezTo>
                  <a:cubicBezTo>
                    <a:pt x="12598" y="24837"/>
                    <a:pt x="12586" y="24718"/>
                    <a:pt x="12598" y="24611"/>
                  </a:cubicBezTo>
                  <a:cubicBezTo>
                    <a:pt x="12669" y="24194"/>
                    <a:pt x="12752" y="23778"/>
                    <a:pt x="12859" y="23361"/>
                  </a:cubicBezTo>
                  <a:cubicBezTo>
                    <a:pt x="13145" y="22218"/>
                    <a:pt x="13443" y="21075"/>
                    <a:pt x="13729" y="19920"/>
                  </a:cubicBezTo>
                  <a:cubicBezTo>
                    <a:pt x="13860" y="19384"/>
                    <a:pt x="13979" y="18836"/>
                    <a:pt x="14098" y="18301"/>
                  </a:cubicBezTo>
                  <a:cubicBezTo>
                    <a:pt x="14264" y="17586"/>
                    <a:pt x="14264" y="16836"/>
                    <a:pt x="14526" y="16146"/>
                  </a:cubicBezTo>
                  <a:cubicBezTo>
                    <a:pt x="14776" y="15491"/>
                    <a:pt x="14753" y="14836"/>
                    <a:pt x="14693" y="14169"/>
                  </a:cubicBezTo>
                  <a:cubicBezTo>
                    <a:pt x="14645" y="13717"/>
                    <a:pt x="14526" y="13288"/>
                    <a:pt x="14443" y="12860"/>
                  </a:cubicBezTo>
                  <a:lnTo>
                    <a:pt x="14395" y="12729"/>
                  </a:lnTo>
                  <a:cubicBezTo>
                    <a:pt x="14241" y="12371"/>
                    <a:pt x="14026" y="12252"/>
                    <a:pt x="13645" y="12371"/>
                  </a:cubicBezTo>
                  <a:cubicBezTo>
                    <a:pt x="12538" y="12693"/>
                    <a:pt x="11431" y="13038"/>
                    <a:pt x="10335" y="13395"/>
                  </a:cubicBezTo>
                  <a:cubicBezTo>
                    <a:pt x="9811" y="13574"/>
                    <a:pt x="9299" y="13800"/>
                    <a:pt x="8752" y="14014"/>
                  </a:cubicBezTo>
                  <a:lnTo>
                    <a:pt x="8752" y="14467"/>
                  </a:lnTo>
                  <a:cubicBezTo>
                    <a:pt x="8764" y="14776"/>
                    <a:pt x="8823" y="15086"/>
                    <a:pt x="8811" y="15407"/>
                  </a:cubicBezTo>
                  <a:cubicBezTo>
                    <a:pt x="8728" y="17027"/>
                    <a:pt x="8918" y="18622"/>
                    <a:pt x="9288" y="20194"/>
                  </a:cubicBezTo>
                  <a:cubicBezTo>
                    <a:pt x="9407" y="20682"/>
                    <a:pt x="9466" y="21206"/>
                    <a:pt x="9526" y="21718"/>
                  </a:cubicBezTo>
                  <a:cubicBezTo>
                    <a:pt x="9561" y="21980"/>
                    <a:pt x="9538" y="22254"/>
                    <a:pt x="9585" y="22515"/>
                  </a:cubicBezTo>
                  <a:cubicBezTo>
                    <a:pt x="9680" y="23182"/>
                    <a:pt x="9776" y="23837"/>
                    <a:pt x="9859" y="24516"/>
                  </a:cubicBezTo>
                  <a:cubicBezTo>
                    <a:pt x="9931" y="25111"/>
                    <a:pt x="9954" y="25718"/>
                    <a:pt x="10061" y="26314"/>
                  </a:cubicBezTo>
                  <a:cubicBezTo>
                    <a:pt x="10121" y="26599"/>
                    <a:pt x="10050" y="26897"/>
                    <a:pt x="10121" y="27159"/>
                  </a:cubicBezTo>
                  <a:cubicBezTo>
                    <a:pt x="10276" y="27742"/>
                    <a:pt x="10335" y="28350"/>
                    <a:pt x="10395" y="28933"/>
                  </a:cubicBezTo>
                  <a:cubicBezTo>
                    <a:pt x="10478" y="29874"/>
                    <a:pt x="10693" y="30778"/>
                    <a:pt x="10812" y="31695"/>
                  </a:cubicBezTo>
                  <a:cubicBezTo>
                    <a:pt x="10847" y="32112"/>
                    <a:pt x="11002" y="32529"/>
                    <a:pt x="11050" y="32945"/>
                  </a:cubicBezTo>
                  <a:cubicBezTo>
                    <a:pt x="11085" y="33469"/>
                    <a:pt x="11347" y="33874"/>
                    <a:pt x="11669" y="34255"/>
                  </a:cubicBezTo>
                  <a:cubicBezTo>
                    <a:pt x="11800" y="34422"/>
                    <a:pt x="11978" y="34493"/>
                    <a:pt x="12205" y="34481"/>
                  </a:cubicBezTo>
                  <a:cubicBezTo>
                    <a:pt x="12443" y="34469"/>
                    <a:pt x="12693" y="34493"/>
                    <a:pt x="12931" y="34529"/>
                  </a:cubicBezTo>
                  <a:cubicBezTo>
                    <a:pt x="13574" y="34588"/>
                    <a:pt x="14217" y="34612"/>
                    <a:pt x="14860" y="34481"/>
                  </a:cubicBezTo>
                  <a:cubicBezTo>
                    <a:pt x="15038" y="34457"/>
                    <a:pt x="15217" y="34362"/>
                    <a:pt x="15372" y="34398"/>
                  </a:cubicBezTo>
                  <a:cubicBezTo>
                    <a:pt x="15848" y="34481"/>
                    <a:pt x="16181" y="34219"/>
                    <a:pt x="16550" y="34041"/>
                  </a:cubicBezTo>
                  <a:cubicBezTo>
                    <a:pt x="16527" y="33695"/>
                    <a:pt x="16491" y="33386"/>
                    <a:pt x="16491" y="33088"/>
                  </a:cubicBezTo>
                  <a:cubicBezTo>
                    <a:pt x="16479" y="31564"/>
                    <a:pt x="16503" y="30052"/>
                    <a:pt x="16419" y="28528"/>
                  </a:cubicBezTo>
                  <a:cubicBezTo>
                    <a:pt x="16360" y="27457"/>
                    <a:pt x="16169" y="26397"/>
                    <a:pt x="16074" y="25349"/>
                  </a:cubicBezTo>
                  <a:cubicBezTo>
                    <a:pt x="16038" y="24778"/>
                    <a:pt x="15884" y="24218"/>
                    <a:pt x="15765" y="23563"/>
                  </a:cubicBezTo>
                  <a:close/>
                  <a:moveTo>
                    <a:pt x="4037" y="12336"/>
                  </a:moveTo>
                  <a:cubicBezTo>
                    <a:pt x="3989" y="12407"/>
                    <a:pt x="3954" y="12443"/>
                    <a:pt x="3954" y="12490"/>
                  </a:cubicBezTo>
                  <a:cubicBezTo>
                    <a:pt x="3870" y="13598"/>
                    <a:pt x="3680" y="14705"/>
                    <a:pt x="3751" y="15824"/>
                  </a:cubicBezTo>
                  <a:cubicBezTo>
                    <a:pt x="3811" y="16598"/>
                    <a:pt x="3858" y="17384"/>
                    <a:pt x="4025" y="18146"/>
                  </a:cubicBezTo>
                  <a:cubicBezTo>
                    <a:pt x="4192" y="18932"/>
                    <a:pt x="4311" y="19718"/>
                    <a:pt x="4442" y="20491"/>
                  </a:cubicBezTo>
                  <a:cubicBezTo>
                    <a:pt x="4561" y="21146"/>
                    <a:pt x="4620" y="21813"/>
                    <a:pt x="4692" y="22492"/>
                  </a:cubicBezTo>
                  <a:cubicBezTo>
                    <a:pt x="4739" y="22813"/>
                    <a:pt x="4751" y="23158"/>
                    <a:pt x="4763" y="23480"/>
                  </a:cubicBezTo>
                  <a:cubicBezTo>
                    <a:pt x="4787" y="23992"/>
                    <a:pt x="4763" y="24516"/>
                    <a:pt x="4811" y="25016"/>
                  </a:cubicBezTo>
                  <a:cubicBezTo>
                    <a:pt x="4942" y="26385"/>
                    <a:pt x="5097" y="27766"/>
                    <a:pt x="5251" y="29135"/>
                  </a:cubicBezTo>
                  <a:cubicBezTo>
                    <a:pt x="5299" y="29540"/>
                    <a:pt x="5394" y="29933"/>
                    <a:pt x="5478" y="30314"/>
                  </a:cubicBezTo>
                  <a:cubicBezTo>
                    <a:pt x="5656" y="31040"/>
                    <a:pt x="5740" y="31802"/>
                    <a:pt x="5847" y="32552"/>
                  </a:cubicBezTo>
                  <a:cubicBezTo>
                    <a:pt x="5882" y="32695"/>
                    <a:pt x="5942" y="32850"/>
                    <a:pt x="5966" y="32993"/>
                  </a:cubicBezTo>
                  <a:cubicBezTo>
                    <a:pt x="6013" y="33279"/>
                    <a:pt x="6192" y="33398"/>
                    <a:pt x="6442" y="33481"/>
                  </a:cubicBezTo>
                  <a:cubicBezTo>
                    <a:pt x="7061" y="33672"/>
                    <a:pt x="7668" y="33886"/>
                    <a:pt x="8276" y="34124"/>
                  </a:cubicBezTo>
                  <a:cubicBezTo>
                    <a:pt x="8573" y="34243"/>
                    <a:pt x="8871" y="34303"/>
                    <a:pt x="9180" y="34326"/>
                  </a:cubicBezTo>
                  <a:cubicBezTo>
                    <a:pt x="9752" y="34374"/>
                    <a:pt x="10347" y="34386"/>
                    <a:pt x="10871" y="34672"/>
                  </a:cubicBezTo>
                  <a:cubicBezTo>
                    <a:pt x="10990" y="34731"/>
                    <a:pt x="11145" y="34719"/>
                    <a:pt x="11359" y="34731"/>
                  </a:cubicBezTo>
                  <a:cubicBezTo>
                    <a:pt x="11264" y="34612"/>
                    <a:pt x="11240" y="34553"/>
                    <a:pt x="11193" y="34505"/>
                  </a:cubicBezTo>
                  <a:cubicBezTo>
                    <a:pt x="10693" y="34124"/>
                    <a:pt x="10526" y="33529"/>
                    <a:pt x="10276" y="32993"/>
                  </a:cubicBezTo>
                  <a:cubicBezTo>
                    <a:pt x="10169" y="32755"/>
                    <a:pt x="10192" y="32469"/>
                    <a:pt x="10157" y="32207"/>
                  </a:cubicBezTo>
                  <a:cubicBezTo>
                    <a:pt x="9931" y="31076"/>
                    <a:pt x="9800" y="29921"/>
                    <a:pt x="9645" y="28778"/>
                  </a:cubicBezTo>
                  <a:cubicBezTo>
                    <a:pt x="9621" y="28552"/>
                    <a:pt x="9526" y="28350"/>
                    <a:pt x="9502" y="28135"/>
                  </a:cubicBezTo>
                  <a:cubicBezTo>
                    <a:pt x="9454" y="27742"/>
                    <a:pt x="9454" y="27337"/>
                    <a:pt x="9395" y="26945"/>
                  </a:cubicBezTo>
                  <a:cubicBezTo>
                    <a:pt x="9180" y="25671"/>
                    <a:pt x="8978" y="24409"/>
                    <a:pt x="8918" y="23111"/>
                  </a:cubicBezTo>
                  <a:cubicBezTo>
                    <a:pt x="8907" y="22599"/>
                    <a:pt x="8871" y="22063"/>
                    <a:pt x="8740" y="21587"/>
                  </a:cubicBezTo>
                  <a:cubicBezTo>
                    <a:pt x="8514" y="20813"/>
                    <a:pt x="8573" y="20003"/>
                    <a:pt x="8383" y="19206"/>
                  </a:cubicBezTo>
                  <a:cubicBezTo>
                    <a:pt x="8323" y="18967"/>
                    <a:pt x="8264" y="18729"/>
                    <a:pt x="8228" y="18491"/>
                  </a:cubicBezTo>
                  <a:cubicBezTo>
                    <a:pt x="8192" y="17955"/>
                    <a:pt x="8168" y="17443"/>
                    <a:pt x="8156" y="16908"/>
                  </a:cubicBezTo>
                  <a:cubicBezTo>
                    <a:pt x="8156" y="16705"/>
                    <a:pt x="8168" y="16503"/>
                    <a:pt x="8156" y="16312"/>
                  </a:cubicBezTo>
                  <a:cubicBezTo>
                    <a:pt x="8145" y="15753"/>
                    <a:pt x="8097" y="15193"/>
                    <a:pt x="8097" y="14645"/>
                  </a:cubicBezTo>
                  <a:cubicBezTo>
                    <a:pt x="8097" y="14300"/>
                    <a:pt x="8073" y="13991"/>
                    <a:pt x="7966" y="13657"/>
                  </a:cubicBezTo>
                  <a:cubicBezTo>
                    <a:pt x="7835" y="13610"/>
                    <a:pt x="7728" y="13598"/>
                    <a:pt x="7621" y="13550"/>
                  </a:cubicBezTo>
                  <a:cubicBezTo>
                    <a:pt x="7311" y="13431"/>
                    <a:pt x="6978" y="13336"/>
                    <a:pt x="6740" y="13098"/>
                  </a:cubicBezTo>
                  <a:cubicBezTo>
                    <a:pt x="6585" y="12931"/>
                    <a:pt x="6382" y="12836"/>
                    <a:pt x="6180" y="12764"/>
                  </a:cubicBezTo>
                  <a:cubicBezTo>
                    <a:pt x="5775" y="12645"/>
                    <a:pt x="5370" y="12514"/>
                    <a:pt x="4954" y="12407"/>
                  </a:cubicBezTo>
                  <a:cubicBezTo>
                    <a:pt x="4656" y="12336"/>
                    <a:pt x="4346" y="12288"/>
                    <a:pt x="4037" y="12336"/>
                  </a:cubicBezTo>
                  <a:close/>
                  <a:moveTo>
                    <a:pt x="39041" y="29016"/>
                  </a:moveTo>
                  <a:cubicBezTo>
                    <a:pt x="39041" y="28826"/>
                    <a:pt x="39053" y="28623"/>
                    <a:pt x="39041" y="28421"/>
                  </a:cubicBezTo>
                  <a:cubicBezTo>
                    <a:pt x="38994" y="27885"/>
                    <a:pt x="38934" y="27373"/>
                    <a:pt x="38898" y="26837"/>
                  </a:cubicBezTo>
                  <a:cubicBezTo>
                    <a:pt x="38898" y="26790"/>
                    <a:pt x="38875" y="26742"/>
                    <a:pt x="38875" y="26695"/>
                  </a:cubicBezTo>
                  <a:cubicBezTo>
                    <a:pt x="38839" y="26385"/>
                    <a:pt x="38803" y="26075"/>
                    <a:pt x="38767" y="25778"/>
                  </a:cubicBezTo>
                  <a:cubicBezTo>
                    <a:pt x="38732" y="25313"/>
                    <a:pt x="38696" y="24837"/>
                    <a:pt x="38625" y="24373"/>
                  </a:cubicBezTo>
                  <a:cubicBezTo>
                    <a:pt x="38565" y="24016"/>
                    <a:pt x="38386" y="23682"/>
                    <a:pt x="38410" y="23337"/>
                  </a:cubicBezTo>
                  <a:cubicBezTo>
                    <a:pt x="38446" y="22944"/>
                    <a:pt x="38375" y="22587"/>
                    <a:pt x="38386" y="22218"/>
                  </a:cubicBezTo>
                  <a:cubicBezTo>
                    <a:pt x="38410" y="21337"/>
                    <a:pt x="38255" y="20491"/>
                    <a:pt x="38148" y="19634"/>
                  </a:cubicBezTo>
                  <a:cubicBezTo>
                    <a:pt x="38029" y="18586"/>
                    <a:pt x="37922" y="17551"/>
                    <a:pt x="37815" y="16503"/>
                  </a:cubicBezTo>
                  <a:lnTo>
                    <a:pt x="37815" y="16300"/>
                  </a:lnTo>
                  <a:cubicBezTo>
                    <a:pt x="37803" y="15134"/>
                    <a:pt x="37660" y="13991"/>
                    <a:pt x="37446" y="12848"/>
                  </a:cubicBezTo>
                  <a:cubicBezTo>
                    <a:pt x="37398" y="12609"/>
                    <a:pt x="37315" y="12371"/>
                    <a:pt x="37279" y="12133"/>
                  </a:cubicBezTo>
                  <a:cubicBezTo>
                    <a:pt x="37148" y="11074"/>
                    <a:pt x="37005" y="10002"/>
                    <a:pt x="36779" y="8954"/>
                  </a:cubicBezTo>
                  <a:cubicBezTo>
                    <a:pt x="36720" y="8680"/>
                    <a:pt x="36660" y="8395"/>
                    <a:pt x="36410" y="8168"/>
                  </a:cubicBezTo>
                  <a:cubicBezTo>
                    <a:pt x="35291" y="8180"/>
                    <a:pt x="34184" y="8288"/>
                    <a:pt x="33076" y="8419"/>
                  </a:cubicBezTo>
                  <a:cubicBezTo>
                    <a:pt x="32850" y="8454"/>
                    <a:pt x="32636" y="8526"/>
                    <a:pt x="32433" y="8585"/>
                  </a:cubicBezTo>
                  <a:cubicBezTo>
                    <a:pt x="32791" y="9573"/>
                    <a:pt x="33160" y="10502"/>
                    <a:pt x="33338" y="11490"/>
                  </a:cubicBezTo>
                  <a:cubicBezTo>
                    <a:pt x="33410" y="11919"/>
                    <a:pt x="33433" y="12383"/>
                    <a:pt x="33493" y="12812"/>
                  </a:cubicBezTo>
                  <a:cubicBezTo>
                    <a:pt x="33576" y="13502"/>
                    <a:pt x="33636" y="14181"/>
                    <a:pt x="33791" y="14872"/>
                  </a:cubicBezTo>
                  <a:cubicBezTo>
                    <a:pt x="33874" y="15288"/>
                    <a:pt x="33934" y="15705"/>
                    <a:pt x="34029" y="16122"/>
                  </a:cubicBezTo>
                  <a:cubicBezTo>
                    <a:pt x="34100" y="16443"/>
                    <a:pt x="34195" y="16777"/>
                    <a:pt x="34207" y="17098"/>
                  </a:cubicBezTo>
                  <a:cubicBezTo>
                    <a:pt x="34338" y="18658"/>
                    <a:pt x="34457" y="20229"/>
                    <a:pt x="34576" y="21777"/>
                  </a:cubicBezTo>
                  <a:cubicBezTo>
                    <a:pt x="34636" y="22492"/>
                    <a:pt x="34648" y="23206"/>
                    <a:pt x="34707" y="23920"/>
                  </a:cubicBezTo>
                  <a:cubicBezTo>
                    <a:pt x="34755" y="24492"/>
                    <a:pt x="34791" y="25075"/>
                    <a:pt x="34886" y="25647"/>
                  </a:cubicBezTo>
                  <a:cubicBezTo>
                    <a:pt x="34969" y="26087"/>
                    <a:pt x="34981" y="26516"/>
                    <a:pt x="35041" y="26968"/>
                  </a:cubicBezTo>
                  <a:cubicBezTo>
                    <a:pt x="35065" y="27207"/>
                    <a:pt x="35112" y="27445"/>
                    <a:pt x="35148" y="27695"/>
                  </a:cubicBezTo>
                  <a:cubicBezTo>
                    <a:pt x="35172" y="28004"/>
                    <a:pt x="35207" y="28326"/>
                    <a:pt x="35219" y="28635"/>
                  </a:cubicBezTo>
                  <a:cubicBezTo>
                    <a:pt x="35231" y="28945"/>
                    <a:pt x="35267" y="29254"/>
                    <a:pt x="35243" y="29576"/>
                  </a:cubicBezTo>
                  <a:cubicBezTo>
                    <a:pt x="35231" y="29814"/>
                    <a:pt x="35279" y="30016"/>
                    <a:pt x="35481" y="30195"/>
                  </a:cubicBezTo>
                  <a:cubicBezTo>
                    <a:pt x="35636" y="30183"/>
                    <a:pt x="35815" y="30171"/>
                    <a:pt x="35993" y="30135"/>
                  </a:cubicBezTo>
                  <a:cubicBezTo>
                    <a:pt x="36470" y="30016"/>
                    <a:pt x="36934" y="29838"/>
                    <a:pt x="37422" y="29790"/>
                  </a:cubicBezTo>
                  <a:cubicBezTo>
                    <a:pt x="38029" y="29695"/>
                    <a:pt x="38553" y="29433"/>
                    <a:pt x="39041" y="29016"/>
                  </a:cubicBezTo>
                  <a:close/>
                  <a:moveTo>
                    <a:pt x="14907" y="12193"/>
                  </a:moveTo>
                  <a:cubicBezTo>
                    <a:pt x="14991" y="12693"/>
                    <a:pt x="15062" y="13121"/>
                    <a:pt x="15145" y="13562"/>
                  </a:cubicBezTo>
                  <a:cubicBezTo>
                    <a:pt x="15241" y="14241"/>
                    <a:pt x="15360" y="14931"/>
                    <a:pt x="15455" y="15610"/>
                  </a:cubicBezTo>
                  <a:cubicBezTo>
                    <a:pt x="15562" y="16336"/>
                    <a:pt x="15634" y="17074"/>
                    <a:pt x="15705" y="17801"/>
                  </a:cubicBezTo>
                  <a:cubicBezTo>
                    <a:pt x="15717" y="17943"/>
                    <a:pt x="15717" y="18110"/>
                    <a:pt x="15753" y="18265"/>
                  </a:cubicBezTo>
                  <a:cubicBezTo>
                    <a:pt x="15860" y="19039"/>
                    <a:pt x="15979" y="19813"/>
                    <a:pt x="16074" y="20587"/>
                  </a:cubicBezTo>
                  <a:cubicBezTo>
                    <a:pt x="16157" y="21122"/>
                    <a:pt x="16193" y="21658"/>
                    <a:pt x="16277" y="22170"/>
                  </a:cubicBezTo>
                  <a:cubicBezTo>
                    <a:pt x="16372" y="22932"/>
                    <a:pt x="16479" y="23682"/>
                    <a:pt x="16598" y="24420"/>
                  </a:cubicBezTo>
                  <a:cubicBezTo>
                    <a:pt x="16705" y="25123"/>
                    <a:pt x="16669" y="25849"/>
                    <a:pt x="16848" y="26552"/>
                  </a:cubicBezTo>
                  <a:cubicBezTo>
                    <a:pt x="16872" y="26611"/>
                    <a:pt x="16872" y="26683"/>
                    <a:pt x="16872" y="26742"/>
                  </a:cubicBezTo>
                  <a:cubicBezTo>
                    <a:pt x="16908" y="27516"/>
                    <a:pt x="16955" y="28302"/>
                    <a:pt x="16991" y="29076"/>
                  </a:cubicBezTo>
                  <a:cubicBezTo>
                    <a:pt x="17003" y="29433"/>
                    <a:pt x="17015" y="29790"/>
                    <a:pt x="17015" y="30147"/>
                  </a:cubicBezTo>
                  <a:cubicBezTo>
                    <a:pt x="17015" y="30469"/>
                    <a:pt x="17027" y="30778"/>
                    <a:pt x="17027" y="31088"/>
                  </a:cubicBezTo>
                  <a:cubicBezTo>
                    <a:pt x="17027" y="31862"/>
                    <a:pt x="17003" y="32648"/>
                    <a:pt x="17050" y="33422"/>
                  </a:cubicBezTo>
                  <a:cubicBezTo>
                    <a:pt x="17086" y="34172"/>
                    <a:pt x="17122" y="34172"/>
                    <a:pt x="17884" y="34279"/>
                  </a:cubicBezTo>
                  <a:cubicBezTo>
                    <a:pt x="18098" y="34303"/>
                    <a:pt x="18313" y="34362"/>
                    <a:pt x="18539" y="34243"/>
                  </a:cubicBezTo>
                  <a:cubicBezTo>
                    <a:pt x="18955" y="34005"/>
                    <a:pt x="19408" y="33898"/>
                    <a:pt x="19860" y="33803"/>
                  </a:cubicBezTo>
                  <a:cubicBezTo>
                    <a:pt x="20027" y="33755"/>
                    <a:pt x="20182" y="33684"/>
                    <a:pt x="20348" y="33624"/>
                  </a:cubicBezTo>
                  <a:cubicBezTo>
                    <a:pt x="20456" y="33029"/>
                    <a:pt x="20360" y="32469"/>
                    <a:pt x="20337" y="31921"/>
                  </a:cubicBezTo>
                  <a:cubicBezTo>
                    <a:pt x="20265" y="30624"/>
                    <a:pt x="20170" y="29338"/>
                    <a:pt x="20087" y="28052"/>
                  </a:cubicBezTo>
                  <a:cubicBezTo>
                    <a:pt x="20051" y="27695"/>
                    <a:pt x="20003" y="27337"/>
                    <a:pt x="19991" y="26980"/>
                  </a:cubicBezTo>
                  <a:cubicBezTo>
                    <a:pt x="19979" y="26695"/>
                    <a:pt x="20039" y="26397"/>
                    <a:pt x="20027" y="26123"/>
                  </a:cubicBezTo>
                  <a:cubicBezTo>
                    <a:pt x="20003" y="25837"/>
                    <a:pt x="19932" y="25552"/>
                    <a:pt x="19884" y="25266"/>
                  </a:cubicBezTo>
                  <a:cubicBezTo>
                    <a:pt x="19884" y="25230"/>
                    <a:pt x="19908" y="25182"/>
                    <a:pt x="19908" y="25135"/>
                  </a:cubicBezTo>
                  <a:cubicBezTo>
                    <a:pt x="19860" y="24420"/>
                    <a:pt x="19825" y="23718"/>
                    <a:pt x="19765" y="23004"/>
                  </a:cubicBezTo>
                  <a:cubicBezTo>
                    <a:pt x="19765" y="22920"/>
                    <a:pt x="19706" y="22849"/>
                    <a:pt x="19694" y="22754"/>
                  </a:cubicBezTo>
                  <a:cubicBezTo>
                    <a:pt x="19634" y="22254"/>
                    <a:pt x="19551" y="21742"/>
                    <a:pt x="19551" y="21242"/>
                  </a:cubicBezTo>
                  <a:cubicBezTo>
                    <a:pt x="19551" y="20968"/>
                    <a:pt x="19563" y="20718"/>
                    <a:pt x="19527" y="20444"/>
                  </a:cubicBezTo>
                  <a:cubicBezTo>
                    <a:pt x="19467" y="20027"/>
                    <a:pt x="19444" y="19610"/>
                    <a:pt x="19396" y="19182"/>
                  </a:cubicBezTo>
                  <a:cubicBezTo>
                    <a:pt x="19289" y="18241"/>
                    <a:pt x="19205" y="17324"/>
                    <a:pt x="19075" y="16384"/>
                  </a:cubicBezTo>
                  <a:cubicBezTo>
                    <a:pt x="18979" y="15705"/>
                    <a:pt x="18801" y="15026"/>
                    <a:pt x="18741" y="14348"/>
                  </a:cubicBezTo>
                  <a:cubicBezTo>
                    <a:pt x="18658" y="13502"/>
                    <a:pt x="18396" y="12693"/>
                    <a:pt x="18241" y="11859"/>
                  </a:cubicBezTo>
                  <a:cubicBezTo>
                    <a:pt x="18205" y="11717"/>
                    <a:pt x="18122" y="11574"/>
                    <a:pt x="18062" y="11431"/>
                  </a:cubicBezTo>
                  <a:cubicBezTo>
                    <a:pt x="17015" y="11597"/>
                    <a:pt x="16003" y="11931"/>
                    <a:pt x="14907" y="12193"/>
                  </a:cubicBezTo>
                  <a:close/>
                  <a:moveTo>
                    <a:pt x="37089" y="7811"/>
                  </a:moveTo>
                  <a:cubicBezTo>
                    <a:pt x="37089" y="7859"/>
                    <a:pt x="37065" y="7907"/>
                    <a:pt x="37077" y="7930"/>
                  </a:cubicBezTo>
                  <a:cubicBezTo>
                    <a:pt x="37434" y="8859"/>
                    <a:pt x="37493" y="9847"/>
                    <a:pt x="37624" y="10824"/>
                  </a:cubicBezTo>
                  <a:cubicBezTo>
                    <a:pt x="37767" y="11728"/>
                    <a:pt x="37851" y="12633"/>
                    <a:pt x="37970" y="13538"/>
                  </a:cubicBezTo>
                  <a:cubicBezTo>
                    <a:pt x="38041" y="14110"/>
                    <a:pt x="38148" y="14693"/>
                    <a:pt x="38244" y="15265"/>
                  </a:cubicBezTo>
                  <a:cubicBezTo>
                    <a:pt x="38482" y="15324"/>
                    <a:pt x="38684" y="15384"/>
                    <a:pt x="38910" y="15431"/>
                  </a:cubicBezTo>
                  <a:cubicBezTo>
                    <a:pt x="39279" y="15503"/>
                    <a:pt x="39649" y="15646"/>
                    <a:pt x="39934" y="15896"/>
                  </a:cubicBezTo>
                  <a:cubicBezTo>
                    <a:pt x="40339" y="16253"/>
                    <a:pt x="40708" y="16634"/>
                    <a:pt x="40637" y="17253"/>
                  </a:cubicBezTo>
                  <a:cubicBezTo>
                    <a:pt x="40601" y="17491"/>
                    <a:pt x="40649" y="17741"/>
                    <a:pt x="40625" y="17991"/>
                  </a:cubicBezTo>
                  <a:cubicBezTo>
                    <a:pt x="40506" y="18896"/>
                    <a:pt x="40601" y="19813"/>
                    <a:pt x="40601" y="20730"/>
                  </a:cubicBezTo>
                  <a:cubicBezTo>
                    <a:pt x="40601" y="20968"/>
                    <a:pt x="40589" y="21218"/>
                    <a:pt x="40577" y="21456"/>
                  </a:cubicBezTo>
                  <a:cubicBezTo>
                    <a:pt x="40577" y="21563"/>
                    <a:pt x="40553" y="21682"/>
                    <a:pt x="40553" y="21789"/>
                  </a:cubicBezTo>
                  <a:cubicBezTo>
                    <a:pt x="40589" y="22373"/>
                    <a:pt x="40494" y="22932"/>
                    <a:pt x="40303" y="23480"/>
                  </a:cubicBezTo>
                  <a:cubicBezTo>
                    <a:pt x="40220" y="23754"/>
                    <a:pt x="40041" y="23873"/>
                    <a:pt x="39756" y="23873"/>
                  </a:cubicBezTo>
                  <a:cubicBezTo>
                    <a:pt x="39518" y="23873"/>
                    <a:pt x="39279" y="23766"/>
                    <a:pt x="39006" y="23920"/>
                  </a:cubicBezTo>
                  <a:cubicBezTo>
                    <a:pt x="39029" y="24170"/>
                    <a:pt x="39041" y="24409"/>
                    <a:pt x="39065" y="24647"/>
                  </a:cubicBezTo>
                  <a:cubicBezTo>
                    <a:pt x="39160" y="25302"/>
                    <a:pt x="39291" y="25968"/>
                    <a:pt x="39303" y="26635"/>
                  </a:cubicBezTo>
                  <a:cubicBezTo>
                    <a:pt x="39303" y="26909"/>
                    <a:pt x="39363" y="27171"/>
                    <a:pt x="39410" y="27445"/>
                  </a:cubicBezTo>
                  <a:cubicBezTo>
                    <a:pt x="39470" y="27802"/>
                    <a:pt x="39577" y="28147"/>
                    <a:pt x="39506" y="28492"/>
                  </a:cubicBezTo>
                  <a:cubicBezTo>
                    <a:pt x="39482" y="28540"/>
                    <a:pt x="39565" y="28611"/>
                    <a:pt x="39601" y="28707"/>
                  </a:cubicBezTo>
                  <a:cubicBezTo>
                    <a:pt x="39720" y="28659"/>
                    <a:pt x="39851" y="28576"/>
                    <a:pt x="39958" y="28576"/>
                  </a:cubicBezTo>
                  <a:cubicBezTo>
                    <a:pt x="40482" y="28552"/>
                    <a:pt x="40875" y="28195"/>
                    <a:pt x="41339" y="28052"/>
                  </a:cubicBezTo>
                  <a:cubicBezTo>
                    <a:pt x="41423" y="28016"/>
                    <a:pt x="41530" y="27921"/>
                    <a:pt x="41577" y="27826"/>
                  </a:cubicBezTo>
                  <a:cubicBezTo>
                    <a:pt x="41756" y="27468"/>
                    <a:pt x="41970" y="27111"/>
                    <a:pt x="42065" y="26742"/>
                  </a:cubicBezTo>
                  <a:cubicBezTo>
                    <a:pt x="42196" y="26147"/>
                    <a:pt x="42339" y="25540"/>
                    <a:pt x="42268" y="24897"/>
                  </a:cubicBezTo>
                  <a:cubicBezTo>
                    <a:pt x="42208" y="24432"/>
                    <a:pt x="42185" y="23956"/>
                    <a:pt x="42149" y="23504"/>
                  </a:cubicBezTo>
                  <a:cubicBezTo>
                    <a:pt x="42065" y="22075"/>
                    <a:pt x="42030" y="20646"/>
                    <a:pt x="41911" y="19229"/>
                  </a:cubicBezTo>
                  <a:cubicBezTo>
                    <a:pt x="41827" y="18146"/>
                    <a:pt x="41792" y="17039"/>
                    <a:pt x="41720" y="15955"/>
                  </a:cubicBezTo>
                  <a:cubicBezTo>
                    <a:pt x="41661" y="14955"/>
                    <a:pt x="41577" y="13955"/>
                    <a:pt x="41375" y="12967"/>
                  </a:cubicBezTo>
                  <a:cubicBezTo>
                    <a:pt x="41351" y="12812"/>
                    <a:pt x="41315" y="12645"/>
                    <a:pt x="41315" y="12502"/>
                  </a:cubicBezTo>
                  <a:cubicBezTo>
                    <a:pt x="41292" y="11395"/>
                    <a:pt x="41018" y="10335"/>
                    <a:pt x="40565" y="9335"/>
                  </a:cubicBezTo>
                  <a:cubicBezTo>
                    <a:pt x="40470" y="9121"/>
                    <a:pt x="40363" y="8930"/>
                    <a:pt x="40280" y="8716"/>
                  </a:cubicBezTo>
                  <a:cubicBezTo>
                    <a:pt x="39970" y="8014"/>
                    <a:pt x="38934" y="7454"/>
                    <a:pt x="38184" y="7573"/>
                  </a:cubicBezTo>
                  <a:cubicBezTo>
                    <a:pt x="37839" y="7668"/>
                    <a:pt x="37470" y="7740"/>
                    <a:pt x="37089" y="7811"/>
                  </a:cubicBezTo>
                  <a:close/>
                  <a:moveTo>
                    <a:pt x="5251" y="32945"/>
                  </a:moveTo>
                  <a:cubicBezTo>
                    <a:pt x="5275" y="32862"/>
                    <a:pt x="5299" y="32791"/>
                    <a:pt x="5287" y="32731"/>
                  </a:cubicBezTo>
                  <a:cubicBezTo>
                    <a:pt x="5228" y="32398"/>
                    <a:pt x="5156" y="32076"/>
                    <a:pt x="5097" y="31743"/>
                  </a:cubicBezTo>
                  <a:cubicBezTo>
                    <a:pt x="5025" y="31362"/>
                    <a:pt x="4978" y="30957"/>
                    <a:pt x="4906" y="30564"/>
                  </a:cubicBezTo>
                  <a:cubicBezTo>
                    <a:pt x="4823" y="30183"/>
                    <a:pt x="4704" y="29790"/>
                    <a:pt x="4644" y="29397"/>
                  </a:cubicBezTo>
                  <a:cubicBezTo>
                    <a:pt x="4525" y="28647"/>
                    <a:pt x="4430" y="27885"/>
                    <a:pt x="4323" y="27147"/>
                  </a:cubicBezTo>
                  <a:cubicBezTo>
                    <a:pt x="4287" y="26921"/>
                    <a:pt x="4275" y="26695"/>
                    <a:pt x="4263" y="26480"/>
                  </a:cubicBezTo>
                  <a:cubicBezTo>
                    <a:pt x="4216" y="25528"/>
                    <a:pt x="4216" y="24551"/>
                    <a:pt x="4108" y="23599"/>
                  </a:cubicBezTo>
                  <a:cubicBezTo>
                    <a:pt x="4037" y="22873"/>
                    <a:pt x="4049" y="22146"/>
                    <a:pt x="3906" y="21420"/>
                  </a:cubicBezTo>
                  <a:cubicBezTo>
                    <a:pt x="3668" y="20194"/>
                    <a:pt x="3537" y="18944"/>
                    <a:pt x="3334" y="17705"/>
                  </a:cubicBezTo>
                  <a:cubicBezTo>
                    <a:pt x="3132" y="16419"/>
                    <a:pt x="3084" y="15134"/>
                    <a:pt x="3323" y="13860"/>
                  </a:cubicBezTo>
                  <a:cubicBezTo>
                    <a:pt x="3430" y="13288"/>
                    <a:pt x="3477" y="12705"/>
                    <a:pt x="3537" y="12145"/>
                  </a:cubicBezTo>
                  <a:cubicBezTo>
                    <a:pt x="2251" y="11657"/>
                    <a:pt x="1179" y="11336"/>
                    <a:pt x="703" y="11336"/>
                  </a:cubicBezTo>
                  <a:cubicBezTo>
                    <a:pt x="679" y="11419"/>
                    <a:pt x="632" y="11490"/>
                    <a:pt x="620" y="11574"/>
                  </a:cubicBezTo>
                  <a:cubicBezTo>
                    <a:pt x="584" y="11859"/>
                    <a:pt x="525" y="12157"/>
                    <a:pt x="560" y="12443"/>
                  </a:cubicBezTo>
                  <a:cubicBezTo>
                    <a:pt x="632" y="13181"/>
                    <a:pt x="656" y="13943"/>
                    <a:pt x="810" y="14693"/>
                  </a:cubicBezTo>
                  <a:cubicBezTo>
                    <a:pt x="882" y="15110"/>
                    <a:pt x="989" y="15527"/>
                    <a:pt x="977" y="15943"/>
                  </a:cubicBezTo>
                  <a:cubicBezTo>
                    <a:pt x="929" y="16634"/>
                    <a:pt x="1156" y="17312"/>
                    <a:pt x="1179" y="17991"/>
                  </a:cubicBezTo>
                  <a:cubicBezTo>
                    <a:pt x="1191" y="18682"/>
                    <a:pt x="1370" y="19348"/>
                    <a:pt x="1453" y="20027"/>
                  </a:cubicBezTo>
                  <a:cubicBezTo>
                    <a:pt x="1513" y="20444"/>
                    <a:pt x="1513" y="20884"/>
                    <a:pt x="1703" y="21265"/>
                  </a:cubicBezTo>
                  <a:cubicBezTo>
                    <a:pt x="1727" y="21325"/>
                    <a:pt x="1751" y="21396"/>
                    <a:pt x="1751" y="21456"/>
                  </a:cubicBezTo>
                  <a:cubicBezTo>
                    <a:pt x="1894" y="22694"/>
                    <a:pt x="2049" y="23932"/>
                    <a:pt x="2191" y="25182"/>
                  </a:cubicBezTo>
                  <a:cubicBezTo>
                    <a:pt x="2299" y="26028"/>
                    <a:pt x="2358" y="26861"/>
                    <a:pt x="2537" y="27695"/>
                  </a:cubicBezTo>
                  <a:cubicBezTo>
                    <a:pt x="2656" y="28278"/>
                    <a:pt x="2703" y="28885"/>
                    <a:pt x="2846" y="29469"/>
                  </a:cubicBezTo>
                  <a:lnTo>
                    <a:pt x="2846" y="29540"/>
                  </a:lnTo>
                  <a:cubicBezTo>
                    <a:pt x="2906" y="29981"/>
                    <a:pt x="2965" y="30421"/>
                    <a:pt x="3037" y="30862"/>
                  </a:cubicBezTo>
                  <a:cubicBezTo>
                    <a:pt x="3132" y="31338"/>
                    <a:pt x="3334" y="31802"/>
                    <a:pt x="3692" y="32088"/>
                  </a:cubicBezTo>
                  <a:cubicBezTo>
                    <a:pt x="4168" y="32457"/>
                    <a:pt x="4680" y="32755"/>
                    <a:pt x="5251" y="32945"/>
                  </a:cubicBezTo>
                  <a:close/>
                  <a:moveTo>
                    <a:pt x="30897" y="7276"/>
                  </a:moveTo>
                  <a:cubicBezTo>
                    <a:pt x="30397" y="7454"/>
                    <a:pt x="29945" y="7633"/>
                    <a:pt x="29469" y="7787"/>
                  </a:cubicBezTo>
                  <a:cubicBezTo>
                    <a:pt x="29207" y="7871"/>
                    <a:pt x="28897" y="7859"/>
                    <a:pt x="28623" y="7942"/>
                  </a:cubicBezTo>
                  <a:cubicBezTo>
                    <a:pt x="28183" y="8109"/>
                    <a:pt x="27790" y="8002"/>
                    <a:pt x="27421" y="7764"/>
                  </a:cubicBezTo>
                  <a:cubicBezTo>
                    <a:pt x="27183" y="7609"/>
                    <a:pt x="26945" y="7430"/>
                    <a:pt x="26695" y="7287"/>
                  </a:cubicBezTo>
                  <a:cubicBezTo>
                    <a:pt x="26302" y="7061"/>
                    <a:pt x="26052" y="6740"/>
                    <a:pt x="25897" y="6323"/>
                  </a:cubicBezTo>
                  <a:cubicBezTo>
                    <a:pt x="25813" y="6097"/>
                    <a:pt x="25694" y="5894"/>
                    <a:pt x="25587" y="5680"/>
                  </a:cubicBezTo>
                  <a:cubicBezTo>
                    <a:pt x="25349" y="5716"/>
                    <a:pt x="25159" y="5763"/>
                    <a:pt x="24968" y="5763"/>
                  </a:cubicBezTo>
                  <a:cubicBezTo>
                    <a:pt x="24099" y="5728"/>
                    <a:pt x="23277" y="5954"/>
                    <a:pt x="22480" y="6263"/>
                  </a:cubicBezTo>
                  <a:cubicBezTo>
                    <a:pt x="22289" y="6335"/>
                    <a:pt x="22087" y="6394"/>
                    <a:pt x="21896" y="6430"/>
                  </a:cubicBezTo>
                  <a:cubicBezTo>
                    <a:pt x="20813" y="6668"/>
                    <a:pt x="19741" y="6895"/>
                    <a:pt x="18610" y="7133"/>
                  </a:cubicBezTo>
                  <a:cubicBezTo>
                    <a:pt x="18741" y="7335"/>
                    <a:pt x="18848" y="7502"/>
                    <a:pt x="18932" y="7680"/>
                  </a:cubicBezTo>
                  <a:cubicBezTo>
                    <a:pt x="19039" y="7871"/>
                    <a:pt x="19122" y="8085"/>
                    <a:pt x="19205" y="8288"/>
                  </a:cubicBezTo>
                  <a:cubicBezTo>
                    <a:pt x="19348" y="8692"/>
                    <a:pt x="19265" y="9038"/>
                    <a:pt x="18944" y="9335"/>
                  </a:cubicBezTo>
                  <a:cubicBezTo>
                    <a:pt x="18670" y="9585"/>
                    <a:pt x="18396" y="9847"/>
                    <a:pt x="18098" y="10121"/>
                  </a:cubicBezTo>
                  <a:cubicBezTo>
                    <a:pt x="18253" y="10347"/>
                    <a:pt x="18455" y="10490"/>
                    <a:pt x="18694" y="10621"/>
                  </a:cubicBezTo>
                  <a:cubicBezTo>
                    <a:pt x="18860" y="10585"/>
                    <a:pt x="19003" y="10550"/>
                    <a:pt x="19158" y="10502"/>
                  </a:cubicBezTo>
                  <a:cubicBezTo>
                    <a:pt x="19741" y="10347"/>
                    <a:pt x="20337" y="10193"/>
                    <a:pt x="20884" y="9990"/>
                  </a:cubicBezTo>
                  <a:cubicBezTo>
                    <a:pt x="21480" y="9764"/>
                    <a:pt x="22123" y="9812"/>
                    <a:pt x="22718" y="9645"/>
                  </a:cubicBezTo>
                  <a:cubicBezTo>
                    <a:pt x="23575" y="9407"/>
                    <a:pt x="24468" y="9335"/>
                    <a:pt x="25337" y="9121"/>
                  </a:cubicBezTo>
                  <a:cubicBezTo>
                    <a:pt x="26147" y="8919"/>
                    <a:pt x="27004" y="8811"/>
                    <a:pt x="27814" y="8645"/>
                  </a:cubicBezTo>
                  <a:cubicBezTo>
                    <a:pt x="28290" y="8538"/>
                    <a:pt x="28790" y="8526"/>
                    <a:pt x="29266" y="8442"/>
                  </a:cubicBezTo>
                  <a:cubicBezTo>
                    <a:pt x="29921" y="8323"/>
                    <a:pt x="30588" y="8216"/>
                    <a:pt x="31255" y="8216"/>
                  </a:cubicBezTo>
                  <a:cubicBezTo>
                    <a:pt x="31386" y="8216"/>
                    <a:pt x="31540" y="8121"/>
                    <a:pt x="31731" y="8049"/>
                  </a:cubicBezTo>
                  <a:cubicBezTo>
                    <a:pt x="31481" y="7680"/>
                    <a:pt x="31195" y="7442"/>
                    <a:pt x="30897" y="7276"/>
                  </a:cubicBezTo>
                  <a:close/>
                  <a:moveTo>
                    <a:pt x="28147" y="7145"/>
                  </a:moveTo>
                  <a:cubicBezTo>
                    <a:pt x="28076" y="7049"/>
                    <a:pt x="28004" y="6954"/>
                    <a:pt x="27909" y="6847"/>
                  </a:cubicBezTo>
                  <a:cubicBezTo>
                    <a:pt x="27718" y="6633"/>
                    <a:pt x="27623" y="6394"/>
                    <a:pt x="27599" y="6121"/>
                  </a:cubicBezTo>
                  <a:cubicBezTo>
                    <a:pt x="27540" y="5561"/>
                    <a:pt x="27468" y="5013"/>
                    <a:pt x="27385" y="4454"/>
                  </a:cubicBezTo>
                  <a:cubicBezTo>
                    <a:pt x="27373" y="4311"/>
                    <a:pt x="27349" y="4180"/>
                    <a:pt x="27302" y="4061"/>
                  </a:cubicBezTo>
                  <a:cubicBezTo>
                    <a:pt x="27123" y="3477"/>
                    <a:pt x="26933" y="2930"/>
                    <a:pt x="26611" y="2394"/>
                  </a:cubicBezTo>
                  <a:cubicBezTo>
                    <a:pt x="26314" y="1894"/>
                    <a:pt x="25992" y="1430"/>
                    <a:pt x="25563" y="1025"/>
                  </a:cubicBezTo>
                  <a:cubicBezTo>
                    <a:pt x="25444" y="906"/>
                    <a:pt x="25349" y="751"/>
                    <a:pt x="25266" y="656"/>
                  </a:cubicBezTo>
                  <a:cubicBezTo>
                    <a:pt x="24635" y="418"/>
                    <a:pt x="24039" y="489"/>
                    <a:pt x="23444" y="608"/>
                  </a:cubicBezTo>
                  <a:cubicBezTo>
                    <a:pt x="22730" y="739"/>
                    <a:pt x="22003" y="858"/>
                    <a:pt x="21289" y="1049"/>
                  </a:cubicBezTo>
                  <a:cubicBezTo>
                    <a:pt x="20646" y="1239"/>
                    <a:pt x="20003" y="1430"/>
                    <a:pt x="19348" y="1596"/>
                  </a:cubicBezTo>
                  <a:cubicBezTo>
                    <a:pt x="18670" y="1775"/>
                    <a:pt x="18015" y="2072"/>
                    <a:pt x="17360" y="2346"/>
                  </a:cubicBezTo>
                  <a:cubicBezTo>
                    <a:pt x="16979" y="2513"/>
                    <a:pt x="16646" y="2727"/>
                    <a:pt x="16312" y="2942"/>
                  </a:cubicBezTo>
                  <a:cubicBezTo>
                    <a:pt x="16015" y="3156"/>
                    <a:pt x="15896" y="3454"/>
                    <a:pt x="15967" y="3823"/>
                  </a:cubicBezTo>
                  <a:cubicBezTo>
                    <a:pt x="16015" y="4013"/>
                    <a:pt x="16015" y="4228"/>
                    <a:pt x="16050" y="4418"/>
                  </a:cubicBezTo>
                  <a:cubicBezTo>
                    <a:pt x="16110" y="4882"/>
                    <a:pt x="16169" y="5347"/>
                    <a:pt x="16253" y="5799"/>
                  </a:cubicBezTo>
                  <a:cubicBezTo>
                    <a:pt x="16312" y="6144"/>
                    <a:pt x="16431" y="6490"/>
                    <a:pt x="16491" y="6847"/>
                  </a:cubicBezTo>
                  <a:cubicBezTo>
                    <a:pt x="16538" y="7121"/>
                    <a:pt x="16681" y="7347"/>
                    <a:pt x="16908" y="7514"/>
                  </a:cubicBezTo>
                  <a:cubicBezTo>
                    <a:pt x="17396" y="7859"/>
                    <a:pt x="17908" y="8180"/>
                    <a:pt x="18396" y="8526"/>
                  </a:cubicBezTo>
                  <a:cubicBezTo>
                    <a:pt x="18563" y="8490"/>
                    <a:pt x="18705" y="8430"/>
                    <a:pt x="18741" y="8168"/>
                  </a:cubicBezTo>
                  <a:cubicBezTo>
                    <a:pt x="18443" y="7859"/>
                    <a:pt x="18205" y="7406"/>
                    <a:pt x="17670" y="7264"/>
                  </a:cubicBezTo>
                  <a:cubicBezTo>
                    <a:pt x="17515" y="6668"/>
                    <a:pt x="17431" y="6049"/>
                    <a:pt x="17241" y="5490"/>
                  </a:cubicBezTo>
                  <a:cubicBezTo>
                    <a:pt x="17062" y="4978"/>
                    <a:pt x="17360" y="4585"/>
                    <a:pt x="17431" y="4132"/>
                  </a:cubicBezTo>
                  <a:cubicBezTo>
                    <a:pt x="17443" y="4061"/>
                    <a:pt x="17539" y="3989"/>
                    <a:pt x="17610" y="3954"/>
                  </a:cubicBezTo>
                  <a:cubicBezTo>
                    <a:pt x="17729" y="3894"/>
                    <a:pt x="17848" y="3847"/>
                    <a:pt x="17979" y="3811"/>
                  </a:cubicBezTo>
                  <a:cubicBezTo>
                    <a:pt x="18789" y="3549"/>
                    <a:pt x="19634" y="3418"/>
                    <a:pt x="20408" y="3049"/>
                  </a:cubicBezTo>
                  <a:cubicBezTo>
                    <a:pt x="20706" y="2918"/>
                    <a:pt x="21051" y="2858"/>
                    <a:pt x="21372" y="2775"/>
                  </a:cubicBezTo>
                  <a:cubicBezTo>
                    <a:pt x="22027" y="2632"/>
                    <a:pt x="22682" y="2525"/>
                    <a:pt x="23325" y="2358"/>
                  </a:cubicBezTo>
                  <a:cubicBezTo>
                    <a:pt x="23813" y="2251"/>
                    <a:pt x="24301" y="2263"/>
                    <a:pt x="24778" y="2251"/>
                  </a:cubicBezTo>
                  <a:cubicBezTo>
                    <a:pt x="25111" y="2227"/>
                    <a:pt x="25313" y="2430"/>
                    <a:pt x="25421" y="2739"/>
                  </a:cubicBezTo>
                  <a:cubicBezTo>
                    <a:pt x="25468" y="2882"/>
                    <a:pt x="25528" y="3037"/>
                    <a:pt x="25575" y="3180"/>
                  </a:cubicBezTo>
                  <a:cubicBezTo>
                    <a:pt x="25730" y="3644"/>
                    <a:pt x="25873" y="4120"/>
                    <a:pt x="26087" y="4549"/>
                  </a:cubicBezTo>
                  <a:cubicBezTo>
                    <a:pt x="26266" y="4906"/>
                    <a:pt x="26385" y="5240"/>
                    <a:pt x="26373" y="5621"/>
                  </a:cubicBezTo>
                  <a:cubicBezTo>
                    <a:pt x="26349" y="6597"/>
                    <a:pt x="27278" y="7204"/>
                    <a:pt x="27992" y="7264"/>
                  </a:cubicBezTo>
                  <a:cubicBezTo>
                    <a:pt x="28064" y="7264"/>
                    <a:pt x="28099" y="7204"/>
                    <a:pt x="28147" y="7145"/>
                  </a:cubicBezTo>
                  <a:close/>
                  <a:moveTo>
                    <a:pt x="7906" y="7942"/>
                  </a:moveTo>
                  <a:cubicBezTo>
                    <a:pt x="8026" y="7990"/>
                    <a:pt x="8097" y="8038"/>
                    <a:pt x="8180" y="8049"/>
                  </a:cubicBezTo>
                  <a:cubicBezTo>
                    <a:pt x="8561" y="8168"/>
                    <a:pt x="8918" y="8347"/>
                    <a:pt x="9276" y="8538"/>
                  </a:cubicBezTo>
                  <a:cubicBezTo>
                    <a:pt x="9978" y="8919"/>
                    <a:pt x="10633" y="9407"/>
                    <a:pt x="11395" y="9669"/>
                  </a:cubicBezTo>
                  <a:cubicBezTo>
                    <a:pt x="11455" y="9704"/>
                    <a:pt x="11502" y="9752"/>
                    <a:pt x="11550" y="9776"/>
                  </a:cubicBezTo>
                  <a:lnTo>
                    <a:pt x="13300" y="10895"/>
                  </a:lnTo>
                  <a:cubicBezTo>
                    <a:pt x="13479" y="11014"/>
                    <a:pt x="13669" y="11145"/>
                    <a:pt x="13812" y="11312"/>
                  </a:cubicBezTo>
                  <a:cubicBezTo>
                    <a:pt x="14014" y="11538"/>
                    <a:pt x="14217" y="11562"/>
                    <a:pt x="14467" y="11502"/>
                  </a:cubicBezTo>
                  <a:cubicBezTo>
                    <a:pt x="14574" y="11478"/>
                    <a:pt x="14681" y="11443"/>
                    <a:pt x="14800" y="11419"/>
                  </a:cubicBezTo>
                  <a:cubicBezTo>
                    <a:pt x="15229" y="11312"/>
                    <a:pt x="15657" y="11181"/>
                    <a:pt x="16098" y="11121"/>
                  </a:cubicBezTo>
                  <a:cubicBezTo>
                    <a:pt x="16550" y="11038"/>
                    <a:pt x="17015" y="11026"/>
                    <a:pt x="17491" y="10966"/>
                  </a:cubicBezTo>
                  <a:cubicBezTo>
                    <a:pt x="17610" y="10955"/>
                    <a:pt x="17717" y="10883"/>
                    <a:pt x="17848" y="10824"/>
                  </a:cubicBezTo>
                  <a:cubicBezTo>
                    <a:pt x="17789" y="10716"/>
                    <a:pt x="17765" y="10657"/>
                    <a:pt x="17717" y="10609"/>
                  </a:cubicBezTo>
                  <a:cubicBezTo>
                    <a:pt x="16943" y="10050"/>
                    <a:pt x="16253" y="9395"/>
                    <a:pt x="15467" y="8835"/>
                  </a:cubicBezTo>
                  <a:cubicBezTo>
                    <a:pt x="15038" y="8526"/>
                    <a:pt x="14586" y="8240"/>
                    <a:pt x="14098" y="8038"/>
                  </a:cubicBezTo>
                  <a:cubicBezTo>
                    <a:pt x="13383" y="7740"/>
                    <a:pt x="12657" y="7442"/>
                    <a:pt x="11955" y="7109"/>
                  </a:cubicBezTo>
                  <a:cubicBezTo>
                    <a:pt x="11550" y="6918"/>
                    <a:pt x="11181" y="6799"/>
                    <a:pt x="10740" y="6895"/>
                  </a:cubicBezTo>
                  <a:cubicBezTo>
                    <a:pt x="10585" y="6918"/>
                    <a:pt x="10442" y="6954"/>
                    <a:pt x="10288" y="6990"/>
                  </a:cubicBezTo>
                  <a:cubicBezTo>
                    <a:pt x="9871" y="7133"/>
                    <a:pt x="9466" y="7323"/>
                    <a:pt x="9014" y="7383"/>
                  </a:cubicBezTo>
                  <a:cubicBezTo>
                    <a:pt x="8597" y="7442"/>
                    <a:pt x="8264" y="7668"/>
                    <a:pt x="7906" y="7942"/>
                  </a:cubicBezTo>
                  <a:close/>
                  <a:moveTo>
                    <a:pt x="35981" y="7728"/>
                  </a:moveTo>
                  <a:cubicBezTo>
                    <a:pt x="35993" y="7680"/>
                    <a:pt x="36005" y="7621"/>
                    <a:pt x="36041" y="7573"/>
                  </a:cubicBezTo>
                  <a:cubicBezTo>
                    <a:pt x="35815" y="7371"/>
                    <a:pt x="35588" y="7145"/>
                    <a:pt x="35350" y="6966"/>
                  </a:cubicBezTo>
                  <a:cubicBezTo>
                    <a:pt x="34969" y="6680"/>
                    <a:pt x="34636" y="6371"/>
                    <a:pt x="34350" y="5978"/>
                  </a:cubicBezTo>
                  <a:cubicBezTo>
                    <a:pt x="34160" y="5716"/>
                    <a:pt x="33922" y="5478"/>
                    <a:pt x="33683" y="5251"/>
                  </a:cubicBezTo>
                  <a:cubicBezTo>
                    <a:pt x="33422" y="4990"/>
                    <a:pt x="33124" y="4751"/>
                    <a:pt x="32838" y="4489"/>
                  </a:cubicBezTo>
                  <a:cubicBezTo>
                    <a:pt x="32148" y="3894"/>
                    <a:pt x="31409" y="3442"/>
                    <a:pt x="30540" y="3168"/>
                  </a:cubicBezTo>
                  <a:cubicBezTo>
                    <a:pt x="30350" y="3108"/>
                    <a:pt x="30171" y="3096"/>
                    <a:pt x="29969" y="3120"/>
                  </a:cubicBezTo>
                  <a:cubicBezTo>
                    <a:pt x="29588" y="3180"/>
                    <a:pt x="29207" y="3180"/>
                    <a:pt x="28838" y="3204"/>
                  </a:cubicBezTo>
                  <a:cubicBezTo>
                    <a:pt x="28504" y="3215"/>
                    <a:pt x="28183" y="3156"/>
                    <a:pt x="27826" y="3227"/>
                  </a:cubicBezTo>
                  <a:cubicBezTo>
                    <a:pt x="27968" y="3739"/>
                    <a:pt x="28099" y="4228"/>
                    <a:pt x="28219" y="4704"/>
                  </a:cubicBezTo>
                  <a:cubicBezTo>
                    <a:pt x="28742" y="4870"/>
                    <a:pt x="29171" y="5144"/>
                    <a:pt x="29576" y="5478"/>
                  </a:cubicBezTo>
                  <a:cubicBezTo>
                    <a:pt x="30112" y="5906"/>
                    <a:pt x="30635" y="6371"/>
                    <a:pt x="31195" y="6775"/>
                  </a:cubicBezTo>
                  <a:cubicBezTo>
                    <a:pt x="31540" y="7014"/>
                    <a:pt x="31778" y="7311"/>
                    <a:pt x="32017" y="7633"/>
                  </a:cubicBezTo>
                  <a:cubicBezTo>
                    <a:pt x="32112" y="7752"/>
                    <a:pt x="32195" y="7883"/>
                    <a:pt x="32290" y="8038"/>
                  </a:cubicBezTo>
                  <a:cubicBezTo>
                    <a:pt x="33505" y="7883"/>
                    <a:pt x="34743" y="7680"/>
                    <a:pt x="35981" y="7728"/>
                  </a:cubicBezTo>
                  <a:close/>
                  <a:moveTo>
                    <a:pt x="4739" y="11728"/>
                  </a:moveTo>
                  <a:cubicBezTo>
                    <a:pt x="5013" y="11836"/>
                    <a:pt x="5180" y="11895"/>
                    <a:pt x="5347" y="11967"/>
                  </a:cubicBezTo>
                  <a:cubicBezTo>
                    <a:pt x="5537" y="12038"/>
                    <a:pt x="5716" y="12098"/>
                    <a:pt x="5906" y="12169"/>
                  </a:cubicBezTo>
                  <a:cubicBezTo>
                    <a:pt x="6228" y="12312"/>
                    <a:pt x="6502" y="12455"/>
                    <a:pt x="6847" y="12502"/>
                  </a:cubicBezTo>
                  <a:cubicBezTo>
                    <a:pt x="7061" y="12526"/>
                    <a:pt x="7252" y="12669"/>
                    <a:pt x="7454" y="12752"/>
                  </a:cubicBezTo>
                  <a:cubicBezTo>
                    <a:pt x="7668" y="12848"/>
                    <a:pt x="7859" y="12967"/>
                    <a:pt x="8085" y="12990"/>
                  </a:cubicBezTo>
                  <a:cubicBezTo>
                    <a:pt x="8692" y="13038"/>
                    <a:pt x="9335" y="13157"/>
                    <a:pt x="9907" y="12764"/>
                  </a:cubicBezTo>
                  <a:cubicBezTo>
                    <a:pt x="9990" y="12705"/>
                    <a:pt x="10109" y="12705"/>
                    <a:pt x="10216" y="12681"/>
                  </a:cubicBezTo>
                  <a:cubicBezTo>
                    <a:pt x="10383" y="12621"/>
                    <a:pt x="10538" y="12574"/>
                    <a:pt x="10704" y="12514"/>
                  </a:cubicBezTo>
                  <a:cubicBezTo>
                    <a:pt x="10823" y="12467"/>
                    <a:pt x="10943" y="12371"/>
                    <a:pt x="11062" y="12348"/>
                  </a:cubicBezTo>
                  <a:cubicBezTo>
                    <a:pt x="11836" y="12276"/>
                    <a:pt x="12550" y="11907"/>
                    <a:pt x="13336" y="11776"/>
                  </a:cubicBezTo>
                  <a:cubicBezTo>
                    <a:pt x="13276" y="11693"/>
                    <a:pt x="13264" y="11621"/>
                    <a:pt x="13205" y="11597"/>
                  </a:cubicBezTo>
                  <a:lnTo>
                    <a:pt x="12538" y="11145"/>
                  </a:lnTo>
                  <a:cubicBezTo>
                    <a:pt x="12276" y="11002"/>
                    <a:pt x="12026" y="10859"/>
                    <a:pt x="11788" y="10704"/>
                  </a:cubicBezTo>
                  <a:cubicBezTo>
                    <a:pt x="11181" y="10300"/>
                    <a:pt x="10562" y="9907"/>
                    <a:pt x="9895" y="9609"/>
                  </a:cubicBezTo>
                  <a:cubicBezTo>
                    <a:pt x="9657" y="9657"/>
                    <a:pt x="9442" y="9752"/>
                    <a:pt x="9228" y="9728"/>
                  </a:cubicBezTo>
                  <a:cubicBezTo>
                    <a:pt x="8907" y="9716"/>
                    <a:pt x="8621" y="9812"/>
                    <a:pt x="8335" y="9966"/>
                  </a:cubicBezTo>
                  <a:cubicBezTo>
                    <a:pt x="8192" y="10062"/>
                    <a:pt x="8014" y="10121"/>
                    <a:pt x="7847" y="10181"/>
                  </a:cubicBezTo>
                  <a:cubicBezTo>
                    <a:pt x="7311" y="10407"/>
                    <a:pt x="6775" y="10621"/>
                    <a:pt x="6251" y="10859"/>
                  </a:cubicBezTo>
                  <a:cubicBezTo>
                    <a:pt x="5894" y="11026"/>
                    <a:pt x="5537" y="11216"/>
                    <a:pt x="5180" y="11419"/>
                  </a:cubicBezTo>
                  <a:cubicBezTo>
                    <a:pt x="5061" y="11478"/>
                    <a:pt x="4942" y="11574"/>
                    <a:pt x="4739" y="11728"/>
                  </a:cubicBezTo>
                  <a:close/>
                  <a:moveTo>
                    <a:pt x="31433" y="23623"/>
                  </a:moveTo>
                  <a:cubicBezTo>
                    <a:pt x="31183" y="23432"/>
                    <a:pt x="30897" y="23420"/>
                    <a:pt x="30624" y="23385"/>
                  </a:cubicBezTo>
                  <a:cubicBezTo>
                    <a:pt x="30124" y="23301"/>
                    <a:pt x="29814" y="23027"/>
                    <a:pt x="29707" y="22527"/>
                  </a:cubicBezTo>
                  <a:cubicBezTo>
                    <a:pt x="29647" y="22206"/>
                    <a:pt x="29612" y="21873"/>
                    <a:pt x="29552" y="21551"/>
                  </a:cubicBezTo>
                  <a:cubicBezTo>
                    <a:pt x="29504" y="21265"/>
                    <a:pt x="29385" y="21158"/>
                    <a:pt x="29088" y="21194"/>
                  </a:cubicBezTo>
                  <a:cubicBezTo>
                    <a:pt x="28671" y="21230"/>
                    <a:pt x="28302" y="21432"/>
                    <a:pt x="28028" y="21730"/>
                  </a:cubicBezTo>
                  <a:cubicBezTo>
                    <a:pt x="27528" y="22289"/>
                    <a:pt x="27076" y="22885"/>
                    <a:pt x="26873" y="23647"/>
                  </a:cubicBezTo>
                  <a:cubicBezTo>
                    <a:pt x="26754" y="24087"/>
                    <a:pt x="26837" y="24468"/>
                    <a:pt x="27171" y="24801"/>
                  </a:cubicBezTo>
                  <a:cubicBezTo>
                    <a:pt x="27980" y="25623"/>
                    <a:pt x="28992" y="25861"/>
                    <a:pt x="30100" y="25849"/>
                  </a:cubicBezTo>
                  <a:cubicBezTo>
                    <a:pt x="30397" y="25849"/>
                    <a:pt x="30683" y="25718"/>
                    <a:pt x="30874" y="25504"/>
                  </a:cubicBezTo>
                  <a:cubicBezTo>
                    <a:pt x="31171" y="25182"/>
                    <a:pt x="31517" y="24873"/>
                    <a:pt x="31588" y="24444"/>
                  </a:cubicBezTo>
                  <a:cubicBezTo>
                    <a:pt x="31540" y="24159"/>
                    <a:pt x="31481" y="23885"/>
                    <a:pt x="31433" y="23623"/>
                  </a:cubicBezTo>
                  <a:close/>
                  <a:moveTo>
                    <a:pt x="31576" y="21611"/>
                  </a:moveTo>
                  <a:cubicBezTo>
                    <a:pt x="32314" y="21682"/>
                    <a:pt x="33017" y="21742"/>
                    <a:pt x="33755" y="21813"/>
                  </a:cubicBezTo>
                  <a:cubicBezTo>
                    <a:pt x="33779" y="21623"/>
                    <a:pt x="33814" y="21444"/>
                    <a:pt x="33814" y="21265"/>
                  </a:cubicBezTo>
                  <a:cubicBezTo>
                    <a:pt x="33803" y="20634"/>
                    <a:pt x="33779" y="20015"/>
                    <a:pt x="33755" y="19384"/>
                  </a:cubicBezTo>
                  <a:cubicBezTo>
                    <a:pt x="33755" y="19146"/>
                    <a:pt x="33791" y="18896"/>
                    <a:pt x="33779" y="18658"/>
                  </a:cubicBezTo>
                  <a:cubicBezTo>
                    <a:pt x="33755" y="18253"/>
                    <a:pt x="33695" y="17860"/>
                    <a:pt x="33672" y="17467"/>
                  </a:cubicBezTo>
                  <a:cubicBezTo>
                    <a:pt x="33636" y="17098"/>
                    <a:pt x="33564" y="16729"/>
                    <a:pt x="33433" y="16408"/>
                  </a:cubicBezTo>
                  <a:cubicBezTo>
                    <a:pt x="32660" y="16265"/>
                    <a:pt x="31909" y="16134"/>
                    <a:pt x="31136" y="15979"/>
                  </a:cubicBezTo>
                  <a:cubicBezTo>
                    <a:pt x="31136" y="16253"/>
                    <a:pt x="31124" y="16503"/>
                    <a:pt x="31136" y="16741"/>
                  </a:cubicBezTo>
                  <a:lnTo>
                    <a:pt x="31362" y="19598"/>
                  </a:lnTo>
                  <a:cubicBezTo>
                    <a:pt x="31433" y="20241"/>
                    <a:pt x="31493" y="20884"/>
                    <a:pt x="31576" y="21611"/>
                  </a:cubicBezTo>
                  <a:close/>
                  <a:moveTo>
                    <a:pt x="30516" y="22766"/>
                  </a:moveTo>
                  <a:cubicBezTo>
                    <a:pt x="30814" y="22789"/>
                    <a:pt x="31076" y="22801"/>
                    <a:pt x="31350" y="22813"/>
                  </a:cubicBezTo>
                  <a:cubicBezTo>
                    <a:pt x="32112" y="22873"/>
                    <a:pt x="32850" y="22932"/>
                    <a:pt x="33612" y="22992"/>
                  </a:cubicBezTo>
                  <a:cubicBezTo>
                    <a:pt x="33660" y="22992"/>
                    <a:pt x="33695" y="22992"/>
                    <a:pt x="33743" y="22968"/>
                  </a:cubicBezTo>
                  <a:cubicBezTo>
                    <a:pt x="33803" y="22932"/>
                    <a:pt x="33850" y="22885"/>
                    <a:pt x="33922" y="22825"/>
                  </a:cubicBezTo>
                  <a:cubicBezTo>
                    <a:pt x="33898" y="22646"/>
                    <a:pt x="33862" y="22456"/>
                    <a:pt x="33838" y="22265"/>
                  </a:cubicBezTo>
                  <a:cubicBezTo>
                    <a:pt x="33374" y="22254"/>
                    <a:pt x="32945" y="22254"/>
                    <a:pt x="32529" y="22218"/>
                  </a:cubicBezTo>
                  <a:cubicBezTo>
                    <a:pt x="32255" y="22206"/>
                    <a:pt x="31993" y="22158"/>
                    <a:pt x="31731" y="22099"/>
                  </a:cubicBezTo>
                  <a:cubicBezTo>
                    <a:pt x="31433" y="22027"/>
                    <a:pt x="31243" y="21813"/>
                    <a:pt x="31124" y="21539"/>
                  </a:cubicBezTo>
                  <a:cubicBezTo>
                    <a:pt x="30933" y="21075"/>
                    <a:pt x="30862" y="20587"/>
                    <a:pt x="30874" y="20087"/>
                  </a:cubicBezTo>
                  <a:cubicBezTo>
                    <a:pt x="30897" y="19408"/>
                    <a:pt x="30743" y="18717"/>
                    <a:pt x="30778" y="18027"/>
                  </a:cubicBezTo>
                  <a:cubicBezTo>
                    <a:pt x="30814" y="17396"/>
                    <a:pt x="30743" y="16777"/>
                    <a:pt x="30707" y="16146"/>
                  </a:cubicBezTo>
                  <a:cubicBezTo>
                    <a:pt x="30695" y="15896"/>
                    <a:pt x="30743" y="15657"/>
                    <a:pt x="30874" y="15479"/>
                  </a:cubicBezTo>
                  <a:cubicBezTo>
                    <a:pt x="31183" y="15348"/>
                    <a:pt x="31457" y="15324"/>
                    <a:pt x="31755" y="15443"/>
                  </a:cubicBezTo>
                  <a:cubicBezTo>
                    <a:pt x="32064" y="15562"/>
                    <a:pt x="32386" y="15646"/>
                    <a:pt x="32719" y="15729"/>
                  </a:cubicBezTo>
                  <a:cubicBezTo>
                    <a:pt x="32910" y="15788"/>
                    <a:pt x="33100" y="15824"/>
                    <a:pt x="33314" y="15705"/>
                  </a:cubicBezTo>
                  <a:cubicBezTo>
                    <a:pt x="33314" y="15646"/>
                    <a:pt x="33338" y="15562"/>
                    <a:pt x="33326" y="15503"/>
                  </a:cubicBezTo>
                  <a:cubicBezTo>
                    <a:pt x="33302" y="15360"/>
                    <a:pt x="33255" y="15205"/>
                    <a:pt x="33219" y="15074"/>
                  </a:cubicBezTo>
                  <a:cubicBezTo>
                    <a:pt x="32802" y="14991"/>
                    <a:pt x="32421" y="14884"/>
                    <a:pt x="32017" y="14812"/>
                  </a:cubicBezTo>
                  <a:cubicBezTo>
                    <a:pt x="31909" y="14776"/>
                    <a:pt x="31790" y="14765"/>
                    <a:pt x="31695" y="14765"/>
                  </a:cubicBezTo>
                  <a:cubicBezTo>
                    <a:pt x="31159" y="14788"/>
                    <a:pt x="30635" y="14836"/>
                    <a:pt x="30052" y="14884"/>
                  </a:cubicBezTo>
                  <a:cubicBezTo>
                    <a:pt x="29981" y="15646"/>
                    <a:pt x="29969" y="16396"/>
                    <a:pt x="29945" y="17146"/>
                  </a:cubicBezTo>
                  <a:cubicBezTo>
                    <a:pt x="29945" y="17729"/>
                    <a:pt x="29993" y="18301"/>
                    <a:pt x="30004" y="18884"/>
                  </a:cubicBezTo>
                  <a:cubicBezTo>
                    <a:pt x="30028" y="19872"/>
                    <a:pt x="30100" y="20849"/>
                    <a:pt x="30219" y="21813"/>
                  </a:cubicBezTo>
                  <a:cubicBezTo>
                    <a:pt x="30266" y="22158"/>
                    <a:pt x="30350" y="22444"/>
                    <a:pt x="30516" y="22766"/>
                  </a:cubicBezTo>
                  <a:close/>
                  <a:moveTo>
                    <a:pt x="8954" y="9014"/>
                  </a:moveTo>
                  <a:cubicBezTo>
                    <a:pt x="8597" y="8895"/>
                    <a:pt x="8252" y="8776"/>
                    <a:pt x="7918" y="8657"/>
                  </a:cubicBezTo>
                  <a:cubicBezTo>
                    <a:pt x="7704" y="8585"/>
                    <a:pt x="7490" y="8585"/>
                    <a:pt x="7264" y="8657"/>
                  </a:cubicBezTo>
                  <a:cubicBezTo>
                    <a:pt x="6823" y="8811"/>
                    <a:pt x="6371" y="8919"/>
                    <a:pt x="5930" y="9061"/>
                  </a:cubicBezTo>
                  <a:cubicBezTo>
                    <a:pt x="5144" y="9300"/>
                    <a:pt x="4370" y="9573"/>
                    <a:pt x="3561" y="9788"/>
                  </a:cubicBezTo>
                  <a:cubicBezTo>
                    <a:pt x="2882" y="9990"/>
                    <a:pt x="2239" y="10323"/>
                    <a:pt x="1584" y="10597"/>
                  </a:cubicBezTo>
                  <a:cubicBezTo>
                    <a:pt x="1429" y="10657"/>
                    <a:pt x="1394" y="10776"/>
                    <a:pt x="1513" y="10943"/>
                  </a:cubicBezTo>
                  <a:cubicBezTo>
                    <a:pt x="2346" y="11181"/>
                    <a:pt x="3156" y="11514"/>
                    <a:pt x="3965" y="11597"/>
                  </a:cubicBezTo>
                  <a:cubicBezTo>
                    <a:pt x="4430" y="11312"/>
                    <a:pt x="4799" y="11062"/>
                    <a:pt x="5180" y="10835"/>
                  </a:cubicBezTo>
                  <a:cubicBezTo>
                    <a:pt x="5835" y="10443"/>
                    <a:pt x="6478" y="10062"/>
                    <a:pt x="7204" y="9812"/>
                  </a:cubicBezTo>
                  <a:cubicBezTo>
                    <a:pt x="7740" y="9609"/>
                    <a:pt x="8252" y="9311"/>
                    <a:pt x="8835" y="9181"/>
                  </a:cubicBezTo>
                  <a:cubicBezTo>
                    <a:pt x="8859" y="9169"/>
                    <a:pt x="8895" y="9097"/>
                    <a:pt x="8954" y="9014"/>
                  </a:cubicBezTo>
                  <a:close/>
                  <a:moveTo>
                    <a:pt x="14967" y="16515"/>
                  </a:moveTo>
                  <a:cubicBezTo>
                    <a:pt x="14872" y="16658"/>
                    <a:pt x="14824" y="16681"/>
                    <a:pt x="14824" y="16729"/>
                  </a:cubicBezTo>
                  <a:cubicBezTo>
                    <a:pt x="14681" y="17515"/>
                    <a:pt x="14514" y="18301"/>
                    <a:pt x="14383" y="19098"/>
                  </a:cubicBezTo>
                  <a:cubicBezTo>
                    <a:pt x="14312" y="19527"/>
                    <a:pt x="14288" y="19968"/>
                    <a:pt x="14193" y="20408"/>
                  </a:cubicBezTo>
                  <a:cubicBezTo>
                    <a:pt x="13967" y="21396"/>
                    <a:pt x="13693" y="22396"/>
                    <a:pt x="13479" y="23397"/>
                  </a:cubicBezTo>
                  <a:cubicBezTo>
                    <a:pt x="13395" y="23718"/>
                    <a:pt x="13276" y="24063"/>
                    <a:pt x="13300" y="24468"/>
                  </a:cubicBezTo>
                  <a:cubicBezTo>
                    <a:pt x="14193" y="23980"/>
                    <a:pt x="14943" y="23361"/>
                    <a:pt x="15741" y="22849"/>
                  </a:cubicBezTo>
                  <a:cubicBezTo>
                    <a:pt x="15646" y="21753"/>
                    <a:pt x="15384" y="20730"/>
                    <a:pt x="15360" y="19694"/>
                  </a:cubicBezTo>
                  <a:cubicBezTo>
                    <a:pt x="15038" y="18682"/>
                    <a:pt x="15265" y="17586"/>
                    <a:pt x="14967" y="16515"/>
                  </a:cubicBezTo>
                  <a:close/>
                  <a:moveTo>
                    <a:pt x="20884" y="27254"/>
                  </a:moveTo>
                  <a:cubicBezTo>
                    <a:pt x="21396" y="27052"/>
                    <a:pt x="21706" y="26695"/>
                    <a:pt x="22015" y="26373"/>
                  </a:cubicBezTo>
                  <a:cubicBezTo>
                    <a:pt x="22444" y="25921"/>
                    <a:pt x="22837" y="25432"/>
                    <a:pt x="22956" y="24790"/>
                  </a:cubicBezTo>
                  <a:cubicBezTo>
                    <a:pt x="23099" y="24016"/>
                    <a:pt x="23075" y="23266"/>
                    <a:pt x="22765" y="22515"/>
                  </a:cubicBezTo>
                  <a:cubicBezTo>
                    <a:pt x="22432" y="21730"/>
                    <a:pt x="21884" y="21134"/>
                    <a:pt x="21230" y="20622"/>
                  </a:cubicBezTo>
                  <a:cubicBezTo>
                    <a:pt x="21039" y="20480"/>
                    <a:pt x="20813" y="20372"/>
                    <a:pt x="20539" y="20372"/>
                  </a:cubicBezTo>
                  <a:cubicBezTo>
                    <a:pt x="20420" y="20372"/>
                    <a:pt x="20289" y="20420"/>
                    <a:pt x="20158" y="20468"/>
                  </a:cubicBezTo>
                  <a:cubicBezTo>
                    <a:pt x="20158" y="20587"/>
                    <a:pt x="20170" y="20670"/>
                    <a:pt x="20170" y="20765"/>
                  </a:cubicBezTo>
                  <a:cubicBezTo>
                    <a:pt x="20206" y="21122"/>
                    <a:pt x="20348" y="21372"/>
                    <a:pt x="20634" y="21599"/>
                  </a:cubicBezTo>
                  <a:cubicBezTo>
                    <a:pt x="21003" y="21873"/>
                    <a:pt x="21277" y="22254"/>
                    <a:pt x="21515" y="22670"/>
                  </a:cubicBezTo>
                  <a:cubicBezTo>
                    <a:pt x="22075" y="23635"/>
                    <a:pt x="21956" y="24540"/>
                    <a:pt x="21372" y="25432"/>
                  </a:cubicBezTo>
                  <a:cubicBezTo>
                    <a:pt x="21170" y="25742"/>
                    <a:pt x="20896" y="26016"/>
                    <a:pt x="20658" y="26314"/>
                  </a:cubicBezTo>
                  <a:cubicBezTo>
                    <a:pt x="20706" y="26599"/>
                    <a:pt x="20658" y="26921"/>
                    <a:pt x="20884" y="27254"/>
                  </a:cubicBezTo>
                  <a:close/>
                  <a:moveTo>
                    <a:pt x="20170" y="19777"/>
                  </a:moveTo>
                  <a:cubicBezTo>
                    <a:pt x="20337" y="19777"/>
                    <a:pt x="20515" y="19837"/>
                    <a:pt x="20634" y="19765"/>
                  </a:cubicBezTo>
                  <a:cubicBezTo>
                    <a:pt x="21051" y="19539"/>
                    <a:pt x="21468" y="19313"/>
                    <a:pt x="21813" y="19015"/>
                  </a:cubicBezTo>
                  <a:cubicBezTo>
                    <a:pt x="22194" y="18682"/>
                    <a:pt x="22504" y="18277"/>
                    <a:pt x="22908" y="17943"/>
                  </a:cubicBezTo>
                  <a:cubicBezTo>
                    <a:pt x="23146" y="17753"/>
                    <a:pt x="23123" y="17539"/>
                    <a:pt x="22825" y="17348"/>
                  </a:cubicBezTo>
                  <a:cubicBezTo>
                    <a:pt x="22587" y="17181"/>
                    <a:pt x="22325" y="17051"/>
                    <a:pt x="22075" y="16908"/>
                  </a:cubicBezTo>
                  <a:cubicBezTo>
                    <a:pt x="21908" y="16800"/>
                    <a:pt x="21742" y="16681"/>
                    <a:pt x="21575" y="16574"/>
                  </a:cubicBezTo>
                  <a:lnTo>
                    <a:pt x="19825" y="15455"/>
                  </a:lnTo>
                  <a:cubicBezTo>
                    <a:pt x="19801" y="15443"/>
                    <a:pt x="19741" y="15455"/>
                    <a:pt x="19634" y="15455"/>
                  </a:cubicBezTo>
                  <a:cubicBezTo>
                    <a:pt x="19765" y="16169"/>
                    <a:pt x="19848" y="16872"/>
                    <a:pt x="19932" y="17574"/>
                  </a:cubicBezTo>
                  <a:cubicBezTo>
                    <a:pt x="20051" y="18277"/>
                    <a:pt x="20098" y="18991"/>
                    <a:pt x="20170" y="19777"/>
                  </a:cubicBezTo>
                  <a:close/>
                  <a:moveTo>
                    <a:pt x="33922" y="4906"/>
                  </a:moveTo>
                  <a:cubicBezTo>
                    <a:pt x="34529" y="5501"/>
                    <a:pt x="35053" y="6073"/>
                    <a:pt x="35696" y="6537"/>
                  </a:cubicBezTo>
                  <a:cubicBezTo>
                    <a:pt x="35886" y="6680"/>
                    <a:pt x="36112" y="6799"/>
                    <a:pt x="36279" y="6978"/>
                  </a:cubicBezTo>
                  <a:cubicBezTo>
                    <a:pt x="36529" y="7264"/>
                    <a:pt x="36779" y="7276"/>
                    <a:pt x="37112" y="7168"/>
                  </a:cubicBezTo>
                  <a:cubicBezTo>
                    <a:pt x="37648" y="6990"/>
                    <a:pt x="38196" y="6918"/>
                    <a:pt x="38744" y="7025"/>
                  </a:cubicBezTo>
                  <a:cubicBezTo>
                    <a:pt x="38875" y="7049"/>
                    <a:pt x="39029" y="7025"/>
                    <a:pt x="39196" y="7025"/>
                  </a:cubicBezTo>
                  <a:cubicBezTo>
                    <a:pt x="39172" y="6954"/>
                    <a:pt x="39196" y="6895"/>
                    <a:pt x="39160" y="6859"/>
                  </a:cubicBezTo>
                  <a:cubicBezTo>
                    <a:pt x="38851" y="6323"/>
                    <a:pt x="38410" y="5906"/>
                    <a:pt x="37970" y="5501"/>
                  </a:cubicBezTo>
                  <a:cubicBezTo>
                    <a:pt x="37708" y="5275"/>
                    <a:pt x="37386" y="5132"/>
                    <a:pt x="37029" y="5037"/>
                  </a:cubicBezTo>
                  <a:cubicBezTo>
                    <a:pt x="36041" y="4835"/>
                    <a:pt x="35029" y="4835"/>
                    <a:pt x="33922" y="4906"/>
                  </a:cubicBezTo>
                  <a:close/>
                  <a:moveTo>
                    <a:pt x="17777" y="5025"/>
                  </a:moveTo>
                  <a:cubicBezTo>
                    <a:pt x="18134" y="5109"/>
                    <a:pt x="18479" y="5049"/>
                    <a:pt x="18836" y="4966"/>
                  </a:cubicBezTo>
                  <a:cubicBezTo>
                    <a:pt x="19753" y="4787"/>
                    <a:pt x="20646" y="4537"/>
                    <a:pt x="21539" y="4251"/>
                  </a:cubicBezTo>
                  <a:cubicBezTo>
                    <a:pt x="22123" y="4061"/>
                    <a:pt x="22706" y="3942"/>
                    <a:pt x="23301" y="3870"/>
                  </a:cubicBezTo>
                  <a:cubicBezTo>
                    <a:pt x="23920" y="3799"/>
                    <a:pt x="24551" y="3739"/>
                    <a:pt x="25206" y="3680"/>
                  </a:cubicBezTo>
                  <a:cubicBezTo>
                    <a:pt x="25111" y="3394"/>
                    <a:pt x="25051" y="3168"/>
                    <a:pt x="24968" y="2906"/>
                  </a:cubicBezTo>
                  <a:cubicBezTo>
                    <a:pt x="24754" y="2906"/>
                    <a:pt x="24551" y="2882"/>
                    <a:pt x="24349" y="2882"/>
                  </a:cubicBezTo>
                  <a:cubicBezTo>
                    <a:pt x="23289" y="2930"/>
                    <a:pt x="22301" y="3239"/>
                    <a:pt x="21265" y="3454"/>
                  </a:cubicBezTo>
                  <a:cubicBezTo>
                    <a:pt x="20849" y="3537"/>
                    <a:pt x="20456" y="3680"/>
                    <a:pt x="20051" y="3811"/>
                  </a:cubicBezTo>
                  <a:cubicBezTo>
                    <a:pt x="19360" y="4037"/>
                    <a:pt x="18694" y="4251"/>
                    <a:pt x="18027" y="4478"/>
                  </a:cubicBezTo>
                  <a:cubicBezTo>
                    <a:pt x="17753" y="4573"/>
                    <a:pt x="17705" y="4763"/>
                    <a:pt x="17777" y="5025"/>
                  </a:cubicBezTo>
                  <a:close/>
                  <a:moveTo>
                    <a:pt x="25278" y="4430"/>
                  </a:moveTo>
                  <a:cubicBezTo>
                    <a:pt x="25182" y="4418"/>
                    <a:pt x="25123" y="4394"/>
                    <a:pt x="25063" y="4406"/>
                  </a:cubicBezTo>
                  <a:cubicBezTo>
                    <a:pt x="24504" y="4489"/>
                    <a:pt x="23920" y="4585"/>
                    <a:pt x="23373" y="4704"/>
                  </a:cubicBezTo>
                  <a:cubicBezTo>
                    <a:pt x="22623" y="4847"/>
                    <a:pt x="21884" y="5001"/>
                    <a:pt x="21158" y="5168"/>
                  </a:cubicBezTo>
                  <a:cubicBezTo>
                    <a:pt x="20599" y="5275"/>
                    <a:pt x="20027" y="5359"/>
                    <a:pt x="19456" y="5478"/>
                  </a:cubicBezTo>
                  <a:cubicBezTo>
                    <a:pt x="18979" y="5561"/>
                    <a:pt x="18491" y="5621"/>
                    <a:pt x="18039" y="5823"/>
                  </a:cubicBezTo>
                  <a:cubicBezTo>
                    <a:pt x="18039" y="5906"/>
                    <a:pt x="18039" y="5966"/>
                    <a:pt x="18062" y="6025"/>
                  </a:cubicBezTo>
                  <a:cubicBezTo>
                    <a:pt x="18074" y="6121"/>
                    <a:pt x="18086" y="6204"/>
                    <a:pt x="18122" y="6287"/>
                  </a:cubicBezTo>
                  <a:cubicBezTo>
                    <a:pt x="18182" y="6502"/>
                    <a:pt x="18277" y="6609"/>
                    <a:pt x="18491" y="6585"/>
                  </a:cubicBezTo>
                  <a:cubicBezTo>
                    <a:pt x="18682" y="6573"/>
                    <a:pt x="18896" y="6525"/>
                    <a:pt x="19086" y="6490"/>
                  </a:cubicBezTo>
                  <a:cubicBezTo>
                    <a:pt x="19682" y="6335"/>
                    <a:pt x="20277" y="6133"/>
                    <a:pt x="20884" y="6037"/>
                  </a:cubicBezTo>
                  <a:cubicBezTo>
                    <a:pt x="21551" y="5930"/>
                    <a:pt x="22182" y="5728"/>
                    <a:pt x="22825" y="5561"/>
                  </a:cubicBezTo>
                  <a:cubicBezTo>
                    <a:pt x="23146" y="5490"/>
                    <a:pt x="23456" y="5371"/>
                    <a:pt x="23789" y="5311"/>
                  </a:cubicBezTo>
                  <a:cubicBezTo>
                    <a:pt x="24206" y="5240"/>
                    <a:pt x="24623" y="5204"/>
                    <a:pt x="25051" y="5144"/>
                  </a:cubicBezTo>
                  <a:cubicBezTo>
                    <a:pt x="25206" y="5132"/>
                    <a:pt x="25349" y="5073"/>
                    <a:pt x="25516" y="5037"/>
                  </a:cubicBezTo>
                  <a:cubicBezTo>
                    <a:pt x="25397" y="4811"/>
                    <a:pt x="25337" y="4632"/>
                    <a:pt x="25278" y="4430"/>
                  </a:cubicBezTo>
                  <a:close/>
                  <a:moveTo>
                    <a:pt x="39756" y="23147"/>
                  </a:moveTo>
                  <a:cubicBezTo>
                    <a:pt x="39768" y="23099"/>
                    <a:pt x="39815" y="23063"/>
                    <a:pt x="39815" y="23027"/>
                  </a:cubicBezTo>
                  <a:cubicBezTo>
                    <a:pt x="39970" y="22158"/>
                    <a:pt x="40006" y="21301"/>
                    <a:pt x="39946" y="20432"/>
                  </a:cubicBezTo>
                  <a:cubicBezTo>
                    <a:pt x="39922" y="20015"/>
                    <a:pt x="39994" y="19598"/>
                    <a:pt x="39875" y="19182"/>
                  </a:cubicBezTo>
                  <a:cubicBezTo>
                    <a:pt x="40030" y="18575"/>
                    <a:pt x="39851" y="17943"/>
                    <a:pt x="39970" y="17324"/>
                  </a:cubicBezTo>
                  <a:cubicBezTo>
                    <a:pt x="40065" y="16800"/>
                    <a:pt x="39875" y="16539"/>
                    <a:pt x="39375" y="16336"/>
                  </a:cubicBezTo>
                  <a:cubicBezTo>
                    <a:pt x="39041" y="16205"/>
                    <a:pt x="38696" y="16098"/>
                    <a:pt x="38327" y="15967"/>
                  </a:cubicBezTo>
                  <a:cubicBezTo>
                    <a:pt x="38255" y="16241"/>
                    <a:pt x="38279" y="16455"/>
                    <a:pt x="38386" y="16658"/>
                  </a:cubicBezTo>
                  <a:cubicBezTo>
                    <a:pt x="38684" y="16753"/>
                    <a:pt x="38958" y="16860"/>
                    <a:pt x="39220" y="16955"/>
                  </a:cubicBezTo>
                  <a:cubicBezTo>
                    <a:pt x="39458" y="17027"/>
                    <a:pt x="39589" y="17193"/>
                    <a:pt x="39613" y="17443"/>
                  </a:cubicBezTo>
                  <a:cubicBezTo>
                    <a:pt x="39625" y="17908"/>
                    <a:pt x="39672" y="18384"/>
                    <a:pt x="39672" y="18836"/>
                  </a:cubicBezTo>
                  <a:cubicBezTo>
                    <a:pt x="39649" y="19432"/>
                    <a:pt x="39708" y="20051"/>
                    <a:pt x="39613" y="20646"/>
                  </a:cubicBezTo>
                  <a:cubicBezTo>
                    <a:pt x="39577" y="20837"/>
                    <a:pt x="39577" y="21039"/>
                    <a:pt x="39577" y="21242"/>
                  </a:cubicBezTo>
                  <a:cubicBezTo>
                    <a:pt x="39565" y="21789"/>
                    <a:pt x="39529" y="22313"/>
                    <a:pt x="38994" y="22635"/>
                  </a:cubicBezTo>
                  <a:cubicBezTo>
                    <a:pt x="38875" y="22706"/>
                    <a:pt x="38910" y="22992"/>
                    <a:pt x="39053" y="23027"/>
                  </a:cubicBezTo>
                  <a:cubicBezTo>
                    <a:pt x="39279" y="23099"/>
                    <a:pt x="39494" y="23266"/>
                    <a:pt x="39756" y="23147"/>
                  </a:cubicBezTo>
                  <a:close/>
                  <a:moveTo>
                    <a:pt x="15657" y="6263"/>
                  </a:moveTo>
                  <a:cubicBezTo>
                    <a:pt x="14824" y="6490"/>
                    <a:pt x="14038" y="6716"/>
                    <a:pt x="13157" y="6954"/>
                  </a:cubicBezTo>
                  <a:cubicBezTo>
                    <a:pt x="13383" y="7085"/>
                    <a:pt x="13514" y="7216"/>
                    <a:pt x="13669" y="7264"/>
                  </a:cubicBezTo>
                  <a:cubicBezTo>
                    <a:pt x="14086" y="7371"/>
                    <a:pt x="14455" y="7526"/>
                    <a:pt x="14788" y="7728"/>
                  </a:cubicBezTo>
                  <a:cubicBezTo>
                    <a:pt x="15181" y="7585"/>
                    <a:pt x="15538" y="7466"/>
                    <a:pt x="15896" y="7371"/>
                  </a:cubicBezTo>
                  <a:cubicBezTo>
                    <a:pt x="15991" y="6954"/>
                    <a:pt x="15824" y="6633"/>
                    <a:pt x="15657" y="6263"/>
                  </a:cubicBezTo>
                  <a:close/>
                  <a:moveTo>
                    <a:pt x="38434" y="17277"/>
                  </a:moveTo>
                  <a:cubicBezTo>
                    <a:pt x="38386" y="17408"/>
                    <a:pt x="38375" y="17455"/>
                    <a:pt x="38375" y="17491"/>
                  </a:cubicBezTo>
                  <a:cubicBezTo>
                    <a:pt x="38517" y="18896"/>
                    <a:pt x="38672" y="20325"/>
                    <a:pt x="38815" y="21742"/>
                  </a:cubicBezTo>
                  <a:cubicBezTo>
                    <a:pt x="38815" y="21753"/>
                    <a:pt x="38839" y="21789"/>
                    <a:pt x="38851" y="21801"/>
                  </a:cubicBezTo>
                  <a:cubicBezTo>
                    <a:pt x="38863" y="21813"/>
                    <a:pt x="38898" y="21801"/>
                    <a:pt x="38958" y="21789"/>
                  </a:cubicBezTo>
                  <a:cubicBezTo>
                    <a:pt x="38970" y="21730"/>
                    <a:pt x="39017" y="21634"/>
                    <a:pt x="39017" y="21563"/>
                  </a:cubicBezTo>
                  <a:cubicBezTo>
                    <a:pt x="39029" y="21420"/>
                    <a:pt x="39041" y="21253"/>
                    <a:pt x="39041" y="21099"/>
                  </a:cubicBezTo>
                  <a:cubicBezTo>
                    <a:pt x="39041" y="20563"/>
                    <a:pt x="38970" y="20027"/>
                    <a:pt x="39137" y="19491"/>
                  </a:cubicBezTo>
                  <a:cubicBezTo>
                    <a:pt x="39148" y="19432"/>
                    <a:pt x="39148" y="19360"/>
                    <a:pt x="39137" y="19301"/>
                  </a:cubicBezTo>
                  <a:cubicBezTo>
                    <a:pt x="39017" y="18717"/>
                    <a:pt x="39041" y="18158"/>
                    <a:pt x="39160" y="17551"/>
                  </a:cubicBezTo>
                  <a:cubicBezTo>
                    <a:pt x="38922" y="17455"/>
                    <a:pt x="38696" y="17372"/>
                    <a:pt x="38434" y="17277"/>
                  </a:cubicBezTo>
                  <a:close/>
                  <a:moveTo>
                    <a:pt x="18122" y="9157"/>
                  </a:moveTo>
                  <a:cubicBezTo>
                    <a:pt x="17967" y="8692"/>
                    <a:pt x="17527" y="8585"/>
                    <a:pt x="17253" y="8288"/>
                  </a:cubicBezTo>
                  <a:cubicBezTo>
                    <a:pt x="17146" y="8180"/>
                    <a:pt x="17015" y="8216"/>
                    <a:pt x="16884" y="8216"/>
                  </a:cubicBezTo>
                  <a:cubicBezTo>
                    <a:pt x="16812" y="8216"/>
                    <a:pt x="16729" y="8145"/>
                    <a:pt x="16646" y="8109"/>
                  </a:cubicBezTo>
                  <a:cubicBezTo>
                    <a:pt x="16467" y="8038"/>
                    <a:pt x="16277" y="7966"/>
                    <a:pt x="16098" y="7907"/>
                  </a:cubicBezTo>
                  <a:cubicBezTo>
                    <a:pt x="15931" y="7859"/>
                    <a:pt x="15800" y="7907"/>
                    <a:pt x="15657" y="8002"/>
                  </a:cubicBezTo>
                  <a:cubicBezTo>
                    <a:pt x="15479" y="8157"/>
                    <a:pt x="15503" y="8419"/>
                    <a:pt x="15741" y="8466"/>
                  </a:cubicBezTo>
                  <a:cubicBezTo>
                    <a:pt x="16241" y="8573"/>
                    <a:pt x="16610" y="8883"/>
                    <a:pt x="17003" y="9181"/>
                  </a:cubicBezTo>
                  <a:cubicBezTo>
                    <a:pt x="17193" y="9335"/>
                    <a:pt x="17384" y="9466"/>
                    <a:pt x="17562" y="9585"/>
                  </a:cubicBezTo>
                  <a:cubicBezTo>
                    <a:pt x="17824" y="9526"/>
                    <a:pt x="18015" y="9407"/>
                    <a:pt x="18122" y="9157"/>
                  </a:cubicBezTo>
                  <a:close/>
                  <a:moveTo>
                    <a:pt x="20360" y="22051"/>
                  </a:moveTo>
                  <a:cubicBezTo>
                    <a:pt x="20325" y="22194"/>
                    <a:pt x="20301" y="22230"/>
                    <a:pt x="20301" y="22265"/>
                  </a:cubicBezTo>
                  <a:cubicBezTo>
                    <a:pt x="20360" y="22968"/>
                    <a:pt x="20503" y="23658"/>
                    <a:pt x="20468" y="24373"/>
                  </a:cubicBezTo>
                  <a:cubicBezTo>
                    <a:pt x="20456" y="24575"/>
                    <a:pt x="20515" y="24778"/>
                    <a:pt x="20575" y="24956"/>
                  </a:cubicBezTo>
                  <a:cubicBezTo>
                    <a:pt x="20599" y="25051"/>
                    <a:pt x="20599" y="25182"/>
                    <a:pt x="20777" y="25206"/>
                  </a:cubicBezTo>
                  <a:cubicBezTo>
                    <a:pt x="21349" y="24718"/>
                    <a:pt x="21194" y="24004"/>
                    <a:pt x="21253" y="23361"/>
                  </a:cubicBezTo>
                  <a:cubicBezTo>
                    <a:pt x="21051" y="22908"/>
                    <a:pt x="20932" y="22373"/>
                    <a:pt x="20360" y="22051"/>
                  </a:cubicBezTo>
                  <a:close/>
                  <a:moveTo>
                    <a:pt x="35755" y="4251"/>
                  </a:moveTo>
                  <a:cubicBezTo>
                    <a:pt x="35303" y="3930"/>
                    <a:pt x="35303" y="3930"/>
                    <a:pt x="35065" y="3870"/>
                  </a:cubicBezTo>
                  <a:cubicBezTo>
                    <a:pt x="34743" y="3799"/>
                    <a:pt x="34434" y="3704"/>
                    <a:pt x="34100" y="3620"/>
                  </a:cubicBezTo>
                  <a:cubicBezTo>
                    <a:pt x="33898" y="3561"/>
                    <a:pt x="33672" y="3501"/>
                    <a:pt x="33445" y="3466"/>
                  </a:cubicBezTo>
                  <a:cubicBezTo>
                    <a:pt x="33160" y="3418"/>
                    <a:pt x="32886" y="3418"/>
                    <a:pt x="32588" y="3537"/>
                  </a:cubicBezTo>
                  <a:cubicBezTo>
                    <a:pt x="32683" y="3823"/>
                    <a:pt x="32945" y="3894"/>
                    <a:pt x="33088" y="4097"/>
                  </a:cubicBezTo>
                  <a:cubicBezTo>
                    <a:pt x="33243" y="4299"/>
                    <a:pt x="33445" y="4347"/>
                    <a:pt x="33672" y="4335"/>
                  </a:cubicBezTo>
                  <a:cubicBezTo>
                    <a:pt x="33814" y="4335"/>
                    <a:pt x="33981" y="4311"/>
                    <a:pt x="34136" y="4311"/>
                  </a:cubicBezTo>
                  <a:cubicBezTo>
                    <a:pt x="34672" y="4311"/>
                    <a:pt x="35184" y="4287"/>
                    <a:pt x="35755" y="4251"/>
                  </a:cubicBezTo>
                  <a:close/>
                  <a:moveTo>
                    <a:pt x="28242" y="5228"/>
                  </a:moveTo>
                  <a:cubicBezTo>
                    <a:pt x="28123" y="5740"/>
                    <a:pt x="28219" y="6121"/>
                    <a:pt x="28338" y="6454"/>
                  </a:cubicBezTo>
                  <a:cubicBezTo>
                    <a:pt x="28564" y="6633"/>
                    <a:pt x="28754" y="6799"/>
                    <a:pt x="28957" y="6954"/>
                  </a:cubicBezTo>
                  <a:cubicBezTo>
                    <a:pt x="29195" y="7133"/>
                    <a:pt x="29409" y="7097"/>
                    <a:pt x="29707" y="6859"/>
                  </a:cubicBezTo>
                  <a:cubicBezTo>
                    <a:pt x="29409" y="6180"/>
                    <a:pt x="28814" y="5775"/>
                    <a:pt x="28242" y="52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2084505" y="3524574"/>
              <a:ext cx="54858" cy="66010"/>
            </a:xfrm>
            <a:custGeom>
              <a:rect b="b" l="l" r="r" t="t"/>
              <a:pathLst>
                <a:path extrusionOk="0" h="1906" w="1584">
                  <a:moveTo>
                    <a:pt x="119" y="1"/>
                  </a:moveTo>
                  <a:cubicBezTo>
                    <a:pt x="715" y="536"/>
                    <a:pt x="1286" y="953"/>
                    <a:pt x="1584" y="1632"/>
                  </a:cubicBezTo>
                  <a:cubicBezTo>
                    <a:pt x="1286" y="1870"/>
                    <a:pt x="1072" y="1906"/>
                    <a:pt x="834" y="1727"/>
                  </a:cubicBezTo>
                  <a:cubicBezTo>
                    <a:pt x="631" y="1572"/>
                    <a:pt x="441" y="1406"/>
                    <a:pt x="215" y="1227"/>
                  </a:cubicBezTo>
                  <a:cubicBezTo>
                    <a:pt x="96" y="894"/>
                    <a:pt x="0" y="513"/>
                    <a:pt x="119" y="1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13"/>
          <p:cNvGrpSpPr/>
          <p:nvPr/>
        </p:nvGrpSpPr>
        <p:grpSpPr>
          <a:xfrm>
            <a:off x="5729474" y="3023924"/>
            <a:ext cx="1378648" cy="865613"/>
            <a:chOff x="2442379" y="3878368"/>
            <a:chExt cx="1512505" cy="949658"/>
          </a:xfrm>
        </p:grpSpPr>
        <p:sp>
          <p:nvSpPr>
            <p:cNvPr id="112" name="Google Shape;112;p13"/>
            <p:cNvSpPr/>
            <p:nvPr/>
          </p:nvSpPr>
          <p:spPr>
            <a:xfrm>
              <a:off x="2468354" y="4205368"/>
              <a:ext cx="1462634" cy="593393"/>
            </a:xfrm>
            <a:custGeom>
              <a:rect b="b" l="l" r="r" t="t"/>
              <a:pathLst>
                <a:path extrusionOk="0" h="17134" w="42233">
                  <a:moveTo>
                    <a:pt x="1" y="11728"/>
                  </a:moveTo>
                  <a:cubicBezTo>
                    <a:pt x="60" y="11502"/>
                    <a:pt x="179" y="11335"/>
                    <a:pt x="334" y="11204"/>
                  </a:cubicBezTo>
                  <a:cubicBezTo>
                    <a:pt x="620" y="10966"/>
                    <a:pt x="929" y="10764"/>
                    <a:pt x="1144" y="10442"/>
                  </a:cubicBezTo>
                  <a:cubicBezTo>
                    <a:pt x="1179" y="10383"/>
                    <a:pt x="1275" y="10323"/>
                    <a:pt x="1346" y="10311"/>
                  </a:cubicBezTo>
                  <a:cubicBezTo>
                    <a:pt x="1656" y="10276"/>
                    <a:pt x="1870" y="10061"/>
                    <a:pt x="2120" y="9906"/>
                  </a:cubicBezTo>
                  <a:cubicBezTo>
                    <a:pt x="2311" y="9787"/>
                    <a:pt x="2525" y="9704"/>
                    <a:pt x="2715" y="9585"/>
                  </a:cubicBezTo>
                  <a:cubicBezTo>
                    <a:pt x="3525" y="9085"/>
                    <a:pt x="4394" y="8763"/>
                    <a:pt x="5251" y="8394"/>
                  </a:cubicBezTo>
                  <a:cubicBezTo>
                    <a:pt x="5763" y="8347"/>
                    <a:pt x="6216" y="8037"/>
                    <a:pt x="6716" y="7918"/>
                  </a:cubicBezTo>
                  <a:cubicBezTo>
                    <a:pt x="7180" y="7811"/>
                    <a:pt x="7609" y="7573"/>
                    <a:pt x="8061" y="7406"/>
                  </a:cubicBezTo>
                  <a:cubicBezTo>
                    <a:pt x="8597" y="7216"/>
                    <a:pt x="9180" y="7085"/>
                    <a:pt x="9657" y="6585"/>
                  </a:cubicBezTo>
                  <a:cubicBezTo>
                    <a:pt x="9764" y="6966"/>
                    <a:pt x="9835" y="7228"/>
                    <a:pt x="9907" y="7501"/>
                  </a:cubicBezTo>
                  <a:cubicBezTo>
                    <a:pt x="10014" y="7870"/>
                    <a:pt x="10157" y="8192"/>
                    <a:pt x="10419" y="8490"/>
                  </a:cubicBezTo>
                  <a:cubicBezTo>
                    <a:pt x="10573" y="8680"/>
                    <a:pt x="10752" y="8775"/>
                    <a:pt x="11014" y="8811"/>
                  </a:cubicBezTo>
                  <a:cubicBezTo>
                    <a:pt x="11633" y="8882"/>
                    <a:pt x="12228" y="9061"/>
                    <a:pt x="12836" y="9180"/>
                  </a:cubicBezTo>
                  <a:cubicBezTo>
                    <a:pt x="13324" y="9287"/>
                    <a:pt x="13788" y="9478"/>
                    <a:pt x="14312" y="9359"/>
                  </a:cubicBezTo>
                  <a:cubicBezTo>
                    <a:pt x="14503" y="9311"/>
                    <a:pt x="14717" y="9430"/>
                    <a:pt x="14919" y="9430"/>
                  </a:cubicBezTo>
                  <a:cubicBezTo>
                    <a:pt x="15610" y="9430"/>
                    <a:pt x="16288" y="9454"/>
                    <a:pt x="16979" y="9347"/>
                  </a:cubicBezTo>
                  <a:cubicBezTo>
                    <a:pt x="17372" y="9287"/>
                    <a:pt x="17812" y="9287"/>
                    <a:pt x="18205" y="9287"/>
                  </a:cubicBezTo>
                  <a:cubicBezTo>
                    <a:pt x="18848" y="9287"/>
                    <a:pt x="19432" y="9061"/>
                    <a:pt x="20039" y="8930"/>
                  </a:cubicBezTo>
                  <a:cubicBezTo>
                    <a:pt x="20729" y="8775"/>
                    <a:pt x="21384" y="8454"/>
                    <a:pt x="22099" y="8418"/>
                  </a:cubicBezTo>
                  <a:cubicBezTo>
                    <a:pt x="22813" y="8144"/>
                    <a:pt x="23611" y="8109"/>
                    <a:pt x="24301" y="7751"/>
                  </a:cubicBezTo>
                  <a:cubicBezTo>
                    <a:pt x="24659" y="7561"/>
                    <a:pt x="25040" y="7430"/>
                    <a:pt x="25397" y="7204"/>
                  </a:cubicBezTo>
                  <a:cubicBezTo>
                    <a:pt x="25825" y="6918"/>
                    <a:pt x="26337" y="6751"/>
                    <a:pt x="26802" y="6537"/>
                  </a:cubicBezTo>
                  <a:cubicBezTo>
                    <a:pt x="27076" y="6394"/>
                    <a:pt x="27361" y="6275"/>
                    <a:pt x="27635" y="6120"/>
                  </a:cubicBezTo>
                  <a:cubicBezTo>
                    <a:pt x="28445" y="5620"/>
                    <a:pt x="29266" y="5132"/>
                    <a:pt x="30088" y="4632"/>
                  </a:cubicBezTo>
                  <a:cubicBezTo>
                    <a:pt x="30731" y="4227"/>
                    <a:pt x="31278" y="3715"/>
                    <a:pt x="31743" y="3144"/>
                  </a:cubicBezTo>
                  <a:cubicBezTo>
                    <a:pt x="31862" y="2989"/>
                    <a:pt x="31921" y="2763"/>
                    <a:pt x="31981" y="2572"/>
                  </a:cubicBezTo>
                  <a:cubicBezTo>
                    <a:pt x="32005" y="2489"/>
                    <a:pt x="31993" y="2322"/>
                    <a:pt x="31933" y="2275"/>
                  </a:cubicBezTo>
                  <a:cubicBezTo>
                    <a:pt x="31648" y="2048"/>
                    <a:pt x="31743" y="1691"/>
                    <a:pt x="31576" y="1441"/>
                  </a:cubicBezTo>
                  <a:cubicBezTo>
                    <a:pt x="31457" y="1262"/>
                    <a:pt x="31469" y="1060"/>
                    <a:pt x="31505" y="846"/>
                  </a:cubicBezTo>
                  <a:cubicBezTo>
                    <a:pt x="31778" y="762"/>
                    <a:pt x="32017" y="655"/>
                    <a:pt x="32290" y="584"/>
                  </a:cubicBezTo>
                  <a:cubicBezTo>
                    <a:pt x="32612" y="489"/>
                    <a:pt x="32945" y="429"/>
                    <a:pt x="33267" y="381"/>
                  </a:cubicBezTo>
                  <a:cubicBezTo>
                    <a:pt x="33600" y="322"/>
                    <a:pt x="33922" y="286"/>
                    <a:pt x="34255" y="239"/>
                  </a:cubicBezTo>
                  <a:cubicBezTo>
                    <a:pt x="34957" y="167"/>
                    <a:pt x="35648" y="72"/>
                    <a:pt x="36362" y="48"/>
                  </a:cubicBezTo>
                  <a:cubicBezTo>
                    <a:pt x="37101" y="0"/>
                    <a:pt x="37827" y="0"/>
                    <a:pt x="38553" y="12"/>
                  </a:cubicBezTo>
                  <a:cubicBezTo>
                    <a:pt x="39125" y="24"/>
                    <a:pt x="39684" y="48"/>
                    <a:pt x="40220" y="167"/>
                  </a:cubicBezTo>
                  <a:cubicBezTo>
                    <a:pt x="40637" y="250"/>
                    <a:pt x="41053" y="441"/>
                    <a:pt x="41434" y="667"/>
                  </a:cubicBezTo>
                  <a:cubicBezTo>
                    <a:pt x="41935" y="977"/>
                    <a:pt x="42137" y="1513"/>
                    <a:pt x="42220" y="2096"/>
                  </a:cubicBezTo>
                  <a:cubicBezTo>
                    <a:pt x="42232" y="2227"/>
                    <a:pt x="42196" y="2394"/>
                    <a:pt x="42161" y="2525"/>
                  </a:cubicBezTo>
                  <a:cubicBezTo>
                    <a:pt x="41970" y="3120"/>
                    <a:pt x="41756" y="3703"/>
                    <a:pt x="41542" y="4299"/>
                  </a:cubicBezTo>
                  <a:cubicBezTo>
                    <a:pt x="41530" y="4346"/>
                    <a:pt x="41530" y="4394"/>
                    <a:pt x="41506" y="4418"/>
                  </a:cubicBezTo>
                  <a:cubicBezTo>
                    <a:pt x="41089" y="5049"/>
                    <a:pt x="40863" y="5775"/>
                    <a:pt x="40315" y="6311"/>
                  </a:cubicBezTo>
                  <a:cubicBezTo>
                    <a:pt x="40196" y="6430"/>
                    <a:pt x="40089" y="6561"/>
                    <a:pt x="39994" y="6692"/>
                  </a:cubicBezTo>
                  <a:cubicBezTo>
                    <a:pt x="39506" y="7406"/>
                    <a:pt x="38922" y="8061"/>
                    <a:pt x="38291" y="8656"/>
                  </a:cubicBezTo>
                  <a:cubicBezTo>
                    <a:pt x="37994" y="8930"/>
                    <a:pt x="37708" y="9192"/>
                    <a:pt x="37434" y="9478"/>
                  </a:cubicBezTo>
                  <a:cubicBezTo>
                    <a:pt x="36827" y="10109"/>
                    <a:pt x="36100" y="10597"/>
                    <a:pt x="35398" y="11121"/>
                  </a:cubicBezTo>
                  <a:cubicBezTo>
                    <a:pt x="35196" y="11276"/>
                    <a:pt x="34957" y="11419"/>
                    <a:pt x="34743" y="11597"/>
                  </a:cubicBezTo>
                  <a:cubicBezTo>
                    <a:pt x="34493" y="11811"/>
                    <a:pt x="34195" y="11966"/>
                    <a:pt x="33862" y="12050"/>
                  </a:cubicBezTo>
                  <a:cubicBezTo>
                    <a:pt x="33803" y="12073"/>
                    <a:pt x="33743" y="12085"/>
                    <a:pt x="33683" y="12109"/>
                  </a:cubicBezTo>
                  <a:cubicBezTo>
                    <a:pt x="33088" y="12526"/>
                    <a:pt x="32421" y="12812"/>
                    <a:pt x="31767" y="13121"/>
                  </a:cubicBezTo>
                  <a:cubicBezTo>
                    <a:pt x="31683" y="13169"/>
                    <a:pt x="31588" y="13228"/>
                    <a:pt x="31505" y="13288"/>
                  </a:cubicBezTo>
                  <a:cubicBezTo>
                    <a:pt x="31124" y="13526"/>
                    <a:pt x="30790" y="13824"/>
                    <a:pt x="30385" y="13978"/>
                  </a:cubicBezTo>
                  <a:cubicBezTo>
                    <a:pt x="29969" y="14121"/>
                    <a:pt x="29623" y="14407"/>
                    <a:pt x="29207" y="14526"/>
                  </a:cubicBezTo>
                  <a:cubicBezTo>
                    <a:pt x="29195" y="14526"/>
                    <a:pt x="29171" y="14538"/>
                    <a:pt x="29147" y="14550"/>
                  </a:cubicBezTo>
                  <a:cubicBezTo>
                    <a:pt x="28778" y="14907"/>
                    <a:pt x="28290" y="15014"/>
                    <a:pt x="27826" y="15228"/>
                  </a:cubicBezTo>
                  <a:cubicBezTo>
                    <a:pt x="27683" y="15288"/>
                    <a:pt x="27528" y="15383"/>
                    <a:pt x="27397" y="15467"/>
                  </a:cubicBezTo>
                  <a:cubicBezTo>
                    <a:pt x="27242" y="15538"/>
                    <a:pt x="27099" y="15609"/>
                    <a:pt x="26945" y="15669"/>
                  </a:cubicBezTo>
                  <a:cubicBezTo>
                    <a:pt x="26873" y="15705"/>
                    <a:pt x="26790" y="15717"/>
                    <a:pt x="26706" y="15740"/>
                  </a:cubicBezTo>
                  <a:cubicBezTo>
                    <a:pt x="26004" y="16133"/>
                    <a:pt x="25242" y="16312"/>
                    <a:pt x="24504" y="16574"/>
                  </a:cubicBezTo>
                  <a:cubicBezTo>
                    <a:pt x="24325" y="16633"/>
                    <a:pt x="24147" y="16717"/>
                    <a:pt x="23968" y="16729"/>
                  </a:cubicBezTo>
                  <a:cubicBezTo>
                    <a:pt x="23123" y="16812"/>
                    <a:pt x="22301" y="17038"/>
                    <a:pt x="21456" y="17074"/>
                  </a:cubicBezTo>
                  <a:lnTo>
                    <a:pt x="21087" y="17074"/>
                  </a:lnTo>
                  <a:lnTo>
                    <a:pt x="18658" y="17074"/>
                  </a:lnTo>
                  <a:cubicBezTo>
                    <a:pt x="18586" y="17074"/>
                    <a:pt x="18491" y="17110"/>
                    <a:pt x="18420" y="17110"/>
                  </a:cubicBezTo>
                  <a:cubicBezTo>
                    <a:pt x="18289" y="17133"/>
                    <a:pt x="18134" y="17133"/>
                    <a:pt x="17991" y="17110"/>
                  </a:cubicBezTo>
                  <a:cubicBezTo>
                    <a:pt x="17801" y="17098"/>
                    <a:pt x="17622" y="17050"/>
                    <a:pt x="17443" y="17050"/>
                  </a:cubicBezTo>
                  <a:cubicBezTo>
                    <a:pt x="16705" y="17026"/>
                    <a:pt x="15991" y="16931"/>
                    <a:pt x="15276" y="16800"/>
                  </a:cubicBezTo>
                  <a:cubicBezTo>
                    <a:pt x="14776" y="16693"/>
                    <a:pt x="14264" y="16562"/>
                    <a:pt x="13788" y="16371"/>
                  </a:cubicBezTo>
                  <a:cubicBezTo>
                    <a:pt x="13098" y="16086"/>
                    <a:pt x="12383" y="15860"/>
                    <a:pt x="11645" y="15717"/>
                  </a:cubicBezTo>
                  <a:cubicBezTo>
                    <a:pt x="10657" y="15502"/>
                    <a:pt x="9704" y="15169"/>
                    <a:pt x="8692" y="15002"/>
                  </a:cubicBezTo>
                  <a:cubicBezTo>
                    <a:pt x="8526" y="14967"/>
                    <a:pt x="8359" y="14943"/>
                    <a:pt x="8192" y="14931"/>
                  </a:cubicBezTo>
                  <a:cubicBezTo>
                    <a:pt x="7775" y="14883"/>
                    <a:pt x="7383" y="14824"/>
                    <a:pt x="6978" y="14752"/>
                  </a:cubicBezTo>
                  <a:cubicBezTo>
                    <a:pt x="6442" y="14657"/>
                    <a:pt x="5930" y="14490"/>
                    <a:pt x="5394" y="14407"/>
                  </a:cubicBezTo>
                  <a:cubicBezTo>
                    <a:pt x="4835" y="14312"/>
                    <a:pt x="4263" y="14169"/>
                    <a:pt x="3715" y="14014"/>
                  </a:cubicBezTo>
                  <a:cubicBezTo>
                    <a:pt x="3477" y="13955"/>
                    <a:pt x="3251" y="13824"/>
                    <a:pt x="3037" y="13716"/>
                  </a:cubicBezTo>
                  <a:cubicBezTo>
                    <a:pt x="2501" y="13443"/>
                    <a:pt x="1965" y="13169"/>
                    <a:pt x="1441" y="12871"/>
                  </a:cubicBezTo>
                  <a:cubicBezTo>
                    <a:pt x="1108" y="12692"/>
                    <a:pt x="810" y="12466"/>
                    <a:pt x="513" y="12252"/>
                  </a:cubicBezTo>
                  <a:cubicBezTo>
                    <a:pt x="298" y="12133"/>
                    <a:pt x="120" y="11954"/>
                    <a:pt x="1" y="11728"/>
                  </a:cubicBezTo>
                  <a:close/>
                </a:path>
              </a:pathLst>
            </a:custGeom>
            <a:solidFill>
              <a:srgbClr val="DD98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2792064" y="3953001"/>
              <a:ext cx="688633" cy="399590"/>
            </a:xfrm>
            <a:custGeom>
              <a:rect b="b" l="l" r="r" t="t"/>
              <a:pathLst>
                <a:path extrusionOk="0" h="11538" w="19884">
                  <a:moveTo>
                    <a:pt x="36" y="5740"/>
                  </a:moveTo>
                  <a:cubicBezTo>
                    <a:pt x="214" y="5787"/>
                    <a:pt x="369" y="5799"/>
                    <a:pt x="488" y="5871"/>
                  </a:cubicBezTo>
                  <a:cubicBezTo>
                    <a:pt x="988" y="6180"/>
                    <a:pt x="1548" y="6335"/>
                    <a:pt x="2143" y="6359"/>
                  </a:cubicBezTo>
                  <a:cubicBezTo>
                    <a:pt x="2203" y="6359"/>
                    <a:pt x="2274" y="6394"/>
                    <a:pt x="2322" y="6383"/>
                  </a:cubicBezTo>
                  <a:cubicBezTo>
                    <a:pt x="2929" y="6228"/>
                    <a:pt x="3548" y="6347"/>
                    <a:pt x="4167" y="6216"/>
                  </a:cubicBezTo>
                  <a:cubicBezTo>
                    <a:pt x="5144" y="6002"/>
                    <a:pt x="6132" y="5871"/>
                    <a:pt x="7108" y="5680"/>
                  </a:cubicBezTo>
                  <a:cubicBezTo>
                    <a:pt x="7501" y="5609"/>
                    <a:pt x="7870" y="5490"/>
                    <a:pt x="8239" y="5359"/>
                  </a:cubicBezTo>
                  <a:cubicBezTo>
                    <a:pt x="9644" y="4906"/>
                    <a:pt x="11025" y="4418"/>
                    <a:pt x="12383" y="3823"/>
                  </a:cubicBezTo>
                  <a:cubicBezTo>
                    <a:pt x="13895" y="3144"/>
                    <a:pt x="15312" y="2346"/>
                    <a:pt x="16621" y="1334"/>
                  </a:cubicBezTo>
                  <a:cubicBezTo>
                    <a:pt x="16955" y="1060"/>
                    <a:pt x="17240" y="739"/>
                    <a:pt x="17550" y="441"/>
                  </a:cubicBezTo>
                  <a:cubicBezTo>
                    <a:pt x="17693" y="298"/>
                    <a:pt x="17812" y="168"/>
                    <a:pt x="17967" y="1"/>
                  </a:cubicBezTo>
                  <a:cubicBezTo>
                    <a:pt x="18252" y="525"/>
                    <a:pt x="18419" y="1060"/>
                    <a:pt x="18657" y="1549"/>
                  </a:cubicBezTo>
                  <a:cubicBezTo>
                    <a:pt x="18907" y="2061"/>
                    <a:pt x="19038" y="2608"/>
                    <a:pt x="19253" y="3132"/>
                  </a:cubicBezTo>
                  <a:cubicBezTo>
                    <a:pt x="19455" y="3656"/>
                    <a:pt x="19669" y="4168"/>
                    <a:pt x="19884" y="4716"/>
                  </a:cubicBezTo>
                  <a:cubicBezTo>
                    <a:pt x="19503" y="5216"/>
                    <a:pt x="19133" y="5704"/>
                    <a:pt x="18729" y="6168"/>
                  </a:cubicBezTo>
                  <a:cubicBezTo>
                    <a:pt x="18669" y="6240"/>
                    <a:pt x="18586" y="6347"/>
                    <a:pt x="18598" y="6418"/>
                  </a:cubicBezTo>
                  <a:cubicBezTo>
                    <a:pt x="18633" y="6656"/>
                    <a:pt x="18491" y="6752"/>
                    <a:pt x="18348" y="6871"/>
                  </a:cubicBezTo>
                  <a:cubicBezTo>
                    <a:pt x="17931" y="7180"/>
                    <a:pt x="17526" y="7502"/>
                    <a:pt x="17121" y="7835"/>
                  </a:cubicBezTo>
                  <a:cubicBezTo>
                    <a:pt x="16919" y="8002"/>
                    <a:pt x="16693" y="8145"/>
                    <a:pt x="16443" y="8264"/>
                  </a:cubicBezTo>
                  <a:cubicBezTo>
                    <a:pt x="15704" y="8609"/>
                    <a:pt x="14978" y="8978"/>
                    <a:pt x="14252" y="9323"/>
                  </a:cubicBezTo>
                  <a:cubicBezTo>
                    <a:pt x="13895" y="9490"/>
                    <a:pt x="13502" y="9585"/>
                    <a:pt x="13145" y="9728"/>
                  </a:cubicBezTo>
                  <a:cubicBezTo>
                    <a:pt x="13133" y="9728"/>
                    <a:pt x="13109" y="9728"/>
                    <a:pt x="13085" y="9740"/>
                  </a:cubicBezTo>
                  <a:cubicBezTo>
                    <a:pt x="12311" y="10216"/>
                    <a:pt x="11394" y="10264"/>
                    <a:pt x="10573" y="10609"/>
                  </a:cubicBezTo>
                  <a:cubicBezTo>
                    <a:pt x="10323" y="10705"/>
                    <a:pt x="10049" y="10740"/>
                    <a:pt x="9787" y="10800"/>
                  </a:cubicBezTo>
                  <a:cubicBezTo>
                    <a:pt x="9561" y="10859"/>
                    <a:pt x="9358" y="10931"/>
                    <a:pt x="9132" y="10990"/>
                  </a:cubicBezTo>
                  <a:cubicBezTo>
                    <a:pt x="9013" y="11014"/>
                    <a:pt x="8894" y="11050"/>
                    <a:pt x="8775" y="11062"/>
                  </a:cubicBezTo>
                  <a:cubicBezTo>
                    <a:pt x="8299" y="11133"/>
                    <a:pt x="7834" y="11193"/>
                    <a:pt x="7358" y="11276"/>
                  </a:cubicBezTo>
                  <a:cubicBezTo>
                    <a:pt x="7215" y="11288"/>
                    <a:pt x="7084" y="11300"/>
                    <a:pt x="6930" y="11312"/>
                  </a:cubicBezTo>
                  <a:cubicBezTo>
                    <a:pt x="6727" y="11347"/>
                    <a:pt x="6525" y="11371"/>
                    <a:pt x="6322" y="11407"/>
                  </a:cubicBezTo>
                  <a:cubicBezTo>
                    <a:pt x="6156" y="11419"/>
                    <a:pt x="5989" y="11455"/>
                    <a:pt x="5834" y="11455"/>
                  </a:cubicBezTo>
                  <a:cubicBezTo>
                    <a:pt x="5334" y="11478"/>
                    <a:pt x="4834" y="11467"/>
                    <a:pt x="4346" y="11514"/>
                  </a:cubicBezTo>
                  <a:cubicBezTo>
                    <a:pt x="3965" y="11538"/>
                    <a:pt x="3596" y="11490"/>
                    <a:pt x="3227" y="11455"/>
                  </a:cubicBezTo>
                  <a:cubicBezTo>
                    <a:pt x="2834" y="11407"/>
                    <a:pt x="2453" y="11300"/>
                    <a:pt x="2060" y="11240"/>
                  </a:cubicBezTo>
                  <a:cubicBezTo>
                    <a:pt x="1738" y="11193"/>
                    <a:pt x="1405" y="11169"/>
                    <a:pt x="1072" y="11157"/>
                  </a:cubicBezTo>
                  <a:cubicBezTo>
                    <a:pt x="774" y="11133"/>
                    <a:pt x="631" y="10978"/>
                    <a:pt x="548" y="10705"/>
                  </a:cubicBezTo>
                  <a:cubicBezTo>
                    <a:pt x="381" y="10240"/>
                    <a:pt x="381" y="9764"/>
                    <a:pt x="286" y="9288"/>
                  </a:cubicBezTo>
                  <a:cubicBezTo>
                    <a:pt x="250" y="9050"/>
                    <a:pt x="203" y="8800"/>
                    <a:pt x="179" y="8561"/>
                  </a:cubicBezTo>
                  <a:cubicBezTo>
                    <a:pt x="155" y="8454"/>
                    <a:pt x="131" y="8359"/>
                    <a:pt x="131" y="8252"/>
                  </a:cubicBezTo>
                  <a:cubicBezTo>
                    <a:pt x="83" y="7466"/>
                    <a:pt x="60" y="6668"/>
                    <a:pt x="24" y="5883"/>
                  </a:cubicBezTo>
                  <a:cubicBezTo>
                    <a:pt x="0" y="5883"/>
                    <a:pt x="12" y="5847"/>
                    <a:pt x="36" y="5740"/>
                  </a:cubicBezTo>
                  <a:close/>
                </a:path>
              </a:pathLst>
            </a:custGeom>
            <a:solidFill>
              <a:srgbClr val="DD98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2813501" y="4141436"/>
              <a:ext cx="733170" cy="371572"/>
            </a:xfrm>
            <a:custGeom>
              <a:rect b="b" l="l" r="r" t="t"/>
              <a:pathLst>
                <a:path extrusionOk="0" h="10729" w="21170">
                  <a:moveTo>
                    <a:pt x="179" y="6156"/>
                  </a:moveTo>
                  <a:cubicBezTo>
                    <a:pt x="1310" y="6514"/>
                    <a:pt x="2477" y="6692"/>
                    <a:pt x="3620" y="6740"/>
                  </a:cubicBezTo>
                  <a:cubicBezTo>
                    <a:pt x="4703" y="6788"/>
                    <a:pt x="5810" y="6799"/>
                    <a:pt x="6894" y="6549"/>
                  </a:cubicBezTo>
                  <a:cubicBezTo>
                    <a:pt x="7192" y="6478"/>
                    <a:pt x="7501" y="6454"/>
                    <a:pt x="7811" y="6430"/>
                  </a:cubicBezTo>
                  <a:cubicBezTo>
                    <a:pt x="7906" y="6418"/>
                    <a:pt x="7989" y="6442"/>
                    <a:pt x="8049" y="6395"/>
                  </a:cubicBezTo>
                  <a:cubicBezTo>
                    <a:pt x="8394" y="6204"/>
                    <a:pt x="8787" y="6252"/>
                    <a:pt x="9120" y="6145"/>
                  </a:cubicBezTo>
                  <a:cubicBezTo>
                    <a:pt x="9751" y="5942"/>
                    <a:pt x="10406" y="5823"/>
                    <a:pt x="11025" y="5585"/>
                  </a:cubicBezTo>
                  <a:cubicBezTo>
                    <a:pt x="11656" y="5323"/>
                    <a:pt x="12323" y="5144"/>
                    <a:pt x="12966" y="4906"/>
                  </a:cubicBezTo>
                  <a:cubicBezTo>
                    <a:pt x="13704" y="4644"/>
                    <a:pt x="14419" y="4335"/>
                    <a:pt x="15121" y="3954"/>
                  </a:cubicBezTo>
                  <a:cubicBezTo>
                    <a:pt x="15181" y="3930"/>
                    <a:pt x="15228" y="3882"/>
                    <a:pt x="15288" y="3870"/>
                  </a:cubicBezTo>
                  <a:cubicBezTo>
                    <a:pt x="16205" y="3525"/>
                    <a:pt x="17002" y="2918"/>
                    <a:pt x="17752" y="2323"/>
                  </a:cubicBezTo>
                  <a:cubicBezTo>
                    <a:pt x="18372" y="1858"/>
                    <a:pt x="18907" y="1311"/>
                    <a:pt x="19157" y="537"/>
                  </a:cubicBezTo>
                  <a:cubicBezTo>
                    <a:pt x="19217" y="346"/>
                    <a:pt x="19324" y="168"/>
                    <a:pt x="19526" y="1"/>
                  </a:cubicBezTo>
                  <a:cubicBezTo>
                    <a:pt x="19872" y="549"/>
                    <a:pt x="20134" y="1073"/>
                    <a:pt x="20348" y="1632"/>
                  </a:cubicBezTo>
                  <a:cubicBezTo>
                    <a:pt x="20455" y="1894"/>
                    <a:pt x="20539" y="2144"/>
                    <a:pt x="20634" y="2394"/>
                  </a:cubicBezTo>
                  <a:cubicBezTo>
                    <a:pt x="20884" y="3037"/>
                    <a:pt x="21110" y="3680"/>
                    <a:pt x="21146" y="4371"/>
                  </a:cubicBezTo>
                  <a:cubicBezTo>
                    <a:pt x="21170" y="4597"/>
                    <a:pt x="21110" y="4775"/>
                    <a:pt x="20955" y="4942"/>
                  </a:cubicBezTo>
                  <a:cubicBezTo>
                    <a:pt x="20646" y="5299"/>
                    <a:pt x="20312" y="5645"/>
                    <a:pt x="19919" y="5918"/>
                  </a:cubicBezTo>
                  <a:cubicBezTo>
                    <a:pt x="18979" y="6537"/>
                    <a:pt x="18026" y="7133"/>
                    <a:pt x="17062" y="7680"/>
                  </a:cubicBezTo>
                  <a:cubicBezTo>
                    <a:pt x="16979" y="7716"/>
                    <a:pt x="16907" y="7788"/>
                    <a:pt x="16836" y="7788"/>
                  </a:cubicBezTo>
                  <a:cubicBezTo>
                    <a:pt x="16478" y="7740"/>
                    <a:pt x="16193" y="7942"/>
                    <a:pt x="15895" y="8085"/>
                  </a:cubicBezTo>
                  <a:cubicBezTo>
                    <a:pt x="15169" y="8407"/>
                    <a:pt x="14443" y="8764"/>
                    <a:pt x="13704" y="9109"/>
                  </a:cubicBezTo>
                  <a:cubicBezTo>
                    <a:pt x="13621" y="9145"/>
                    <a:pt x="13514" y="9169"/>
                    <a:pt x="13407" y="9193"/>
                  </a:cubicBezTo>
                  <a:lnTo>
                    <a:pt x="11847" y="9597"/>
                  </a:lnTo>
                  <a:cubicBezTo>
                    <a:pt x="11597" y="9657"/>
                    <a:pt x="11323" y="9728"/>
                    <a:pt x="11061" y="9776"/>
                  </a:cubicBezTo>
                  <a:cubicBezTo>
                    <a:pt x="10835" y="9824"/>
                    <a:pt x="10633" y="9883"/>
                    <a:pt x="10406" y="9990"/>
                  </a:cubicBezTo>
                  <a:cubicBezTo>
                    <a:pt x="10180" y="10086"/>
                    <a:pt x="9930" y="10121"/>
                    <a:pt x="9692" y="10181"/>
                  </a:cubicBezTo>
                  <a:cubicBezTo>
                    <a:pt x="8823" y="10383"/>
                    <a:pt x="7954" y="10538"/>
                    <a:pt x="7037" y="10538"/>
                  </a:cubicBezTo>
                  <a:cubicBezTo>
                    <a:pt x="6763" y="10538"/>
                    <a:pt x="6465" y="10538"/>
                    <a:pt x="6180" y="10598"/>
                  </a:cubicBezTo>
                  <a:cubicBezTo>
                    <a:pt x="5453" y="10728"/>
                    <a:pt x="4739" y="10681"/>
                    <a:pt x="4001" y="10633"/>
                  </a:cubicBezTo>
                  <a:cubicBezTo>
                    <a:pt x="3727" y="10621"/>
                    <a:pt x="3429" y="10562"/>
                    <a:pt x="3143" y="10526"/>
                  </a:cubicBezTo>
                  <a:cubicBezTo>
                    <a:pt x="2548" y="10419"/>
                    <a:pt x="1965" y="10300"/>
                    <a:pt x="1369" y="10181"/>
                  </a:cubicBezTo>
                  <a:cubicBezTo>
                    <a:pt x="1072" y="10121"/>
                    <a:pt x="846" y="9990"/>
                    <a:pt x="703" y="9693"/>
                  </a:cubicBezTo>
                  <a:cubicBezTo>
                    <a:pt x="488" y="9288"/>
                    <a:pt x="417" y="8871"/>
                    <a:pt x="310" y="8454"/>
                  </a:cubicBezTo>
                  <a:cubicBezTo>
                    <a:pt x="238" y="8157"/>
                    <a:pt x="191" y="7847"/>
                    <a:pt x="131" y="7550"/>
                  </a:cubicBezTo>
                  <a:cubicBezTo>
                    <a:pt x="72" y="7073"/>
                    <a:pt x="0" y="6657"/>
                    <a:pt x="179" y="6156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2791232" y="3901883"/>
              <a:ext cx="615662" cy="243744"/>
            </a:xfrm>
            <a:custGeom>
              <a:rect b="b" l="l" r="r" t="t"/>
              <a:pathLst>
                <a:path extrusionOk="0" h="7038" w="17777">
                  <a:moveTo>
                    <a:pt x="0" y="5668"/>
                  </a:moveTo>
                  <a:cubicBezTo>
                    <a:pt x="298" y="5370"/>
                    <a:pt x="298" y="5370"/>
                    <a:pt x="334" y="5001"/>
                  </a:cubicBezTo>
                  <a:cubicBezTo>
                    <a:pt x="1119" y="4477"/>
                    <a:pt x="1953" y="3953"/>
                    <a:pt x="2763" y="3406"/>
                  </a:cubicBezTo>
                  <a:cubicBezTo>
                    <a:pt x="3394" y="2977"/>
                    <a:pt x="4084" y="2632"/>
                    <a:pt x="4751" y="2275"/>
                  </a:cubicBezTo>
                  <a:cubicBezTo>
                    <a:pt x="5406" y="1929"/>
                    <a:pt x="6108" y="1644"/>
                    <a:pt x="6834" y="1441"/>
                  </a:cubicBezTo>
                  <a:cubicBezTo>
                    <a:pt x="7085" y="1370"/>
                    <a:pt x="7358" y="1274"/>
                    <a:pt x="7608" y="1179"/>
                  </a:cubicBezTo>
                  <a:cubicBezTo>
                    <a:pt x="7739" y="1143"/>
                    <a:pt x="7882" y="1084"/>
                    <a:pt x="8025" y="1048"/>
                  </a:cubicBezTo>
                  <a:cubicBezTo>
                    <a:pt x="8918" y="846"/>
                    <a:pt x="9811" y="643"/>
                    <a:pt x="10704" y="453"/>
                  </a:cubicBezTo>
                  <a:cubicBezTo>
                    <a:pt x="10883" y="417"/>
                    <a:pt x="11073" y="417"/>
                    <a:pt x="11252" y="393"/>
                  </a:cubicBezTo>
                  <a:cubicBezTo>
                    <a:pt x="11752" y="370"/>
                    <a:pt x="12240" y="262"/>
                    <a:pt x="12728" y="191"/>
                  </a:cubicBezTo>
                  <a:cubicBezTo>
                    <a:pt x="13300" y="96"/>
                    <a:pt x="13895" y="96"/>
                    <a:pt x="14466" y="60"/>
                  </a:cubicBezTo>
                  <a:cubicBezTo>
                    <a:pt x="15002" y="12"/>
                    <a:pt x="15538" y="0"/>
                    <a:pt x="16074" y="131"/>
                  </a:cubicBezTo>
                  <a:cubicBezTo>
                    <a:pt x="16312" y="191"/>
                    <a:pt x="16574" y="179"/>
                    <a:pt x="16824" y="179"/>
                  </a:cubicBezTo>
                  <a:cubicBezTo>
                    <a:pt x="17205" y="179"/>
                    <a:pt x="17502" y="322"/>
                    <a:pt x="17669" y="679"/>
                  </a:cubicBezTo>
                  <a:cubicBezTo>
                    <a:pt x="17705" y="739"/>
                    <a:pt x="17729" y="786"/>
                    <a:pt x="17776" y="870"/>
                  </a:cubicBezTo>
                  <a:cubicBezTo>
                    <a:pt x="17610" y="1322"/>
                    <a:pt x="17312" y="1691"/>
                    <a:pt x="16943" y="1989"/>
                  </a:cubicBezTo>
                  <a:cubicBezTo>
                    <a:pt x="16455" y="2370"/>
                    <a:pt x="15943" y="2727"/>
                    <a:pt x="15443" y="3108"/>
                  </a:cubicBezTo>
                  <a:cubicBezTo>
                    <a:pt x="14907" y="3513"/>
                    <a:pt x="14288" y="3775"/>
                    <a:pt x="13716" y="4084"/>
                  </a:cubicBezTo>
                  <a:cubicBezTo>
                    <a:pt x="13264" y="4346"/>
                    <a:pt x="12788" y="4549"/>
                    <a:pt x="12311" y="4751"/>
                  </a:cubicBezTo>
                  <a:cubicBezTo>
                    <a:pt x="11704" y="5013"/>
                    <a:pt x="11073" y="5251"/>
                    <a:pt x="10454" y="5465"/>
                  </a:cubicBezTo>
                  <a:cubicBezTo>
                    <a:pt x="9930" y="5668"/>
                    <a:pt x="9394" y="5823"/>
                    <a:pt x="8859" y="6025"/>
                  </a:cubicBezTo>
                  <a:cubicBezTo>
                    <a:pt x="8811" y="6037"/>
                    <a:pt x="8787" y="6061"/>
                    <a:pt x="8739" y="6061"/>
                  </a:cubicBezTo>
                  <a:cubicBezTo>
                    <a:pt x="8073" y="6108"/>
                    <a:pt x="7477" y="6454"/>
                    <a:pt x="6811" y="6525"/>
                  </a:cubicBezTo>
                  <a:cubicBezTo>
                    <a:pt x="6311" y="6585"/>
                    <a:pt x="5822" y="6716"/>
                    <a:pt x="5334" y="6799"/>
                  </a:cubicBezTo>
                  <a:cubicBezTo>
                    <a:pt x="4846" y="6870"/>
                    <a:pt x="4346" y="6930"/>
                    <a:pt x="3846" y="6978"/>
                  </a:cubicBezTo>
                  <a:cubicBezTo>
                    <a:pt x="3263" y="7037"/>
                    <a:pt x="2679" y="6989"/>
                    <a:pt x="2108" y="6954"/>
                  </a:cubicBezTo>
                  <a:cubicBezTo>
                    <a:pt x="1370" y="6918"/>
                    <a:pt x="738" y="6632"/>
                    <a:pt x="215" y="6144"/>
                  </a:cubicBezTo>
                  <a:cubicBezTo>
                    <a:pt x="119" y="6013"/>
                    <a:pt x="84" y="5835"/>
                    <a:pt x="0" y="5668"/>
                  </a:cubicBezTo>
                  <a:close/>
                </a:path>
              </a:pathLst>
            </a:custGeom>
            <a:solidFill>
              <a:srgbClr val="DD98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2442379" y="3878368"/>
              <a:ext cx="1512505" cy="949658"/>
            </a:xfrm>
            <a:custGeom>
              <a:rect b="b" l="l" r="r" t="t"/>
              <a:pathLst>
                <a:path extrusionOk="0" h="27421" w="43673">
                  <a:moveTo>
                    <a:pt x="32040" y="9847"/>
                  </a:moveTo>
                  <a:cubicBezTo>
                    <a:pt x="32933" y="9371"/>
                    <a:pt x="33862" y="9228"/>
                    <a:pt x="34803" y="9109"/>
                  </a:cubicBezTo>
                  <a:cubicBezTo>
                    <a:pt x="35076" y="9085"/>
                    <a:pt x="35374" y="9026"/>
                    <a:pt x="35660" y="8978"/>
                  </a:cubicBezTo>
                  <a:lnTo>
                    <a:pt x="36469" y="8895"/>
                  </a:lnTo>
                  <a:cubicBezTo>
                    <a:pt x="36565" y="8871"/>
                    <a:pt x="36672" y="8907"/>
                    <a:pt x="36779" y="8871"/>
                  </a:cubicBezTo>
                  <a:cubicBezTo>
                    <a:pt x="37446" y="8680"/>
                    <a:pt x="38136" y="8740"/>
                    <a:pt x="38815" y="8800"/>
                  </a:cubicBezTo>
                  <a:cubicBezTo>
                    <a:pt x="38970" y="8811"/>
                    <a:pt x="39101" y="8835"/>
                    <a:pt x="39244" y="8835"/>
                  </a:cubicBezTo>
                  <a:cubicBezTo>
                    <a:pt x="40065" y="8776"/>
                    <a:pt x="40851" y="8895"/>
                    <a:pt x="41625" y="9169"/>
                  </a:cubicBezTo>
                  <a:cubicBezTo>
                    <a:pt x="41672" y="9192"/>
                    <a:pt x="41708" y="9216"/>
                    <a:pt x="41744" y="9216"/>
                  </a:cubicBezTo>
                  <a:cubicBezTo>
                    <a:pt x="42220" y="9216"/>
                    <a:pt x="42518" y="9550"/>
                    <a:pt x="42875" y="9800"/>
                  </a:cubicBezTo>
                  <a:cubicBezTo>
                    <a:pt x="43292" y="10097"/>
                    <a:pt x="43411" y="10526"/>
                    <a:pt x="43577" y="10943"/>
                  </a:cubicBezTo>
                  <a:cubicBezTo>
                    <a:pt x="43673" y="11181"/>
                    <a:pt x="43649" y="11478"/>
                    <a:pt x="43649" y="11752"/>
                  </a:cubicBezTo>
                  <a:cubicBezTo>
                    <a:pt x="43637" y="12109"/>
                    <a:pt x="43589" y="12443"/>
                    <a:pt x="43542" y="12800"/>
                  </a:cubicBezTo>
                  <a:cubicBezTo>
                    <a:pt x="43530" y="12907"/>
                    <a:pt x="43530" y="13026"/>
                    <a:pt x="43470" y="13098"/>
                  </a:cubicBezTo>
                  <a:cubicBezTo>
                    <a:pt x="43161" y="13550"/>
                    <a:pt x="43089" y="14110"/>
                    <a:pt x="42815" y="14574"/>
                  </a:cubicBezTo>
                  <a:cubicBezTo>
                    <a:pt x="42554" y="15026"/>
                    <a:pt x="42268" y="15455"/>
                    <a:pt x="41982" y="15896"/>
                  </a:cubicBezTo>
                  <a:cubicBezTo>
                    <a:pt x="41911" y="16015"/>
                    <a:pt x="41803" y="16122"/>
                    <a:pt x="41720" y="16241"/>
                  </a:cubicBezTo>
                  <a:cubicBezTo>
                    <a:pt x="40899" y="17301"/>
                    <a:pt x="39934" y="18217"/>
                    <a:pt x="38994" y="19158"/>
                  </a:cubicBezTo>
                  <a:cubicBezTo>
                    <a:pt x="38339" y="19801"/>
                    <a:pt x="37636" y="20396"/>
                    <a:pt x="36910" y="20944"/>
                  </a:cubicBezTo>
                  <a:cubicBezTo>
                    <a:pt x="36422" y="21313"/>
                    <a:pt x="35886" y="21658"/>
                    <a:pt x="35362" y="21992"/>
                  </a:cubicBezTo>
                  <a:cubicBezTo>
                    <a:pt x="35065" y="22182"/>
                    <a:pt x="34719" y="22301"/>
                    <a:pt x="34410" y="22468"/>
                  </a:cubicBezTo>
                  <a:cubicBezTo>
                    <a:pt x="34029" y="22670"/>
                    <a:pt x="33636" y="22885"/>
                    <a:pt x="33267" y="23099"/>
                  </a:cubicBezTo>
                  <a:cubicBezTo>
                    <a:pt x="32695" y="23444"/>
                    <a:pt x="32100" y="23718"/>
                    <a:pt x="31516" y="24039"/>
                  </a:cubicBezTo>
                  <a:cubicBezTo>
                    <a:pt x="31112" y="24266"/>
                    <a:pt x="30671" y="24444"/>
                    <a:pt x="30278" y="24706"/>
                  </a:cubicBezTo>
                  <a:cubicBezTo>
                    <a:pt x="29945" y="24944"/>
                    <a:pt x="29540" y="25075"/>
                    <a:pt x="29159" y="25242"/>
                  </a:cubicBezTo>
                  <a:cubicBezTo>
                    <a:pt x="29004" y="25325"/>
                    <a:pt x="28826" y="25349"/>
                    <a:pt x="28695" y="25432"/>
                  </a:cubicBezTo>
                  <a:cubicBezTo>
                    <a:pt x="28147" y="25825"/>
                    <a:pt x="27516" y="26052"/>
                    <a:pt x="26897" y="26254"/>
                  </a:cubicBezTo>
                  <a:cubicBezTo>
                    <a:pt x="26790" y="26290"/>
                    <a:pt x="26718" y="26349"/>
                    <a:pt x="26611" y="26385"/>
                  </a:cubicBezTo>
                  <a:cubicBezTo>
                    <a:pt x="26456" y="26468"/>
                    <a:pt x="26313" y="26552"/>
                    <a:pt x="26159" y="26599"/>
                  </a:cubicBezTo>
                  <a:cubicBezTo>
                    <a:pt x="25528" y="26778"/>
                    <a:pt x="24885" y="26921"/>
                    <a:pt x="24242" y="27087"/>
                  </a:cubicBezTo>
                  <a:cubicBezTo>
                    <a:pt x="24123" y="27123"/>
                    <a:pt x="23992" y="27123"/>
                    <a:pt x="23873" y="27135"/>
                  </a:cubicBezTo>
                  <a:cubicBezTo>
                    <a:pt x="23754" y="27147"/>
                    <a:pt x="23611" y="27099"/>
                    <a:pt x="23504" y="27147"/>
                  </a:cubicBezTo>
                  <a:cubicBezTo>
                    <a:pt x="22980" y="27337"/>
                    <a:pt x="22432" y="27218"/>
                    <a:pt x="21896" y="27302"/>
                  </a:cubicBezTo>
                  <a:cubicBezTo>
                    <a:pt x="21087" y="27421"/>
                    <a:pt x="20289" y="27207"/>
                    <a:pt x="19479" y="27337"/>
                  </a:cubicBezTo>
                  <a:cubicBezTo>
                    <a:pt x="18717" y="27218"/>
                    <a:pt x="17955" y="27337"/>
                    <a:pt x="17193" y="27242"/>
                  </a:cubicBezTo>
                  <a:cubicBezTo>
                    <a:pt x="17086" y="27218"/>
                    <a:pt x="16979" y="27218"/>
                    <a:pt x="16896" y="27183"/>
                  </a:cubicBezTo>
                  <a:cubicBezTo>
                    <a:pt x="16657" y="27076"/>
                    <a:pt x="16431" y="27016"/>
                    <a:pt x="16169" y="27064"/>
                  </a:cubicBezTo>
                  <a:cubicBezTo>
                    <a:pt x="16110" y="27076"/>
                    <a:pt x="16050" y="27040"/>
                    <a:pt x="15991" y="27028"/>
                  </a:cubicBezTo>
                  <a:cubicBezTo>
                    <a:pt x="15407" y="26861"/>
                    <a:pt x="14836" y="26683"/>
                    <a:pt x="14252" y="26528"/>
                  </a:cubicBezTo>
                  <a:cubicBezTo>
                    <a:pt x="14062" y="26468"/>
                    <a:pt x="13859" y="26409"/>
                    <a:pt x="13657" y="26361"/>
                  </a:cubicBezTo>
                  <a:cubicBezTo>
                    <a:pt x="13443" y="26302"/>
                    <a:pt x="13217" y="26290"/>
                    <a:pt x="13026" y="26135"/>
                  </a:cubicBezTo>
                  <a:cubicBezTo>
                    <a:pt x="12990" y="26111"/>
                    <a:pt x="12955" y="26087"/>
                    <a:pt x="12907" y="26075"/>
                  </a:cubicBezTo>
                  <a:cubicBezTo>
                    <a:pt x="12335" y="25944"/>
                    <a:pt x="11776" y="25766"/>
                    <a:pt x="11204" y="25671"/>
                  </a:cubicBezTo>
                  <a:cubicBezTo>
                    <a:pt x="10811" y="25611"/>
                    <a:pt x="10430" y="25516"/>
                    <a:pt x="10061" y="25397"/>
                  </a:cubicBezTo>
                  <a:cubicBezTo>
                    <a:pt x="9871" y="25337"/>
                    <a:pt x="9657" y="25290"/>
                    <a:pt x="9454" y="25254"/>
                  </a:cubicBezTo>
                  <a:cubicBezTo>
                    <a:pt x="8942" y="25182"/>
                    <a:pt x="8406" y="25218"/>
                    <a:pt x="7930" y="24980"/>
                  </a:cubicBezTo>
                  <a:cubicBezTo>
                    <a:pt x="7859" y="24944"/>
                    <a:pt x="7763" y="24932"/>
                    <a:pt x="7692" y="24932"/>
                  </a:cubicBezTo>
                  <a:cubicBezTo>
                    <a:pt x="7061" y="24873"/>
                    <a:pt x="6418" y="24801"/>
                    <a:pt x="5799" y="24575"/>
                  </a:cubicBezTo>
                  <a:cubicBezTo>
                    <a:pt x="4668" y="24480"/>
                    <a:pt x="3739" y="23873"/>
                    <a:pt x="2691" y="23528"/>
                  </a:cubicBezTo>
                  <a:cubicBezTo>
                    <a:pt x="2429" y="23444"/>
                    <a:pt x="2191" y="23254"/>
                    <a:pt x="1953" y="23087"/>
                  </a:cubicBezTo>
                  <a:cubicBezTo>
                    <a:pt x="1513" y="22777"/>
                    <a:pt x="1036" y="22504"/>
                    <a:pt x="620" y="22146"/>
                  </a:cubicBezTo>
                  <a:cubicBezTo>
                    <a:pt x="286" y="21861"/>
                    <a:pt x="72" y="21539"/>
                    <a:pt x="1" y="21230"/>
                  </a:cubicBezTo>
                  <a:cubicBezTo>
                    <a:pt x="84" y="20551"/>
                    <a:pt x="524" y="20194"/>
                    <a:pt x="882" y="19801"/>
                  </a:cubicBezTo>
                  <a:cubicBezTo>
                    <a:pt x="953" y="19718"/>
                    <a:pt x="1025" y="19646"/>
                    <a:pt x="1120" y="19587"/>
                  </a:cubicBezTo>
                  <a:cubicBezTo>
                    <a:pt x="1965" y="19063"/>
                    <a:pt x="2763" y="18467"/>
                    <a:pt x="3656" y="18027"/>
                  </a:cubicBezTo>
                  <a:cubicBezTo>
                    <a:pt x="3894" y="17908"/>
                    <a:pt x="4168" y="17836"/>
                    <a:pt x="4406" y="17729"/>
                  </a:cubicBezTo>
                  <a:cubicBezTo>
                    <a:pt x="4942" y="17491"/>
                    <a:pt x="5466" y="17253"/>
                    <a:pt x="6001" y="17015"/>
                  </a:cubicBezTo>
                  <a:cubicBezTo>
                    <a:pt x="6085" y="16967"/>
                    <a:pt x="6192" y="16920"/>
                    <a:pt x="6275" y="16908"/>
                  </a:cubicBezTo>
                  <a:cubicBezTo>
                    <a:pt x="6787" y="16824"/>
                    <a:pt x="7275" y="16658"/>
                    <a:pt x="7752" y="16431"/>
                  </a:cubicBezTo>
                  <a:cubicBezTo>
                    <a:pt x="7942" y="16348"/>
                    <a:pt x="8144" y="16265"/>
                    <a:pt x="8347" y="16289"/>
                  </a:cubicBezTo>
                  <a:cubicBezTo>
                    <a:pt x="8406" y="16289"/>
                    <a:pt x="8478" y="16289"/>
                    <a:pt x="8525" y="16265"/>
                  </a:cubicBezTo>
                  <a:cubicBezTo>
                    <a:pt x="9037" y="16050"/>
                    <a:pt x="9573" y="15967"/>
                    <a:pt x="10085" y="15872"/>
                  </a:cubicBezTo>
                  <a:cubicBezTo>
                    <a:pt x="10180" y="15848"/>
                    <a:pt x="10276" y="15777"/>
                    <a:pt x="10359" y="15729"/>
                  </a:cubicBezTo>
                  <a:cubicBezTo>
                    <a:pt x="10240" y="14657"/>
                    <a:pt x="10133" y="13610"/>
                    <a:pt x="10014" y="12550"/>
                  </a:cubicBezTo>
                  <a:cubicBezTo>
                    <a:pt x="9990" y="12276"/>
                    <a:pt x="9907" y="12026"/>
                    <a:pt x="9871" y="11764"/>
                  </a:cubicBezTo>
                  <a:cubicBezTo>
                    <a:pt x="9740" y="10895"/>
                    <a:pt x="9573" y="10038"/>
                    <a:pt x="9549" y="9157"/>
                  </a:cubicBezTo>
                  <a:cubicBezTo>
                    <a:pt x="9549" y="9002"/>
                    <a:pt x="9538" y="8871"/>
                    <a:pt x="9549" y="8728"/>
                  </a:cubicBezTo>
                  <a:cubicBezTo>
                    <a:pt x="9573" y="8085"/>
                    <a:pt x="9597" y="7442"/>
                    <a:pt x="9597" y="6787"/>
                  </a:cubicBezTo>
                  <a:cubicBezTo>
                    <a:pt x="9597" y="6561"/>
                    <a:pt x="9764" y="6371"/>
                    <a:pt x="9752" y="6192"/>
                  </a:cubicBezTo>
                  <a:cubicBezTo>
                    <a:pt x="9704" y="5775"/>
                    <a:pt x="9942" y="5549"/>
                    <a:pt x="10204" y="5299"/>
                  </a:cubicBezTo>
                  <a:cubicBezTo>
                    <a:pt x="10740" y="4775"/>
                    <a:pt x="11359" y="4335"/>
                    <a:pt x="11978" y="3930"/>
                  </a:cubicBezTo>
                  <a:cubicBezTo>
                    <a:pt x="12490" y="3608"/>
                    <a:pt x="13002" y="3287"/>
                    <a:pt x="13526" y="2989"/>
                  </a:cubicBezTo>
                  <a:cubicBezTo>
                    <a:pt x="13836" y="2811"/>
                    <a:pt x="14157" y="2680"/>
                    <a:pt x="14479" y="2537"/>
                  </a:cubicBezTo>
                  <a:cubicBezTo>
                    <a:pt x="15288" y="2144"/>
                    <a:pt x="16098" y="1787"/>
                    <a:pt x="16955" y="1501"/>
                  </a:cubicBezTo>
                  <a:cubicBezTo>
                    <a:pt x="17741" y="1251"/>
                    <a:pt x="18562" y="1084"/>
                    <a:pt x="19360" y="870"/>
                  </a:cubicBezTo>
                  <a:cubicBezTo>
                    <a:pt x="20110" y="644"/>
                    <a:pt x="20896" y="691"/>
                    <a:pt x="21622" y="465"/>
                  </a:cubicBezTo>
                  <a:cubicBezTo>
                    <a:pt x="22396" y="227"/>
                    <a:pt x="23182" y="239"/>
                    <a:pt x="23980" y="215"/>
                  </a:cubicBezTo>
                  <a:cubicBezTo>
                    <a:pt x="24492" y="191"/>
                    <a:pt x="25004" y="108"/>
                    <a:pt x="25528" y="215"/>
                  </a:cubicBezTo>
                  <a:cubicBezTo>
                    <a:pt x="25623" y="227"/>
                    <a:pt x="25730" y="215"/>
                    <a:pt x="25837" y="179"/>
                  </a:cubicBezTo>
                  <a:cubicBezTo>
                    <a:pt x="26278" y="48"/>
                    <a:pt x="26730" y="48"/>
                    <a:pt x="27194" y="13"/>
                  </a:cubicBezTo>
                  <a:cubicBezTo>
                    <a:pt x="27528" y="1"/>
                    <a:pt x="27802" y="132"/>
                    <a:pt x="28064" y="275"/>
                  </a:cubicBezTo>
                  <a:cubicBezTo>
                    <a:pt x="28171" y="310"/>
                    <a:pt x="28230" y="453"/>
                    <a:pt x="28290" y="548"/>
                  </a:cubicBezTo>
                  <a:cubicBezTo>
                    <a:pt x="28468" y="929"/>
                    <a:pt x="28647" y="1299"/>
                    <a:pt x="28802" y="1680"/>
                  </a:cubicBezTo>
                  <a:cubicBezTo>
                    <a:pt x="29040" y="2275"/>
                    <a:pt x="29254" y="2894"/>
                    <a:pt x="29480" y="3489"/>
                  </a:cubicBezTo>
                  <a:cubicBezTo>
                    <a:pt x="29540" y="3668"/>
                    <a:pt x="29588" y="3847"/>
                    <a:pt x="29659" y="4025"/>
                  </a:cubicBezTo>
                  <a:cubicBezTo>
                    <a:pt x="29992" y="4751"/>
                    <a:pt x="30135" y="5525"/>
                    <a:pt x="30385" y="6263"/>
                  </a:cubicBezTo>
                  <a:cubicBezTo>
                    <a:pt x="30433" y="6406"/>
                    <a:pt x="30481" y="6537"/>
                    <a:pt x="30576" y="6656"/>
                  </a:cubicBezTo>
                  <a:cubicBezTo>
                    <a:pt x="30826" y="7014"/>
                    <a:pt x="31028" y="7383"/>
                    <a:pt x="31195" y="7799"/>
                  </a:cubicBezTo>
                  <a:cubicBezTo>
                    <a:pt x="31421" y="8478"/>
                    <a:pt x="31731" y="9133"/>
                    <a:pt x="32040" y="9847"/>
                  </a:cubicBezTo>
                  <a:close/>
                  <a:moveTo>
                    <a:pt x="751" y="21170"/>
                  </a:moveTo>
                  <a:cubicBezTo>
                    <a:pt x="858" y="21396"/>
                    <a:pt x="1048" y="21575"/>
                    <a:pt x="1239" y="21706"/>
                  </a:cubicBezTo>
                  <a:cubicBezTo>
                    <a:pt x="1537" y="21932"/>
                    <a:pt x="1846" y="22134"/>
                    <a:pt x="2156" y="22325"/>
                  </a:cubicBezTo>
                  <a:cubicBezTo>
                    <a:pt x="2680" y="22623"/>
                    <a:pt x="3215" y="22908"/>
                    <a:pt x="3751" y="23182"/>
                  </a:cubicBezTo>
                  <a:cubicBezTo>
                    <a:pt x="3977" y="23301"/>
                    <a:pt x="4204" y="23420"/>
                    <a:pt x="4442" y="23480"/>
                  </a:cubicBezTo>
                  <a:cubicBezTo>
                    <a:pt x="4989" y="23623"/>
                    <a:pt x="5549" y="23778"/>
                    <a:pt x="6120" y="23861"/>
                  </a:cubicBezTo>
                  <a:cubicBezTo>
                    <a:pt x="6656" y="23956"/>
                    <a:pt x="7156" y="24099"/>
                    <a:pt x="7692" y="24206"/>
                  </a:cubicBezTo>
                  <a:cubicBezTo>
                    <a:pt x="8097" y="24278"/>
                    <a:pt x="8514" y="24337"/>
                    <a:pt x="8918" y="24385"/>
                  </a:cubicBezTo>
                  <a:cubicBezTo>
                    <a:pt x="9085" y="24397"/>
                    <a:pt x="9240" y="24432"/>
                    <a:pt x="9407" y="24456"/>
                  </a:cubicBezTo>
                  <a:cubicBezTo>
                    <a:pt x="10419" y="24611"/>
                    <a:pt x="11371" y="24968"/>
                    <a:pt x="12371" y="25171"/>
                  </a:cubicBezTo>
                  <a:cubicBezTo>
                    <a:pt x="13097" y="25325"/>
                    <a:pt x="13812" y="25540"/>
                    <a:pt x="14514" y="25825"/>
                  </a:cubicBezTo>
                  <a:cubicBezTo>
                    <a:pt x="14991" y="26016"/>
                    <a:pt x="15491" y="26159"/>
                    <a:pt x="16003" y="26254"/>
                  </a:cubicBezTo>
                  <a:cubicBezTo>
                    <a:pt x="16717" y="26409"/>
                    <a:pt x="17431" y="26492"/>
                    <a:pt x="18158" y="26516"/>
                  </a:cubicBezTo>
                  <a:cubicBezTo>
                    <a:pt x="18348" y="26516"/>
                    <a:pt x="18527" y="26552"/>
                    <a:pt x="18705" y="26575"/>
                  </a:cubicBezTo>
                  <a:cubicBezTo>
                    <a:pt x="18848" y="26587"/>
                    <a:pt x="18991" y="26587"/>
                    <a:pt x="19146" y="26575"/>
                  </a:cubicBezTo>
                  <a:cubicBezTo>
                    <a:pt x="19229" y="26575"/>
                    <a:pt x="19301" y="26528"/>
                    <a:pt x="19384" y="26528"/>
                  </a:cubicBezTo>
                  <a:lnTo>
                    <a:pt x="21801" y="26528"/>
                  </a:lnTo>
                  <a:lnTo>
                    <a:pt x="22182" y="26528"/>
                  </a:lnTo>
                  <a:cubicBezTo>
                    <a:pt x="23027" y="26492"/>
                    <a:pt x="23861" y="26254"/>
                    <a:pt x="24694" y="26183"/>
                  </a:cubicBezTo>
                  <a:cubicBezTo>
                    <a:pt x="24873" y="26171"/>
                    <a:pt x="25063" y="26111"/>
                    <a:pt x="25230" y="26040"/>
                  </a:cubicBezTo>
                  <a:cubicBezTo>
                    <a:pt x="25956" y="25754"/>
                    <a:pt x="26730" y="25587"/>
                    <a:pt x="27433" y="25206"/>
                  </a:cubicBezTo>
                  <a:cubicBezTo>
                    <a:pt x="27504" y="25159"/>
                    <a:pt x="27599" y="25159"/>
                    <a:pt x="27671" y="25123"/>
                  </a:cubicBezTo>
                  <a:cubicBezTo>
                    <a:pt x="27814" y="25063"/>
                    <a:pt x="27968" y="24992"/>
                    <a:pt x="28111" y="24921"/>
                  </a:cubicBezTo>
                  <a:cubicBezTo>
                    <a:pt x="28266" y="24849"/>
                    <a:pt x="28397" y="24742"/>
                    <a:pt x="28540" y="24682"/>
                  </a:cubicBezTo>
                  <a:cubicBezTo>
                    <a:pt x="28992" y="24492"/>
                    <a:pt x="29492" y="24385"/>
                    <a:pt x="29873" y="24016"/>
                  </a:cubicBezTo>
                  <a:cubicBezTo>
                    <a:pt x="29885" y="23992"/>
                    <a:pt x="29897" y="23992"/>
                    <a:pt x="29933" y="23980"/>
                  </a:cubicBezTo>
                  <a:cubicBezTo>
                    <a:pt x="30362" y="23873"/>
                    <a:pt x="30707" y="23575"/>
                    <a:pt x="31100" y="23432"/>
                  </a:cubicBezTo>
                  <a:cubicBezTo>
                    <a:pt x="31505" y="23277"/>
                    <a:pt x="31850" y="22980"/>
                    <a:pt x="32219" y="22742"/>
                  </a:cubicBezTo>
                  <a:cubicBezTo>
                    <a:pt x="32314" y="22682"/>
                    <a:pt x="32398" y="22623"/>
                    <a:pt x="32493" y="22587"/>
                  </a:cubicBezTo>
                  <a:cubicBezTo>
                    <a:pt x="33148" y="22254"/>
                    <a:pt x="33814" y="21992"/>
                    <a:pt x="34410" y="21575"/>
                  </a:cubicBezTo>
                  <a:cubicBezTo>
                    <a:pt x="34457" y="21539"/>
                    <a:pt x="34529" y="21527"/>
                    <a:pt x="34588" y="21515"/>
                  </a:cubicBezTo>
                  <a:cubicBezTo>
                    <a:pt x="34910" y="21432"/>
                    <a:pt x="35207" y="21289"/>
                    <a:pt x="35469" y="21051"/>
                  </a:cubicBezTo>
                  <a:cubicBezTo>
                    <a:pt x="35660" y="20872"/>
                    <a:pt x="35898" y="20741"/>
                    <a:pt x="36124" y="20575"/>
                  </a:cubicBezTo>
                  <a:cubicBezTo>
                    <a:pt x="36815" y="20051"/>
                    <a:pt x="37553" y="19563"/>
                    <a:pt x="38160" y="18932"/>
                  </a:cubicBezTo>
                  <a:cubicBezTo>
                    <a:pt x="38446" y="18658"/>
                    <a:pt x="38708" y="18372"/>
                    <a:pt x="39005" y="18122"/>
                  </a:cubicBezTo>
                  <a:cubicBezTo>
                    <a:pt x="39660" y="17539"/>
                    <a:pt x="40232" y="16884"/>
                    <a:pt x="40720" y="16146"/>
                  </a:cubicBezTo>
                  <a:cubicBezTo>
                    <a:pt x="40803" y="16015"/>
                    <a:pt x="40910" y="15884"/>
                    <a:pt x="41030" y="15765"/>
                  </a:cubicBezTo>
                  <a:cubicBezTo>
                    <a:pt x="41589" y="15229"/>
                    <a:pt x="41815" y="14503"/>
                    <a:pt x="42220" y="13872"/>
                  </a:cubicBezTo>
                  <a:cubicBezTo>
                    <a:pt x="42232" y="13848"/>
                    <a:pt x="42256" y="13800"/>
                    <a:pt x="42268" y="13752"/>
                  </a:cubicBezTo>
                  <a:cubicBezTo>
                    <a:pt x="42470" y="13157"/>
                    <a:pt x="42685" y="12574"/>
                    <a:pt x="42875" y="11978"/>
                  </a:cubicBezTo>
                  <a:cubicBezTo>
                    <a:pt x="42923" y="11847"/>
                    <a:pt x="42946" y="11705"/>
                    <a:pt x="42935" y="11550"/>
                  </a:cubicBezTo>
                  <a:cubicBezTo>
                    <a:pt x="42875" y="10978"/>
                    <a:pt x="42649" y="10454"/>
                    <a:pt x="42149" y="10121"/>
                  </a:cubicBezTo>
                  <a:cubicBezTo>
                    <a:pt x="41792" y="9895"/>
                    <a:pt x="41375" y="9704"/>
                    <a:pt x="40946" y="9621"/>
                  </a:cubicBezTo>
                  <a:cubicBezTo>
                    <a:pt x="40387" y="9502"/>
                    <a:pt x="39827" y="9490"/>
                    <a:pt x="39279" y="9466"/>
                  </a:cubicBezTo>
                  <a:cubicBezTo>
                    <a:pt x="38541" y="9454"/>
                    <a:pt x="37815" y="9454"/>
                    <a:pt x="37089" y="9502"/>
                  </a:cubicBezTo>
                  <a:cubicBezTo>
                    <a:pt x="36386" y="9550"/>
                    <a:pt x="35672" y="9621"/>
                    <a:pt x="34969" y="9692"/>
                  </a:cubicBezTo>
                  <a:cubicBezTo>
                    <a:pt x="34648" y="9728"/>
                    <a:pt x="34314" y="9788"/>
                    <a:pt x="33993" y="9847"/>
                  </a:cubicBezTo>
                  <a:cubicBezTo>
                    <a:pt x="33660" y="9895"/>
                    <a:pt x="33338" y="9954"/>
                    <a:pt x="33005" y="10038"/>
                  </a:cubicBezTo>
                  <a:cubicBezTo>
                    <a:pt x="32755" y="10097"/>
                    <a:pt x="32505" y="10193"/>
                    <a:pt x="32219" y="10300"/>
                  </a:cubicBezTo>
                  <a:cubicBezTo>
                    <a:pt x="32195" y="10490"/>
                    <a:pt x="32171" y="10704"/>
                    <a:pt x="32290" y="10895"/>
                  </a:cubicBezTo>
                  <a:cubicBezTo>
                    <a:pt x="32457" y="11169"/>
                    <a:pt x="32374" y="11526"/>
                    <a:pt x="32648" y="11728"/>
                  </a:cubicBezTo>
                  <a:cubicBezTo>
                    <a:pt x="32707" y="11776"/>
                    <a:pt x="32707" y="11943"/>
                    <a:pt x="32695" y="12026"/>
                  </a:cubicBezTo>
                  <a:cubicBezTo>
                    <a:pt x="32636" y="12217"/>
                    <a:pt x="32588" y="12443"/>
                    <a:pt x="32457" y="12598"/>
                  </a:cubicBezTo>
                  <a:cubicBezTo>
                    <a:pt x="31993" y="13169"/>
                    <a:pt x="31445" y="13693"/>
                    <a:pt x="30802" y="14086"/>
                  </a:cubicBezTo>
                  <a:cubicBezTo>
                    <a:pt x="29992" y="14586"/>
                    <a:pt x="29171" y="15074"/>
                    <a:pt x="28349" y="15574"/>
                  </a:cubicBezTo>
                  <a:cubicBezTo>
                    <a:pt x="28087" y="15729"/>
                    <a:pt x="27802" y="15848"/>
                    <a:pt x="27516" y="15991"/>
                  </a:cubicBezTo>
                  <a:cubicBezTo>
                    <a:pt x="27040" y="16205"/>
                    <a:pt x="26552" y="16372"/>
                    <a:pt x="26123" y="16658"/>
                  </a:cubicBezTo>
                  <a:cubicBezTo>
                    <a:pt x="25766" y="16884"/>
                    <a:pt x="25373" y="17015"/>
                    <a:pt x="25016" y="17205"/>
                  </a:cubicBezTo>
                  <a:cubicBezTo>
                    <a:pt x="24337" y="17562"/>
                    <a:pt x="23527" y="17598"/>
                    <a:pt x="22813" y="17872"/>
                  </a:cubicBezTo>
                  <a:cubicBezTo>
                    <a:pt x="22099" y="17908"/>
                    <a:pt x="21444" y="18229"/>
                    <a:pt x="20765" y="18384"/>
                  </a:cubicBezTo>
                  <a:cubicBezTo>
                    <a:pt x="20146" y="18515"/>
                    <a:pt x="19574" y="18741"/>
                    <a:pt x="18932" y="18741"/>
                  </a:cubicBezTo>
                  <a:cubicBezTo>
                    <a:pt x="18515" y="18741"/>
                    <a:pt x="18098" y="18741"/>
                    <a:pt x="17693" y="18801"/>
                  </a:cubicBezTo>
                  <a:cubicBezTo>
                    <a:pt x="17015" y="18908"/>
                    <a:pt x="16324" y="18884"/>
                    <a:pt x="15645" y="18884"/>
                  </a:cubicBezTo>
                  <a:cubicBezTo>
                    <a:pt x="15431" y="18884"/>
                    <a:pt x="15229" y="18765"/>
                    <a:pt x="15026" y="18813"/>
                  </a:cubicBezTo>
                  <a:cubicBezTo>
                    <a:pt x="14514" y="18932"/>
                    <a:pt x="14050" y="18741"/>
                    <a:pt x="13562" y="18634"/>
                  </a:cubicBezTo>
                  <a:cubicBezTo>
                    <a:pt x="12943" y="18515"/>
                    <a:pt x="12347" y="18324"/>
                    <a:pt x="11728" y="18265"/>
                  </a:cubicBezTo>
                  <a:cubicBezTo>
                    <a:pt x="11490" y="18229"/>
                    <a:pt x="11300" y="18134"/>
                    <a:pt x="11133" y="17955"/>
                  </a:cubicBezTo>
                  <a:cubicBezTo>
                    <a:pt x="10883" y="17670"/>
                    <a:pt x="10716" y="17324"/>
                    <a:pt x="10633" y="16955"/>
                  </a:cubicBezTo>
                  <a:cubicBezTo>
                    <a:pt x="10550" y="16681"/>
                    <a:pt x="10478" y="16408"/>
                    <a:pt x="10371" y="16050"/>
                  </a:cubicBezTo>
                  <a:cubicBezTo>
                    <a:pt x="9895" y="16539"/>
                    <a:pt x="9335" y="16658"/>
                    <a:pt x="8776" y="16860"/>
                  </a:cubicBezTo>
                  <a:cubicBezTo>
                    <a:pt x="8335" y="17027"/>
                    <a:pt x="7906" y="17277"/>
                    <a:pt x="7442" y="17372"/>
                  </a:cubicBezTo>
                  <a:cubicBezTo>
                    <a:pt x="6930" y="17479"/>
                    <a:pt x="6490" y="17801"/>
                    <a:pt x="5966" y="17848"/>
                  </a:cubicBezTo>
                  <a:cubicBezTo>
                    <a:pt x="5120" y="18229"/>
                    <a:pt x="4239" y="18563"/>
                    <a:pt x="3442" y="19039"/>
                  </a:cubicBezTo>
                  <a:cubicBezTo>
                    <a:pt x="3239" y="19158"/>
                    <a:pt x="3037" y="19265"/>
                    <a:pt x="2846" y="19360"/>
                  </a:cubicBezTo>
                  <a:cubicBezTo>
                    <a:pt x="2584" y="19515"/>
                    <a:pt x="2382" y="19718"/>
                    <a:pt x="2072" y="19765"/>
                  </a:cubicBezTo>
                  <a:cubicBezTo>
                    <a:pt x="1989" y="19777"/>
                    <a:pt x="1906" y="19837"/>
                    <a:pt x="1858" y="19896"/>
                  </a:cubicBezTo>
                  <a:cubicBezTo>
                    <a:pt x="1656" y="20218"/>
                    <a:pt x="1322" y="20420"/>
                    <a:pt x="1060" y="20658"/>
                  </a:cubicBezTo>
                  <a:cubicBezTo>
                    <a:pt x="941" y="20801"/>
                    <a:pt x="822" y="20944"/>
                    <a:pt x="751" y="21170"/>
                  </a:cubicBezTo>
                  <a:close/>
                  <a:moveTo>
                    <a:pt x="10133" y="7895"/>
                  </a:moveTo>
                  <a:cubicBezTo>
                    <a:pt x="10109" y="8002"/>
                    <a:pt x="10073" y="8038"/>
                    <a:pt x="10073" y="8073"/>
                  </a:cubicBezTo>
                  <a:cubicBezTo>
                    <a:pt x="10109" y="8859"/>
                    <a:pt x="10133" y="9645"/>
                    <a:pt x="10180" y="10443"/>
                  </a:cubicBezTo>
                  <a:cubicBezTo>
                    <a:pt x="10180" y="10538"/>
                    <a:pt x="10216" y="10645"/>
                    <a:pt x="10228" y="10752"/>
                  </a:cubicBezTo>
                  <a:cubicBezTo>
                    <a:pt x="10276" y="10990"/>
                    <a:pt x="10300" y="11240"/>
                    <a:pt x="10347" y="11478"/>
                  </a:cubicBezTo>
                  <a:cubicBezTo>
                    <a:pt x="10430" y="11955"/>
                    <a:pt x="10430" y="12431"/>
                    <a:pt x="10597" y="12895"/>
                  </a:cubicBezTo>
                  <a:cubicBezTo>
                    <a:pt x="10692" y="13157"/>
                    <a:pt x="10835" y="13312"/>
                    <a:pt x="11121" y="13336"/>
                  </a:cubicBezTo>
                  <a:cubicBezTo>
                    <a:pt x="11443" y="13360"/>
                    <a:pt x="11788" y="13383"/>
                    <a:pt x="12121" y="13431"/>
                  </a:cubicBezTo>
                  <a:cubicBezTo>
                    <a:pt x="12502" y="13491"/>
                    <a:pt x="12895" y="13574"/>
                    <a:pt x="13276" y="13633"/>
                  </a:cubicBezTo>
                  <a:cubicBezTo>
                    <a:pt x="13645" y="13681"/>
                    <a:pt x="14026" y="13741"/>
                    <a:pt x="14395" y="13693"/>
                  </a:cubicBezTo>
                  <a:cubicBezTo>
                    <a:pt x="14883" y="13657"/>
                    <a:pt x="15395" y="13657"/>
                    <a:pt x="15884" y="13633"/>
                  </a:cubicBezTo>
                  <a:lnTo>
                    <a:pt x="16372" y="13598"/>
                  </a:lnTo>
                  <a:cubicBezTo>
                    <a:pt x="16586" y="13562"/>
                    <a:pt x="16777" y="13538"/>
                    <a:pt x="16979" y="13502"/>
                  </a:cubicBezTo>
                  <a:cubicBezTo>
                    <a:pt x="17134" y="13491"/>
                    <a:pt x="17265" y="13479"/>
                    <a:pt x="17419" y="13455"/>
                  </a:cubicBezTo>
                  <a:cubicBezTo>
                    <a:pt x="17896" y="13383"/>
                    <a:pt x="18372" y="13324"/>
                    <a:pt x="18824" y="13252"/>
                  </a:cubicBezTo>
                  <a:cubicBezTo>
                    <a:pt x="18943" y="13241"/>
                    <a:pt x="19063" y="13205"/>
                    <a:pt x="19182" y="13181"/>
                  </a:cubicBezTo>
                  <a:cubicBezTo>
                    <a:pt x="19408" y="13121"/>
                    <a:pt x="19610" y="13038"/>
                    <a:pt x="19836" y="12979"/>
                  </a:cubicBezTo>
                  <a:cubicBezTo>
                    <a:pt x="20110" y="12907"/>
                    <a:pt x="20372" y="12883"/>
                    <a:pt x="20622" y="12788"/>
                  </a:cubicBezTo>
                  <a:cubicBezTo>
                    <a:pt x="21444" y="12443"/>
                    <a:pt x="22372" y="12407"/>
                    <a:pt x="23146" y="11931"/>
                  </a:cubicBezTo>
                  <a:cubicBezTo>
                    <a:pt x="23158" y="11907"/>
                    <a:pt x="23182" y="11931"/>
                    <a:pt x="23206" y="11907"/>
                  </a:cubicBezTo>
                  <a:cubicBezTo>
                    <a:pt x="23575" y="11776"/>
                    <a:pt x="23956" y="11669"/>
                    <a:pt x="24301" y="11514"/>
                  </a:cubicBezTo>
                  <a:cubicBezTo>
                    <a:pt x="25028" y="11169"/>
                    <a:pt x="25766" y="10800"/>
                    <a:pt x="26492" y="10454"/>
                  </a:cubicBezTo>
                  <a:cubicBezTo>
                    <a:pt x="26742" y="10335"/>
                    <a:pt x="26968" y="10204"/>
                    <a:pt x="27171" y="10026"/>
                  </a:cubicBezTo>
                  <a:cubicBezTo>
                    <a:pt x="27575" y="9692"/>
                    <a:pt x="27980" y="9371"/>
                    <a:pt x="28397" y="9050"/>
                  </a:cubicBezTo>
                  <a:cubicBezTo>
                    <a:pt x="28540" y="8930"/>
                    <a:pt x="28695" y="8835"/>
                    <a:pt x="28647" y="8609"/>
                  </a:cubicBezTo>
                  <a:cubicBezTo>
                    <a:pt x="28635" y="8538"/>
                    <a:pt x="28730" y="8430"/>
                    <a:pt x="28790" y="8359"/>
                  </a:cubicBezTo>
                  <a:cubicBezTo>
                    <a:pt x="29195" y="7895"/>
                    <a:pt x="29564" y="7406"/>
                    <a:pt x="29933" y="6895"/>
                  </a:cubicBezTo>
                  <a:cubicBezTo>
                    <a:pt x="29719" y="6359"/>
                    <a:pt x="29516" y="5835"/>
                    <a:pt x="29302" y="5323"/>
                  </a:cubicBezTo>
                  <a:cubicBezTo>
                    <a:pt x="29099" y="4799"/>
                    <a:pt x="28969" y="4251"/>
                    <a:pt x="28707" y="3739"/>
                  </a:cubicBezTo>
                  <a:cubicBezTo>
                    <a:pt x="28468" y="3251"/>
                    <a:pt x="28302" y="2704"/>
                    <a:pt x="28028" y="2192"/>
                  </a:cubicBezTo>
                  <a:cubicBezTo>
                    <a:pt x="27861" y="2358"/>
                    <a:pt x="27742" y="2501"/>
                    <a:pt x="27611" y="2620"/>
                  </a:cubicBezTo>
                  <a:cubicBezTo>
                    <a:pt x="27302" y="2918"/>
                    <a:pt x="27016" y="3263"/>
                    <a:pt x="26671" y="3513"/>
                  </a:cubicBezTo>
                  <a:cubicBezTo>
                    <a:pt x="25361" y="4513"/>
                    <a:pt x="23932" y="5335"/>
                    <a:pt x="22432" y="6002"/>
                  </a:cubicBezTo>
                  <a:cubicBezTo>
                    <a:pt x="21075" y="6597"/>
                    <a:pt x="19694" y="7085"/>
                    <a:pt x="18289" y="7549"/>
                  </a:cubicBezTo>
                  <a:cubicBezTo>
                    <a:pt x="17920" y="7668"/>
                    <a:pt x="17550" y="7787"/>
                    <a:pt x="17158" y="7859"/>
                  </a:cubicBezTo>
                  <a:cubicBezTo>
                    <a:pt x="16181" y="8061"/>
                    <a:pt x="15193" y="8192"/>
                    <a:pt x="14217" y="8395"/>
                  </a:cubicBezTo>
                  <a:cubicBezTo>
                    <a:pt x="13609" y="8538"/>
                    <a:pt x="12978" y="8419"/>
                    <a:pt x="12371" y="8561"/>
                  </a:cubicBezTo>
                  <a:cubicBezTo>
                    <a:pt x="12312" y="8573"/>
                    <a:pt x="12252" y="8549"/>
                    <a:pt x="12193" y="8549"/>
                  </a:cubicBezTo>
                  <a:cubicBezTo>
                    <a:pt x="11597" y="8514"/>
                    <a:pt x="11050" y="8371"/>
                    <a:pt x="10538" y="8061"/>
                  </a:cubicBezTo>
                  <a:cubicBezTo>
                    <a:pt x="10466" y="7966"/>
                    <a:pt x="10311" y="7954"/>
                    <a:pt x="10133" y="7895"/>
                  </a:cubicBezTo>
                  <a:close/>
                  <a:moveTo>
                    <a:pt x="10895" y="13752"/>
                  </a:moveTo>
                  <a:cubicBezTo>
                    <a:pt x="10716" y="14253"/>
                    <a:pt x="10788" y="14669"/>
                    <a:pt x="10895" y="15098"/>
                  </a:cubicBezTo>
                  <a:cubicBezTo>
                    <a:pt x="10966" y="15396"/>
                    <a:pt x="11014" y="15705"/>
                    <a:pt x="11073" y="16003"/>
                  </a:cubicBezTo>
                  <a:cubicBezTo>
                    <a:pt x="11181" y="16419"/>
                    <a:pt x="11252" y="16848"/>
                    <a:pt x="11466" y="17241"/>
                  </a:cubicBezTo>
                  <a:cubicBezTo>
                    <a:pt x="11609" y="17539"/>
                    <a:pt x="11835" y="17670"/>
                    <a:pt x="12133" y="17729"/>
                  </a:cubicBezTo>
                  <a:cubicBezTo>
                    <a:pt x="12728" y="17848"/>
                    <a:pt x="13312" y="17967"/>
                    <a:pt x="13907" y="18074"/>
                  </a:cubicBezTo>
                  <a:cubicBezTo>
                    <a:pt x="14181" y="18110"/>
                    <a:pt x="14479" y="18182"/>
                    <a:pt x="14764" y="18194"/>
                  </a:cubicBezTo>
                  <a:cubicBezTo>
                    <a:pt x="15491" y="18217"/>
                    <a:pt x="16229" y="18277"/>
                    <a:pt x="16943" y="18146"/>
                  </a:cubicBezTo>
                  <a:cubicBezTo>
                    <a:pt x="17217" y="18086"/>
                    <a:pt x="17515" y="18098"/>
                    <a:pt x="17800" y="18086"/>
                  </a:cubicBezTo>
                  <a:cubicBezTo>
                    <a:pt x="18693" y="18086"/>
                    <a:pt x="19574" y="17932"/>
                    <a:pt x="20456" y="17729"/>
                  </a:cubicBezTo>
                  <a:cubicBezTo>
                    <a:pt x="20694" y="17670"/>
                    <a:pt x="20944" y="17634"/>
                    <a:pt x="21158" y="17539"/>
                  </a:cubicBezTo>
                  <a:cubicBezTo>
                    <a:pt x="21372" y="17432"/>
                    <a:pt x="21575" y="17372"/>
                    <a:pt x="21813" y="17324"/>
                  </a:cubicBezTo>
                  <a:cubicBezTo>
                    <a:pt x="22087" y="17289"/>
                    <a:pt x="22337" y="17205"/>
                    <a:pt x="22611" y="17146"/>
                  </a:cubicBezTo>
                  <a:lnTo>
                    <a:pt x="24170" y="16741"/>
                  </a:lnTo>
                  <a:cubicBezTo>
                    <a:pt x="24277" y="16717"/>
                    <a:pt x="24373" y="16705"/>
                    <a:pt x="24468" y="16658"/>
                  </a:cubicBezTo>
                  <a:cubicBezTo>
                    <a:pt x="25194" y="16312"/>
                    <a:pt x="25921" y="15955"/>
                    <a:pt x="26659" y="15634"/>
                  </a:cubicBezTo>
                  <a:cubicBezTo>
                    <a:pt x="26956" y="15503"/>
                    <a:pt x="27230" y="15288"/>
                    <a:pt x="27587" y="15336"/>
                  </a:cubicBezTo>
                  <a:cubicBezTo>
                    <a:pt x="27671" y="15348"/>
                    <a:pt x="27742" y="15276"/>
                    <a:pt x="27814" y="15229"/>
                  </a:cubicBezTo>
                  <a:cubicBezTo>
                    <a:pt x="28778" y="14681"/>
                    <a:pt x="29731" y="14086"/>
                    <a:pt x="30671" y="13467"/>
                  </a:cubicBezTo>
                  <a:cubicBezTo>
                    <a:pt x="31088" y="13205"/>
                    <a:pt x="31397" y="12848"/>
                    <a:pt x="31719" y="12490"/>
                  </a:cubicBezTo>
                  <a:cubicBezTo>
                    <a:pt x="31862" y="12324"/>
                    <a:pt x="31909" y="12145"/>
                    <a:pt x="31909" y="11931"/>
                  </a:cubicBezTo>
                  <a:cubicBezTo>
                    <a:pt x="31862" y="11228"/>
                    <a:pt x="31636" y="10585"/>
                    <a:pt x="31385" y="9942"/>
                  </a:cubicBezTo>
                  <a:cubicBezTo>
                    <a:pt x="31278" y="9692"/>
                    <a:pt x="31195" y="9442"/>
                    <a:pt x="31100" y="9192"/>
                  </a:cubicBezTo>
                  <a:cubicBezTo>
                    <a:pt x="30897" y="8621"/>
                    <a:pt x="30612" y="8097"/>
                    <a:pt x="30290" y="7549"/>
                  </a:cubicBezTo>
                  <a:cubicBezTo>
                    <a:pt x="30076" y="7716"/>
                    <a:pt x="29969" y="7895"/>
                    <a:pt x="29909" y="8085"/>
                  </a:cubicBezTo>
                  <a:cubicBezTo>
                    <a:pt x="29659" y="8859"/>
                    <a:pt x="29111" y="9395"/>
                    <a:pt x="28516" y="9871"/>
                  </a:cubicBezTo>
                  <a:cubicBezTo>
                    <a:pt x="27742" y="10466"/>
                    <a:pt x="26968" y="11074"/>
                    <a:pt x="26040" y="11419"/>
                  </a:cubicBezTo>
                  <a:cubicBezTo>
                    <a:pt x="25980" y="11431"/>
                    <a:pt x="25944" y="11478"/>
                    <a:pt x="25885" y="11514"/>
                  </a:cubicBezTo>
                  <a:cubicBezTo>
                    <a:pt x="25194" y="11895"/>
                    <a:pt x="24468" y="12193"/>
                    <a:pt x="23718" y="12467"/>
                  </a:cubicBezTo>
                  <a:cubicBezTo>
                    <a:pt x="23087" y="12705"/>
                    <a:pt x="22432" y="12871"/>
                    <a:pt x="21789" y="13133"/>
                  </a:cubicBezTo>
                  <a:cubicBezTo>
                    <a:pt x="21158" y="13383"/>
                    <a:pt x="20503" y="13491"/>
                    <a:pt x="19884" y="13693"/>
                  </a:cubicBezTo>
                  <a:cubicBezTo>
                    <a:pt x="19539" y="13812"/>
                    <a:pt x="19134" y="13752"/>
                    <a:pt x="18812" y="13955"/>
                  </a:cubicBezTo>
                  <a:cubicBezTo>
                    <a:pt x="18753" y="13991"/>
                    <a:pt x="18646" y="13967"/>
                    <a:pt x="18574" y="13979"/>
                  </a:cubicBezTo>
                  <a:cubicBezTo>
                    <a:pt x="18265" y="14026"/>
                    <a:pt x="17943" y="14038"/>
                    <a:pt x="17646" y="14098"/>
                  </a:cubicBezTo>
                  <a:cubicBezTo>
                    <a:pt x="16562" y="14348"/>
                    <a:pt x="15467" y="14336"/>
                    <a:pt x="14371" y="14288"/>
                  </a:cubicBezTo>
                  <a:cubicBezTo>
                    <a:pt x="13169" y="14288"/>
                    <a:pt x="12026" y="14110"/>
                    <a:pt x="10895" y="13752"/>
                  </a:cubicBezTo>
                  <a:close/>
                  <a:moveTo>
                    <a:pt x="10073" y="6347"/>
                  </a:moveTo>
                  <a:cubicBezTo>
                    <a:pt x="10157" y="6514"/>
                    <a:pt x="10192" y="6692"/>
                    <a:pt x="10311" y="6787"/>
                  </a:cubicBezTo>
                  <a:cubicBezTo>
                    <a:pt x="10847" y="7287"/>
                    <a:pt x="11490" y="7561"/>
                    <a:pt x="12205" y="7609"/>
                  </a:cubicBezTo>
                  <a:cubicBezTo>
                    <a:pt x="12788" y="7645"/>
                    <a:pt x="13371" y="7680"/>
                    <a:pt x="13943" y="7621"/>
                  </a:cubicBezTo>
                  <a:cubicBezTo>
                    <a:pt x="14443" y="7585"/>
                    <a:pt x="14943" y="7526"/>
                    <a:pt x="15431" y="7442"/>
                  </a:cubicBezTo>
                  <a:cubicBezTo>
                    <a:pt x="15931" y="7371"/>
                    <a:pt x="16407" y="7240"/>
                    <a:pt x="16907" y="7180"/>
                  </a:cubicBezTo>
                  <a:cubicBezTo>
                    <a:pt x="17574" y="7109"/>
                    <a:pt x="18170" y="6764"/>
                    <a:pt x="18848" y="6716"/>
                  </a:cubicBezTo>
                  <a:cubicBezTo>
                    <a:pt x="18884" y="6716"/>
                    <a:pt x="18920" y="6692"/>
                    <a:pt x="18967" y="6668"/>
                  </a:cubicBezTo>
                  <a:cubicBezTo>
                    <a:pt x="19503" y="6490"/>
                    <a:pt x="20015" y="6311"/>
                    <a:pt x="20551" y="6121"/>
                  </a:cubicBezTo>
                  <a:cubicBezTo>
                    <a:pt x="21182" y="5894"/>
                    <a:pt x="21801" y="5656"/>
                    <a:pt x="22420" y="5406"/>
                  </a:cubicBezTo>
                  <a:cubicBezTo>
                    <a:pt x="22896" y="5216"/>
                    <a:pt x="23373" y="4990"/>
                    <a:pt x="23813" y="4739"/>
                  </a:cubicBezTo>
                  <a:cubicBezTo>
                    <a:pt x="24397" y="4430"/>
                    <a:pt x="25004" y="4156"/>
                    <a:pt x="25540" y="3751"/>
                  </a:cubicBezTo>
                  <a:cubicBezTo>
                    <a:pt x="26028" y="3382"/>
                    <a:pt x="26552" y="3025"/>
                    <a:pt x="27040" y="2644"/>
                  </a:cubicBezTo>
                  <a:cubicBezTo>
                    <a:pt x="27421" y="2346"/>
                    <a:pt x="27718" y="1953"/>
                    <a:pt x="27873" y="1525"/>
                  </a:cubicBezTo>
                  <a:cubicBezTo>
                    <a:pt x="27837" y="1430"/>
                    <a:pt x="27802" y="1370"/>
                    <a:pt x="27778" y="1334"/>
                  </a:cubicBezTo>
                  <a:cubicBezTo>
                    <a:pt x="27599" y="977"/>
                    <a:pt x="27314" y="822"/>
                    <a:pt x="26921" y="822"/>
                  </a:cubicBezTo>
                  <a:cubicBezTo>
                    <a:pt x="26671" y="822"/>
                    <a:pt x="26421" y="834"/>
                    <a:pt x="26182" y="775"/>
                  </a:cubicBezTo>
                  <a:cubicBezTo>
                    <a:pt x="25647" y="656"/>
                    <a:pt x="25111" y="656"/>
                    <a:pt x="24575" y="703"/>
                  </a:cubicBezTo>
                  <a:cubicBezTo>
                    <a:pt x="23992" y="751"/>
                    <a:pt x="23408" y="751"/>
                    <a:pt x="22837" y="834"/>
                  </a:cubicBezTo>
                  <a:cubicBezTo>
                    <a:pt x="22337" y="918"/>
                    <a:pt x="21849" y="1013"/>
                    <a:pt x="21360" y="1049"/>
                  </a:cubicBezTo>
                  <a:cubicBezTo>
                    <a:pt x="21170" y="1060"/>
                    <a:pt x="20991" y="1060"/>
                    <a:pt x="20813" y="1108"/>
                  </a:cubicBezTo>
                  <a:cubicBezTo>
                    <a:pt x="19920" y="1299"/>
                    <a:pt x="19027" y="1513"/>
                    <a:pt x="18134" y="1703"/>
                  </a:cubicBezTo>
                  <a:cubicBezTo>
                    <a:pt x="17991" y="1727"/>
                    <a:pt x="17848" y="1787"/>
                    <a:pt x="17717" y="1834"/>
                  </a:cubicBezTo>
                  <a:cubicBezTo>
                    <a:pt x="17455" y="1930"/>
                    <a:pt x="17205" y="2013"/>
                    <a:pt x="16943" y="2084"/>
                  </a:cubicBezTo>
                  <a:cubicBezTo>
                    <a:pt x="16229" y="2299"/>
                    <a:pt x="15526" y="2584"/>
                    <a:pt x="14860" y="2918"/>
                  </a:cubicBezTo>
                  <a:cubicBezTo>
                    <a:pt x="14181" y="3275"/>
                    <a:pt x="13490" y="3620"/>
                    <a:pt x="12859" y="4049"/>
                  </a:cubicBezTo>
                  <a:cubicBezTo>
                    <a:pt x="12062" y="4609"/>
                    <a:pt x="11240" y="5120"/>
                    <a:pt x="10430" y="5644"/>
                  </a:cubicBezTo>
                  <a:cubicBezTo>
                    <a:pt x="10371" y="6049"/>
                    <a:pt x="10371" y="6049"/>
                    <a:pt x="10073" y="63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13"/>
          <p:cNvGrpSpPr/>
          <p:nvPr/>
        </p:nvGrpSpPr>
        <p:grpSpPr>
          <a:xfrm flipH="1">
            <a:off x="6681075" y="3404319"/>
            <a:ext cx="1139966" cy="485224"/>
            <a:chOff x="3303505" y="4211144"/>
            <a:chExt cx="1250649" cy="532336"/>
          </a:xfrm>
        </p:grpSpPr>
        <p:sp>
          <p:nvSpPr>
            <p:cNvPr id="118" name="Google Shape;118;p13"/>
            <p:cNvSpPr/>
            <p:nvPr/>
          </p:nvSpPr>
          <p:spPr>
            <a:xfrm>
              <a:off x="3684913" y="4272963"/>
              <a:ext cx="61888" cy="61888"/>
            </a:xfrm>
            <a:custGeom>
              <a:rect b="b" l="l" r="r" t="t"/>
              <a:pathLst>
                <a:path extrusionOk="0" h="1787" w="1787">
                  <a:moveTo>
                    <a:pt x="1084" y="180"/>
                  </a:moveTo>
                  <a:cubicBezTo>
                    <a:pt x="941" y="334"/>
                    <a:pt x="727" y="453"/>
                    <a:pt x="655" y="680"/>
                  </a:cubicBezTo>
                  <a:cubicBezTo>
                    <a:pt x="608" y="811"/>
                    <a:pt x="500" y="918"/>
                    <a:pt x="370" y="977"/>
                  </a:cubicBezTo>
                  <a:cubicBezTo>
                    <a:pt x="203" y="1049"/>
                    <a:pt x="108" y="1192"/>
                    <a:pt x="12" y="1323"/>
                  </a:cubicBezTo>
                  <a:cubicBezTo>
                    <a:pt x="24" y="1489"/>
                    <a:pt x="0" y="1644"/>
                    <a:pt x="131" y="1787"/>
                  </a:cubicBezTo>
                  <a:cubicBezTo>
                    <a:pt x="489" y="1692"/>
                    <a:pt x="834" y="1608"/>
                    <a:pt x="1084" y="1334"/>
                  </a:cubicBezTo>
                  <a:cubicBezTo>
                    <a:pt x="1215" y="1203"/>
                    <a:pt x="1322" y="1049"/>
                    <a:pt x="1453" y="918"/>
                  </a:cubicBezTo>
                  <a:cubicBezTo>
                    <a:pt x="1691" y="668"/>
                    <a:pt x="1786" y="382"/>
                    <a:pt x="1572" y="37"/>
                  </a:cubicBezTo>
                  <a:cubicBezTo>
                    <a:pt x="1370" y="1"/>
                    <a:pt x="1203" y="37"/>
                    <a:pt x="1084" y="180"/>
                  </a:cubicBezTo>
                  <a:close/>
                </a:path>
              </a:pathLst>
            </a:custGeom>
            <a:solidFill>
              <a:srgbClr val="0B2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3325774" y="4363701"/>
              <a:ext cx="359589" cy="310099"/>
            </a:xfrm>
            <a:custGeom>
              <a:rect b="b" l="l" r="r" t="t"/>
              <a:pathLst>
                <a:path extrusionOk="0" h="8954" w="10383">
                  <a:moveTo>
                    <a:pt x="3322" y="0"/>
                  </a:moveTo>
                  <a:cubicBezTo>
                    <a:pt x="4310" y="72"/>
                    <a:pt x="5251" y="84"/>
                    <a:pt x="6156" y="381"/>
                  </a:cubicBezTo>
                  <a:cubicBezTo>
                    <a:pt x="6620" y="536"/>
                    <a:pt x="7096" y="655"/>
                    <a:pt x="7561" y="810"/>
                  </a:cubicBezTo>
                  <a:cubicBezTo>
                    <a:pt x="8180" y="1024"/>
                    <a:pt x="8775" y="1286"/>
                    <a:pt x="9239" y="1786"/>
                  </a:cubicBezTo>
                  <a:cubicBezTo>
                    <a:pt x="9477" y="2036"/>
                    <a:pt x="9727" y="2263"/>
                    <a:pt x="9930" y="2572"/>
                  </a:cubicBezTo>
                  <a:cubicBezTo>
                    <a:pt x="10180" y="2989"/>
                    <a:pt x="10311" y="3429"/>
                    <a:pt x="10359" y="3894"/>
                  </a:cubicBezTo>
                  <a:cubicBezTo>
                    <a:pt x="10382" y="4227"/>
                    <a:pt x="10382" y="4549"/>
                    <a:pt x="10382" y="4882"/>
                  </a:cubicBezTo>
                  <a:cubicBezTo>
                    <a:pt x="10359" y="5441"/>
                    <a:pt x="10144" y="5953"/>
                    <a:pt x="9787" y="6382"/>
                  </a:cubicBezTo>
                  <a:cubicBezTo>
                    <a:pt x="9644" y="6561"/>
                    <a:pt x="9525" y="6751"/>
                    <a:pt x="9370" y="6918"/>
                  </a:cubicBezTo>
                  <a:cubicBezTo>
                    <a:pt x="8870" y="7466"/>
                    <a:pt x="8275" y="7882"/>
                    <a:pt x="7692" y="8347"/>
                  </a:cubicBezTo>
                  <a:cubicBezTo>
                    <a:pt x="7644" y="8394"/>
                    <a:pt x="7584" y="8406"/>
                    <a:pt x="7525" y="8430"/>
                  </a:cubicBezTo>
                  <a:cubicBezTo>
                    <a:pt x="6215" y="8847"/>
                    <a:pt x="4882" y="8954"/>
                    <a:pt x="3536" y="8609"/>
                  </a:cubicBezTo>
                  <a:cubicBezTo>
                    <a:pt x="3298" y="8549"/>
                    <a:pt x="3060" y="8478"/>
                    <a:pt x="2822" y="8454"/>
                  </a:cubicBezTo>
                  <a:cubicBezTo>
                    <a:pt x="2227" y="8394"/>
                    <a:pt x="1774" y="8049"/>
                    <a:pt x="1310" y="7716"/>
                  </a:cubicBezTo>
                  <a:cubicBezTo>
                    <a:pt x="1155" y="7620"/>
                    <a:pt x="1024" y="7477"/>
                    <a:pt x="917" y="7335"/>
                  </a:cubicBezTo>
                  <a:cubicBezTo>
                    <a:pt x="726" y="7061"/>
                    <a:pt x="560" y="6787"/>
                    <a:pt x="405" y="6513"/>
                  </a:cubicBezTo>
                  <a:cubicBezTo>
                    <a:pt x="381" y="6489"/>
                    <a:pt x="357" y="6442"/>
                    <a:pt x="357" y="6406"/>
                  </a:cubicBezTo>
                  <a:cubicBezTo>
                    <a:pt x="286" y="5692"/>
                    <a:pt x="0" y="5025"/>
                    <a:pt x="72" y="4287"/>
                  </a:cubicBezTo>
                  <a:cubicBezTo>
                    <a:pt x="119" y="3787"/>
                    <a:pt x="143" y="3298"/>
                    <a:pt x="179" y="2810"/>
                  </a:cubicBezTo>
                  <a:cubicBezTo>
                    <a:pt x="179" y="2739"/>
                    <a:pt x="226" y="2655"/>
                    <a:pt x="250" y="2584"/>
                  </a:cubicBezTo>
                  <a:cubicBezTo>
                    <a:pt x="357" y="2298"/>
                    <a:pt x="441" y="2001"/>
                    <a:pt x="548" y="1727"/>
                  </a:cubicBezTo>
                  <a:cubicBezTo>
                    <a:pt x="619" y="1524"/>
                    <a:pt x="679" y="1334"/>
                    <a:pt x="798" y="1167"/>
                  </a:cubicBezTo>
                  <a:cubicBezTo>
                    <a:pt x="1024" y="858"/>
                    <a:pt x="1381" y="655"/>
                    <a:pt x="1572" y="310"/>
                  </a:cubicBezTo>
                  <a:cubicBezTo>
                    <a:pt x="1619" y="215"/>
                    <a:pt x="1786" y="179"/>
                    <a:pt x="1905" y="155"/>
                  </a:cubicBezTo>
                  <a:cubicBezTo>
                    <a:pt x="2381" y="96"/>
                    <a:pt x="2869" y="36"/>
                    <a:pt x="3322" y="0"/>
                  </a:cubicBezTo>
                  <a:close/>
                  <a:moveTo>
                    <a:pt x="1179" y="4703"/>
                  </a:moveTo>
                  <a:cubicBezTo>
                    <a:pt x="1191" y="5025"/>
                    <a:pt x="1179" y="5382"/>
                    <a:pt x="1250" y="5727"/>
                  </a:cubicBezTo>
                  <a:cubicBezTo>
                    <a:pt x="1369" y="6275"/>
                    <a:pt x="1572" y="6811"/>
                    <a:pt x="2143" y="7049"/>
                  </a:cubicBezTo>
                  <a:cubicBezTo>
                    <a:pt x="2739" y="7299"/>
                    <a:pt x="3346" y="7573"/>
                    <a:pt x="4001" y="7644"/>
                  </a:cubicBezTo>
                  <a:cubicBezTo>
                    <a:pt x="4334" y="7680"/>
                    <a:pt x="4644" y="7763"/>
                    <a:pt x="4965" y="7775"/>
                  </a:cubicBezTo>
                  <a:cubicBezTo>
                    <a:pt x="5441" y="7799"/>
                    <a:pt x="5906" y="7763"/>
                    <a:pt x="6358" y="7573"/>
                  </a:cubicBezTo>
                  <a:cubicBezTo>
                    <a:pt x="6739" y="7394"/>
                    <a:pt x="7156" y="7263"/>
                    <a:pt x="7549" y="7061"/>
                  </a:cubicBezTo>
                  <a:cubicBezTo>
                    <a:pt x="7775" y="6942"/>
                    <a:pt x="8037" y="6811"/>
                    <a:pt x="8180" y="6620"/>
                  </a:cubicBezTo>
                  <a:cubicBezTo>
                    <a:pt x="8596" y="6084"/>
                    <a:pt x="8894" y="5477"/>
                    <a:pt x="8882" y="4763"/>
                  </a:cubicBezTo>
                  <a:cubicBezTo>
                    <a:pt x="8870" y="4429"/>
                    <a:pt x="8835" y="4108"/>
                    <a:pt x="8763" y="3787"/>
                  </a:cubicBezTo>
                  <a:cubicBezTo>
                    <a:pt x="8692" y="3477"/>
                    <a:pt x="8549" y="3179"/>
                    <a:pt x="8323" y="2929"/>
                  </a:cubicBezTo>
                  <a:cubicBezTo>
                    <a:pt x="7763" y="2358"/>
                    <a:pt x="7084" y="2060"/>
                    <a:pt x="6322" y="1917"/>
                  </a:cubicBezTo>
                  <a:cubicBezTo>
                    <a:pt x="5513" y="1762"/>
                    <a:pt x="4715" y="1667"/>
                    <a:pt x="3893" y="1572"/>
                  </a:cubicBezTo>
                  <a:cubicBezTo>
                    <a:pt x="3453" y="1524"/>
                    <a:pt x="3000" y="1548"/>
                    <a:pt x="2548" y="1548"/>
                  </a:cubicBezTo>
                  <a:cubicBezTo>
                    <a:pt x="2381" y="1548"/>
                    <a:pt x="2262" y="1608"/>
                    <a:pt x="2167" y="1727"/>
                  </a:cubicBezTo>
                  <a:cubicBezTo>
                    <a:pt x="1810" y="2155"/>
                    <a:pt x="1488" y="2596"/>
                    <a:pt x="1393" y="3167"/>
                  </a:cubicBezTo>
                  <a:cubicBezTo>
                    <a:pt x="1322" y="3667"/>
                    <a:pt x="1262" y="4179"/>
                    <a:pt x="1179" y="4703"/>
                  </a:cubicBezTo>
                  <a:close/>
                </a:path>
              </a:pathLst>
            </a:custGeom>
            <a:solidFill>
              <a:srgbClr val="B53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3873764" y="4413571"/>
              <a:ext cx="359174" cy="311381"/>
            </a:xfrm>
            <a:custGeom>
              <a:rect b="b" l="l" r="r" t="t"/>
              <a:pathLst>
                <a:path extrusionOk="0" h="8991" w="10371">
                  <a:moveTo>
                    <a:pt x="24" y="4335"/>
                  </a:moveTo>
                  <a:cubicBezTo>
                    <a:pt x="60" y="3823"/>
                    <a:pt x="84" y="3335"/>
                    <a:pt x="143" y="2858"/>
                  </a:cubicBezTo>
                  <a:cubicBezTo>
                    <a:pt x="155" y="2728"/>
                    <a:pt x="227" y="2585"/>
                    <a:pt x="322" y="2466"/>
                  </a:cubicBezTo>
                  <a:cubicBezTo>
                    <a:pt x="441" y="2311"/>
                    <a:pt x="548" y="2144"/>
                    <a:pt x="512" y="1918"/>
                  </a:cubicBezTo>
                  <a:cubicBezTo>
                    <a:pt x="489" y="1549"/>
                    <a:pt x="679" y="1251"/>
                    <a:pt x="929" y="989"/>
                  </a:cubicBezTo>
                  <a:cubicBezTo>
                    <a:pt x="1060" y="858"/>
                    <a:pt x="1239" y="751"/>
                    <a:pt x="1322" y="608"/>
                  </a:cubicBezTo>
                  <a:cubicBezTo>
                    <a:pt x="1501" y="251"/>
                    <a:pt x="1775" y="180"/>
                    <a:pt x="2120" y="144"/>
                  </a:cubicBezTo>
                  <a:cubicBezTo>
                    <a:pt x="2894" y="61"/>
                    <a:pt x="3668" y="1"/>
                    <a:pt x="4453" y="132"/>
                  </a:cubicBezTo>
                  <a:cubicBezTo>
                    <a:pt x="4894" y="203"/>
                    <a:pt x="5311" y="251"/>
                    <a:pt x="5739" y="311"/>
                  </a:cubicBezTo>
                  <a:cubicBezTo>
                    <a:pt x="5918" y="334"/>
                    <a:pt x="6096" y="382"/>
                    <a:pt x="6275" y="453"/>
                  </a:cubicBezTo>
                  <a:cubicBezTo>
                    <a:pt x="6656" y="620"/>
                    <a:pt x="7049" y="727"/>
                    <a:pt x="7454" y="811"/>
                  </a:cubicBezTo>
                  <a:cubicBezTo>
                    <a:pt x="7668" y="858"/>
                    <a:pt x="7882" y="918"/>
                    <a:pt x="7990" y="1156"/>
                  </a:cubicBezTo>
                  <a:cubicBezTo>
                    <a:pt x="8025" y="1263"/>
                    <a:pt x="8144" y="1334"/>
                    <a:pt x="8252" y="1394"/>
                  </a:cubicBezTo>
                  <a:cubicBezTo>
                    <a:pt x="8966" y="1751"/>
                    <a:pt x="9537" y="2263"/>
                    <a:pt x="9978" y="2930"/>
                  </a:cubicBezTo>
                  <a:cubicBezTo>
                    <a:pt x="10168" y="3216"/>
                    <a:pt x="10287" y="3513"/>
                    <a:pt x="10323" y="3835"/>
                  </a:cubicBezTo>
                  <a:cubicBezTo>
                    <a:pt x="10347" y="4204"/>
                    <a:pt x="10371" y="4585"/>
                    <a:pt x="10347" y="4942"/>
                  </a:cubicBezTo>
                  <a:cubicBezTo>
                    <a:pt x="10323" y="5490"/>
                    <a:pt x="10109" y="5966"/>
                    <a:pt x="9752" y="6383"/>
                  </a:cubicBezTo>
                  <a:cubicBezTo>
                    <a:pt x="9597" y="6585"/>
                    <a:pt x="9442" y="6799"/>
                    <a:pt x="9264" y="7002"/>
                  </a:cubicBezTo>
                  <a:cubicBezTo>
                    <a:pt x="8799" y="7526"/>
                    <a:pt x="8228" y="7919"/>
                    <a:pt x="7668" y="8359"/>
                  </a:cubicBezTo>
                  <a:cubicBezTo>
                    <a:pt x="7597" y="8419"/>
                    <a:pt x="7490" y="8454"/>
                    <a:pt x="7406" y="8478"/>
                  </a:cubicBezTo>
                  <a:cubicBezTo>
                    <a:pt x="6085" y="8895"/>
                    <a:pt x="4751" y="8990"/>
                    <a:pt x="3418" y="8597"/>
                  </a:cubicBezTo>
                  <a:cubicBezTo>
                    <a:pt x="3203" y="8538"/>
                    <a:pt x="2989" y="8478"/>
                    <a:pt x="2763" y="8466"/>
                  </a:cubicBezTo>
                  <a:cubicBezTo>
                    <a:pt x="2167" y="8407"/>
                    <a:pt x="1703" y="8050"/>
                    <a:pt x="1239" y="7740"/>
                  </a:cubicBezTo>
                  <a:cubicBezTo>
                    <a:pt x="1108" y="7645"/>
                    <a:pt x="989" y="7514"/>
                    <a:pt x="905" y="7395"/>
                  </a:cubicBezTo>
                  <a:cubicBezTo>
                    <a:pt x="703" y="7109"/>
                    <a:pt x="524" y="6811"/>
                    <a:pt x="346" y="6502"/>
                  </a:cubicBezTo>
                  <a:cubicBezTo>
                    <a:pt x="310" y="6442"/>
                    <a:pt x="310" y="6347"/>
                    <a:pt x="286" y="6264"/>
                  </a:cubicBezTo>
                  <a:cubicBezTo>
                    <a:pt x="251" y="6037"/>
                    <a:pt x="227" y="5811"/>
                    <a:pt x="155" y="5597"/>
                  </a:cubicBezTo>
                  <a:cubicBezTo>
                    <a:pt x="0" y="5180"/>
                    <a:pt x="24" y="4763"/>
                    <a:pt x="24" y="4335"/>
                  </a:cubicBezTo>
                  <a:close/>
                  <a:moveTo>
                    <a:pt x="1132" y="4906"/>
                  </a:moveTo>
                  <a:cubicBezTo>
                    <a:pt x="1155" y="5240"/>
                    <a:pt x="1143" y="5502"/>
                    <a:pt x="1215" y="5764"/>
                  </a:cubicBezTo>
                  <a:cubicBezTo>
                    <a:pt x="1382" y="6418"/>
                    <a:pt x="1679" y="6966"/>
                    <a:pt x="2394" y="7216"/>
                  </a:cubicBezTo>
                  <a:cubicBezTo>
                    <a:pt x="3227" y="7526"/>
                    <a:pt x="4072" y="7728"/>
                    <a:pt x="4953" y="7800"/>
                  </a:cubicBezTo>
                  <a:cubicBezTo>
                    <a:pt x="5418" y="7823"/>
                    <a:pt x="5894" y="7788"/>
                    <a:pt x="6335" y="7585"/>
                  </a:cubicBezTo>
                  <a:cubicBezTo>
                    <a:pt x="6716" y="7407"/>
                    <a:pt x="7144" y="7276"/>
                    <a:pt x="7525" y="7085"/>
                  </a:cubicBezTo>
                  <a:cubicBezTo>
                    <a:pt x="7799" y="6954"/>
                    <a:pt x="8073" y="6799"/>
                    <a:pt x="8228" y="6514"/>
                  </a:cubicBezTo>
                  <a:cubicBezTo>
                    <a:pt x="8371" y="6264"/>
                    <a:pt x="8513" y="6026"/>
                    <a:pt x="8644" y="5764"/>
                  </a:cubicBezTo>
                  <a:cubicBezTo>
                    <a:pt x="9002" y="5025"/>
                    <a:pt x="8906" y="4252"/>
                    <a:pt x="8633" y="3561"/>
                  </a:cubicBezTo>
                  <a:cubicBezTo>
                    <a:pt x="8359" y="2858"/>
                    <a:pt x="7859" y="2323"/>
                    <a:pt x="7049" y="2156"/>
                  </a:cubicBezTo>
                  <a:cubicBezTo>
                    <a:pt x="6799" y="2108"/>
                    <a:pt x="6549" y="1966"/>
                    <a:pt x="6287" y="1918"/>
                  </a:cubicBezTo>
                  <a:cubicBezTo>
                    <a:pt x="5489" y="1787"/>
                    <a:pt x="4680" y="1668"/>
                    <a:pt x="3870" y="1573"/>
                  </a:cubicBezTo>
                  <a:cubicBezTo>
                    <a:pt x="3418" y="1537"/>
                    <a:pt x="2977" y="1549"/>
                    <a:pt x="2513" y="1537"/>
                  </a:cubicBezTo>
                  <a:cubicBezTo>
                    <a:pt x="2358" y="1537"/>
                    <a:pt x="2227" y="1596"/>
                    <a:pt x="2144" y="1715"/>
                  </a:cubicBezTo>
                  <a:cubicBezTo>
                    <a:pt x="1786" y="2144"/>
                    <a:pt x="1453" y="2585"/>
                    <a:pt x="1370" y="3156"/>
                  </a:cubicBezTo>
                  <a:cubicBezTo>
                    <a:pt x="1274" y="3775"/>
                    <a:pt x="1203" y="4371"/>
                    <a:pt x="1132" y="4906"/>
                  </a:cubicBezTo>
                  <a:close/>
                </a:path>
              </a:pathLst>
            </a:custGeom>
            <a:solidFill>
              <a:srgbClr val="B53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3481205" y="4227214"/>
              <a:ext cx="363745" cy="137768"/>
            </a:xfrm>
            <a:custGeom>
              <a:rect b="b" l="l" r="r" t="t"/>
              <a:pathLst>
                <a:path extrusionOk="0" h="3978" w="10503">
                  <a:moveTo>
                    <a:pt x="9788" y="2953"/>
                  </a:moveTo>
                  <a:cubicBezTo>
                    <a:pt x="9645" y="2810"/>
                    <a:pt x="9490" y="2655"/>
                    <a:pt x="9335" y="2489"/>
                  </a:cubicBezTo>
                  <a:cubicBezTo>
                    <a:pt x="8919" y="1989"/>
                    <a:pt x="8359" y="1929"/>
                    <a:pt x="7776" y="2048"/>
                  </a:cubicBezTo>
                  <a:cubicBezTo>
                    <a:pt x="7371" y="2132"/>
                    <a:pt x="6990" y="2274"/>
                    <a:pt x="6597" y="2382"/>
                  </a:cubicBezTo>
                  <a:cubicBezTo>
                    <a:pt x="5942" y="2608"/>
                    <a:pt x="5275" y="2822"/>
                    <a:pt x="4632" y="3072"/>
                  </a:cubicBezTo>
                  <a:cubicBezTo>
                    <a:pt x="3989" y="3322"/>
                    <a:pt x="3358" y="3620"/>
                    <a:pt x="2715" y="3894"/>
                  </a:cubicBezTo>
                  <a:cubicBezTo>
                    <a:pt x="2608" y="3929"/>
                    <a:pt x="2477" y="3977"/>
                    <a:pt x="2370" y="3965"/>
                  </a:cubicBezTo>
                  <a:cubicBezTo>
                    <a:pt x="1727" y="3858"/>
                    <a:pt x="1072" y="3739"/>
                    <a:pt x="417" y="3703"/>
                  </a:cubicBezTo>
                  <a:cubicBezTo>
                    <a:pt x="298" y="3703"/>
                    <a:pt x="191" y="3620"/>
                    <a:pt x="1" y="3548"/>
                  </a:cubicBezTo>
                  <a:cubicBezTo>
                    <a:pt x="560" y="3406"/>
                    <a:pt x="953" y="3203"/>
                    <a:pt x="1370" y="2953"/>
                  </a:cubicBezTo>
                  <a:cubicBezTo>
                    <a:pt x="1775" y="2715"/>
                    <a:pt x="2191" y="2489"/>
                    <a:pt x="2608" y="2286"/>
                  </a:cubicBezTo>
                  <a:cubicBezTo>
                    <a:pt x="3084" y="2048"/>
                    <a:pt x="3585" y="1893"/>
                    <a:pt x="4085" y="1691"/>
                  </a:cubicBezTo>
                  <a:cubicBezTo>
                    <a:pt x="4573" y="1501"/>
                    <a:pt x="5061" y="1274"/>
                    <a:pt x="5561" y="1084"/>
                  </a:cubicBezTo>
                  <a:cubicBezTo>
                    <a:pt x="6001" y="917"/>
                    <a:pt x="6454" y="762"/>
                    <a:pt x="6894" y="619"/>
                  </a:cubicBezTo>
                  <a:cubicBezTo>
                    <a:pt x="7228" y="512"/>
                    <a:pt x="7585" y="453"/>
                    <a:pt x="7895" y="298"/>
                  </a:cubicBezTo>
                  <a:cubicBezTo>
                    <a:pt x="8538" y="0"/>
                    <a:pt x="9442" y="298"/>
                    <a:pt x="9811" y="870"/>
                  </a:cubicBezTo>
                  <a:cubicBezTo>
                    <a:pt x="9871" y="977"/>
                    <a:pt x="9966" y="1060"/>
                    <a:pt x="10050" y="1155"/>
                  </a:cubicBezTo>
                  <a:cubicBezTo>
                    <a:pt x="10502" y="1608"/>
                    <a:pt x="10466" y="2143"/>
                    <a:pt x="10323" y="2703"/>
                  </a:cubicBezTo>
                  <a:cubicBezTo>
                    <a:pt x="10228" y="2941"/>
                    <a:pt x="10002" y="2941"/>
                    <a:pt x="9788" y="2953"/>
                  </a:cubicBezTo>
                  <a:close/>
                </a:path>
              </a:pathLst>
            </a:custGeom>
            <a:solidFill>
              <a:srgbClr val="B53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4218080" y="4374818"/>
              <a:ext cx="320004" cy="144764"/>
            </a:xfrm>
            <a:custGeom>
              <a:rect b="b" l="l" r="r" t="t"/>
              <a:pathLst>
                <a:path extrusionOk="0" h="4180" w="9240">
                  <a:moveTo>
                    <a:pt x="905" y="4180"/>
                  </a:moveTo>
                  <a:cubicBezTo>
                    <a:pt x="596" y="3775"/>
                    <a:pt x="155" y="3513"/>
                    <a:pt x="0" y="2989"/>
                  </a:cubicBezTo>
                  <a:cubicBezTo>
                    <a:pt x="84" y="2930"/>
                    <a:pt x="155" y="2858"/>
                    <a:pt x="262" y="2799"/>
                  </a:cubicBezTo>
                  <a:cubicBezTo>
                    <a:pt x="369" y="2739"/>
                    <a:pt x="500" y="2727"/>
                    <a:pt x="607" y="2668"/>
                  </a:cubicBezTo>
                  <a:cubicBezTo>
                    <a:pt x="1405" y="2156"/>
                    <a:pt x="2322" y="1906"/>
                    <a:pt x="3167" y="1501"/>
                  </a:cubicBezTo>
                  <a:cubicBezTo>
                    <a:pt x="4310" y="965"/>
                    <a:pt x="5537" y="632"/>
                    <a:pt x="6739" y="215"/>
                  </a:cubicBezTo>
                  <a:cubicBezTo>
                    <a:pt x="7334" y="1"/>
                    <a:pt x="8168" y="239"/>
                    <a:pt x="8537" y="787"/>
                  </a:cubicBezTo>
                  <a:cubicBezTo>
                    <a:pt x="8608" y="894"/>
                    <a:pt x="8668" y="1001"/>
                    <a:pt x="8763" y="1072"/>
                  </a:cubicBezTo>
                  <a:cubicBezTo>
                    <a:pt x="9120" y="1441"/>
                    <a:pt x="9239" y="1882"/>
                    <a:pt x="9097" y="2370"/>
                  </a:cubicBezTo>
                  <a:cubicBezTo>
                    <a:pt x="9073" y="2489"/>
                    <a:pt x="9037" y="2608"/>
                    <a:pt x="9013" y="2751"/>
                  </a:cubicBezTo>
                  <a:cubicBezTo>
                    <a:pt x="8894" y="2799"/>
                    <a:pt x="8763" y="2846"/>
                    <a:pt x="8632" y="2894"/>
                  </a:cubicBezTo>
                  <a:cubicBezTo>
                    <a:pt x="8394" y="2787"/>
                    <a:pt x="8251" y="2608"/>
                    <a:pt x="8120" y="2430"/>
                  </a:cubicBezTo>
                  <a:cubicBezTo>
                    <a:pt x="7739" y="1953"/>
                    <a:pt x="7239" y="1858"/>
                    <a:pt x="6680" y="1918"/>
                  </a:cubicBezTo>
                  <a:cubicBezTo>
                    <a:pt x="6441" y="1953"/>
                    <a:pt x="6203" y="2013"/>
                    <a:pt x="5965" y="2084"/>
                  </a:cubicBezTo>
                  <a:cubicBezTo>
                    <a:pt x="5144" y="2370"/>
                    <a:pt x="4334" y="2656"/>
                    <a:pt x="3536" y="2930"/>
                  </a:cubicBezTo>
                  <a:cubicBezTo>
                    <a:pt x="3096" y="3096"/>
                    <a:pt x="2655" y="3263"/>
                    <a:pt x="2227" y="3442"/>
                  </a:cubicBezTo>
                  <a:cubicBezTo>
                    <a:pt x="1977" y="3561"/>
                    <a:pt x="1703" y="3644"/>
                    <a:pt x="1488" y="3847"/>
                  </a:cubicBezTo>
                  <a:cubicBezTo>
                    <a:pt x="1322" y="4025"/>
                    <a:pt x="1096" y="4085"/>
                    <a:pt x="905" y="4180"/>
                  </a:cubicBezTo>
                  <a:close/>
                </a:path>
              </a:pathLst>
            </a:custGeom>
            <a:solidFill>
              <a:srgbClr val="B53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703476" y="4461849"/>
              <a:ext cx="159171" cy="56936"/>
            </a:xfrm>
            <a:custGeom>
              <a:rect b="b" l="l" r="r" t="t"/>
              <a:pathLst>
                <a:path extrusionOk="0" h="1644" w="4596">
                  <a:moveTo>
                    <a:pt x="24" y="643"/>
                  </a:moveTo>
                  <a:cubicBezTo>
                    <a:pt x="1560" y="0"/>
                    <a:pt x="3560" y="143"/>
                    <a:pt x="4596" y="750"/>
                  </a:cubicBezTo>
                  <a:cubicBezTo>
                    <a:pt x="4584" y="1060"/>
                    <a:pt x="4441" y="1334"/>
                    <a:pt x="4286" y="1607"/>
                  </a:cubicBezTo>
                  <a:cubicBezTo>
                    <a:pt x="3810" y="1643"/>
                    <a:pt x="3393" y="1393"/>
                    <a:pt x="2917" y="1345"/>
                  </a:cubicBezTo>
                  <a:cubicBezTo>
                    <a:pt x="2477" y="1298"/>
                    <a:pt x="2024" y="1334"/>
                    <a:pt x="1584" y="1345"/>
                  </a:cubicBezTo>
                  <a:cubicBezTo>
                    <a:pt x="1119" y="1357"/>
                    <a:pt x="655" y="1429"/>
                    <a:pt x="167" y="1476"/>
                  </a:cubicBezTo>
                  <a:cubicBezTo>
                    <a:pt x="107" y="1250"/>
                    <a:pt x="60" y="1048"/>
                    <a:pt x="0" y="822"/>
                  </a:cubicBezTo>
                  <a:cubicBezTo>
                    <a:pt x="0" y="762"/>
                    <a:pt x="24" y="702"/>
                    <a:pt x="24" y="643"/>
                  </a:cubicBezTo>
                  <a:close/>
                </a:path>
              </a:pathLst>
            </a:custGeom>
            <a:solidFill>
              <a:srgbClr val="B53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06572" y="4445329"/>
              <a:ext cx="53646" cy="55724"/>
            </a:xfrm>
            <a:custGeom>
              <a:rect b="b" l="l" r="r" t="t"/>
              <a:pathLst>
                <a:path extrusionOk="0" h="1609" w="1549">
                  <a:moveTo>
                    <a:pt x="1549" y="239"/>
                  </a:moveTo>
                  <a:cubicBezTo>
                    <a:pt x="1501" y="358"/>
                    <a:pt x="1489" y="465"/>
                    <a:pt x="1429" y="560"/>
                  </a:cubicBezTo>
                  <a:cubicBezTo>
                    <a:pt x="1179" y="953"/>
                    <a:pt x="846" y="1299"/>
                    <a:pt x="453" y="1549"/>
                  </a:cubicBezTo>
                  <a:cubicBezTo>
                    <a:pt x="370" y="1596"/>
                    <a:pt x="239" y="1608"/>
                    <a:pt x="167" y="1584"/>
                  </a:cubicBezTo>
                  <a:cubicBezTo>
                    <a:pt x="48" y="1537"/>
                    <a:pt x="1" y="1394"/>
                    <a:pt x="48" y="1275"/>
                  </a:cubicBezTo>
                  <a:cubicBezTo>
                    <a:pt x="239" y="775"/>
                    <a:pt x="548" y="394"/>
                    <a:pt x="965" y="84"/>
                  </a:cubicBezTo>
                  <a:cubicBezTo>
                    <a:pt x="1048" y="25"/>
                    <a:pt x="1179" y="1"/>
                    <a:pt x="1263" y="36"/>
                  </a:cubicBezTo>
                  <a:cubicBezTo>
                    <a:pt x="1370" y="60"/>
                    <a:pt x="1441" y="156"/>
                    <a:pt x="1549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953765" y="4496482"/>
              <a:ext cx="51983" cy="55689"/>
            </a:xfrm>
            <a:custGeom>
              <a:rect b="b" l="l" r="r" t="t"/>
              <a:pathLst>
                <a:path extrusionOk="0" h="1608" w="1501">
                  <a:moveTo>
                    <a:pt x="1500" y="345"/>
                  </a:moveTo>
                  <a:cubicBezTo>
                    <a:pt x="1477" y="369"/>
                    <a:pt x="1465" y="464"/>
                    <a:pt x="1429" y="524"/>
                  </a:cubicBezTo>
                  <a:cubicBezTo>
                    <a:pt x="1167" y="941"/>
                    <a:pt x="834" y="1298"/>
                    <a:pt x="405" y="1560"/>
                  </a:cubicBezTo>
                  <a:cubicBezTo>
                    <a:pt x="334" y="1607"/>
                    <a:pt x="203" y="1607"/>
                    <a:pt x="119" y="1560"/>
                  </a:cubicBezTo>
                  <a:cubicBezTo>
                    <a:pt x="60" y="1524"/>
                    <a:pt x="36" y="1405"/>
                    <a:pt x="24" y="1298"/>
                  </a:cubicBezTo>
                  <a:cubicBezTo>
                    <a:pt x="0" y="1238"/>
                    <a:pt x="48" y="1179"/>
                    <a:pt x="84" y="1119"/>
                  </a:cubicBezTo>
                  <a:cubicBezTo>
                    <a:pt x="262" y="750"/>
                    <a:pt x="524" y="429"/>
                    <a:pt x="822" y="167"/>
                  </a:cubicBezTo>
                  <a:cubicBezTo>
                    <a:pt x="929" y="72"/>
                    <a:pt x="1072" y="48"/>
                    <a:pt x="1215" y="12"/>
                  </a:cubicBezTo>
                  <a:cubicBezTo>
                    <a:pt x="1346" y="0"/>
                    <a:pt x="1500" y="167"/>
                    <a:pt x="1500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303505" y="4211144"/>
              <a:ext cx="1250649" cy="532336"/>
            </a:xfrm>
            <a:custGeom>
              <a:rect b="b" l="l" r="r" t="t"/>
              <a:pathLst>
                <a:path extrusionOk="0" h="15371" w="36112">
                  <a:moveTo>
                    <a:pt x="15169" y="4024"/>
                  </a:moveTo>
                  <a:cubicBezTo>
                    <a:pt x="15014" y="3989"/>
                    <a:pt x="14883" y="3965"/>
                    <a:pt x="14776" y="3929"/>
                  </a:cubicBezTo>
                  <a:cubicBezTo>
                    <a:pt x="14502" y="3834"/>
                    <a:pt x="14264" y="3703"/>
                    <a:pt x="14121" y="3417"/>
                  </a:cubicBezTo>
                  <a:cubicBezTo>
                    <a:pt x="13966" y="3119"/>
                    <a:pt x="13692" y="3012"/>
                    <a:pt x="13347" y="3048"/>
                  </a:cubicBezTo>
                  <a:cubicBezTo>
                    <a:pt x="12835" y="3072"/>
                    <a:pt x="12335" y="3167"/>
                    <a:pt x="11871" y="3417"/>
                  </a:cubicBezTo>
                  <a:cubicBezTo>
                    <a:pt x="11764" y="3477"/>
                    <a:pt x="11609" y="3536"/>
                    <a:pt x="11478" y="3572"/>
                  </a:cubicBezTo>
                  <a:cubicBezTo>
                    <a:pt x="10954" y="3643"/>
                    <a:pt x="10490" y="3846"/>
                    <a:pt x="10013" y="4048"/>
                  </a:cubicBezTo>
                  <a:cubicBezTo>
                    <a:pt x="9894" y="4084"/>
                    <a:pt x="9787" y="4131"/>
                    <a:pt x="9680" y="4167"/>
                  </a:cubicBezTo>
                  <a:cubicBezTo>
                    <a:pt x="9239" y="4239"/>
                    <a:pt x="8882" y="4477"/>
                    <a:pt x="8513" y="4620"/>
                  </a:cubicBezTo>
                  <a:cubicBezTo>
                    <a:pt x="8465" y="4774"/>
                    <a:pt x="8561" y="4786"/>
                    <a:pt x="8632" y="4822"/>
                  </a:cubicBezTo>
                  <a:cubicBezTo>
                    <a:pt x="9216" y="5024"/>
                    <a:pt x="9716" y="5382"/>
                    <a:pt x="10228" y="5727"/>
                  </a:cubicBezTo>
                  <a:cubicBezTo>
                    <a:pt x="10490" y="5906"/>
                    <a:pt x="10728" y="6132"/>
                    <a:pt x="10882" y="6441"/>
                  </a:cubicBezTo>
                  <a:cubicBezTo>
                    <a:pt x="11025" y="6715"/>
                    <a:pt x="11228" y="6989"/>
                    <a:pt x="11406" y="7263"/>
                  </a:cubicBezTo>
                  <a:cubicBezTo>
                    <a:pt x="12240" y="6941"/>
                    <a:pt x="13073" y="6822"/>
                    <a:pt x="13930" y="6822"/>
                  </a:cubicBezTo>
                  <a:cubicBezTo>
                    <a:pt x="14800" y="6822"/>
                    <a:pt x="15550" y="7120"/>
                    <a:pt x="16359" y="7441"/>
                  </a:cubicBezTo>
                  <a:cubicBezTo>
                    <a:pt x="16490" y="7203"/>
                    <a:pt x="16609" y="6989"/>
                    <a:pt x="16740" y="6798"/>
                  </a:cubicBezTo>
                  <a:cubicBezTo>
                    <a:pt x="16883" y="6608"/>
                    <a:pt x="17157" y="6513"/>
                    <a:pt x="17217" y="6251"/>
                  </a:cubicBezTo>
                  <a:cubicBezTo>
                    <a:pt x="17657" y="5894"/>
                    <a:pt x="18110" y="5560"/>
                    <a:pt x="18669" y="5477"/>
                  </a:cubicBezTo>
                  <a:cubicBezTo>
                    <a:pt x="19110" y="5394"/>
                    <a:pt x="19562" y="5382"/>
                    <a:pt x="20015" y="5453"/>
                  </a:cubicBezTo>
                  <a:cubicBezTo>
                    <a:pt x="20872" y="5584"/>
                    <a:pt x="21729" y="5679"/>
                    <a:pt x="22574" y="5786"/>
                  </a:cubicBezTo>
                  <a:cubicBezTo>
                    <a:pt x="22920" y="5822"/>
                    <a:pt x="23265" y="5858"/>
                    <a:pt x="23610" y="5917"/>
                  </a:cubicBezTo>
                  <a:cubicBezTo>
                    <a:pt x="23729" y="5929"/>
                    <a:pt x="23825" y="6013"/>
                    <a:pt x="23932" y="6072"/>
                  </a:cubicBezTo>
                  <a:cubicBezTo>
                    <a:pt x="24539" y="6441"/>
                    <a:pt x="25158" y="6810"/>
                    <a:pt x="25789" y="7215"/>
                  </a:cubicBezTo>
                  <a:cubicBezTo>
                    <a:pt x="25789" y="7215"/>
                    <a:pt x="25837" y="7227"/>
                    <a:pt x="25872" y="7215"/>
                  </a:cubicBezTo>
                  <a:cubicBezTo>
                    <a:pt x="26563" y="6822"/>
                    <a:pt x="27325" y="6572"/>
                    <a:pt x="28016" y="6167"/>
                  </a:cubicBezTo>
                  <a:cubicBezTo>
                    <a:pt x="28444" y="5906"/>
                    <a:pt x="28920" y="5727"/>
                    <a:pt x="29409" y="5548"/>
                  </a:cubicBezTo>
                  <a:cubicBezTo>
                    <a:pt x="30123" y="5286"/>
                    <a:pt x="30873" y="5144"/>
                    <a:pt x="31540" y="4798"/>
                  </a:cubicBezTo>
                  <a:cubicBezTo>
                    <a:pt x="31885" y="4620"/>
                    <a:pt x="32254" y="4489"/>
                    <a:pt x="32623" y="4393"/>
                  </a:cubicBezTo>
                  <a:cubicBezTo>
                    <a:pt x="33635" y="4143"/>
                    <a:pt x="34576" y="4310"/>
                    <a:pt x="35350" y="5072"/>
                  </a:cubicBezTo>
                  <a:cubicBezTo>
                    <a:pt x="35397" y="5108"/>
                    <a:pt x="35421" y="5155"/>
                    <a:pt x="35469" y="5215"/>
                  </a:cubicBezTo>
                  <a:cubicBezTo>
                    <a:pt x="35552" y="5334"/>
                    <a:pt x="36017" y="6465"/>
                    <a:pt x="36028" y="6632"/>
                  </a:cubicBezTo>
                  <a:cubicBezTo>
                    <a:pt x="36112" y="7156"/>
                    <a:pt x="35993" y="7608"/>
                    <a:pt x="35540" y="7941"/>
                  </a:cubicBezTo>
                  <a:cubicBezTo>
                    <a:pt x="35421" y="8025"/>
                    <a:pt x="35314" y="8120"/>
                    <a:pt x="35183" y="8227"/>
                  </a:cubicBezTo>
                  <a:cubicBezTo>
                    <a:pt x="35040" y="8192"/>
                    <a:pt x="34885" y="8144"/>
                    <a:pt x="34719" y="8108"/>
                  </a:cubicBezTo>
                  <a:cubicBezTo>
                    <a:pt x="34481" y="8025"/>
                    <a:pt x="34278" y="7906"/>
                    <a:pt x="34159" y="7668"/>
                  </a:cubicBezTo>
                  <a:cubicBezTo>
                    <a:pt x="33969" y="7310"/>
                    <a:pt x="33683" y="7227"/>
                    <a:pt x="33290" y="7263"/>
                  </a:cubicBezTo>
                  <a:cubicBezTo>
                    <a:pt x="32802" y="7287"/>
                    <a:pt x="32326" y="7370"/>
                    <a:pt x="31885" y="7632"/>
                  </a:cubicBezTo>
                  <a:cubicBezTo>
                    <a:pt x="31778" y="7691"/>
                    <a:pt x="31659" y="7751"/>
                    <a:pt x="31540" y="7763"/>
                  </a:cubicBezTo>
                  <a:cubicBezTo>
                    <a:pt x="30790" y="7870"/>
                    <a:pt x="30135" y="8227"/>
                    <a:pt x="29468" y="8489"/>
                  </a:cubicBezTo>
                  <a:cubicBezTo>
                    <a:pt x="29051" y="8668"/>
                    <a:pt x="28635" y="8846"/>
                    <a:pt x="28313" y="9180"/>
                  </a:cubicBezTo>
                  <a:cubicBezTo>
                    <a:pt x="28254" y="9239"/>
                    <a:pt x="28158" y="9299"/>
                    <a:pt x="28099" y="9287"/>
                  </a:cubicBezTo>
                  <a:cubicBezTo>
                    <a:pt x="27789" y="9239"/>
                    <a:pt x="27635" y="9489"/>
                    <a:pt x="27396" y="9585"/>
                  </a:cubicBezTo>
                  <a:lnTo>
                    <a:pt x="27396" y="10716"/>
                  </a:lnTo>
                  <a:cubicBezTo>
                    <a:pt x="27396" y="11228"/>
                    <a:pt x="27254" y="11740"/>
                    <a:pt x="26968" y="12168"/>
                  </a:cubicBezTo>
                  <a:cubicBezTo>
                    <a:pt x="26551" y="12823"/>
                    <a:pt x="26087" y="13454"/>
                    <a:pt x="25480" y="13954"/>
                  </a:cubicBezTo>
                  <a:cubicBezTo>
                    <a:pt x="25075" y="14299"/>
                    <a:pt x="24622" y="14585"/>
                    <a:pt x="24146" y="14799"/>
                  </a:cubicBezTo>
                  <a:cubicBezTo>
                    <a:pt x="24122" y="14823"/>
                    <a:pt x="24098" y="14823"/>
                    <a:pt x="24075" y="14835"/>
                  </a:cubicBezTo>
                  <a:cubicBezTo>
                    <a:pt x="23563" y="15264"/>
                    <a:pt x="22920" y="15276"/>
                    <a:pt x="22289" y="15323"/>
                  </a:cubicBezTo>
                  <a:cubicBezTo>
                    <a:pt x="21860" y="15359"/>
                    <a:pt x="21431" y="15371"/>
                    <a:pt x="21003" y="15359"/>
                  </a:cubicBezTo>
                  <a:cubicBezTo>
                    <a:pt x="20550" y="15359"/>
                    <a:pt x="20110" y="15276"/>
                    <a:pt x="19669" y="15121"/>
                  </a:cubicBezTo>
                  <a:cubicBezTo>
                    <a:pt x="19014" y="14883"/>
                    <a:pt x="18360" y="14657"/>
                    <a:pt x="17705" y="14407"/>
                  </a:cubicBezTo>
                  <a:cubicBezTo>
                    <a:pt x="17383" y="14264"/>
                    <a:pt x="17133" y="14014"/>
                    <a:pt x="16919" y="13728"/>
                  </a:cubicBezTo>
                  <a:cubicBezTo>
                    <a:pt x="16871" y="13668"/>
                    <a:pt x="16859" y="13573"/>
                    <a:pt x="16800" y="13525"/>
                  </a:cubicBezTo>
                  <a:cubicBezTo>
                    <a:pt x="16240" y="13002"/>
                    <a:pt x="16133" y="12275"/>
                    <a:pt x="15943" y="11585"/>
                  </a:cubicBezTo>
                  <a:cubicBezTo>
                    <a:pt x="15883" y="11394"/>
                    <a:pt x="15907" y="11192"/>
                    <a:pt x="15907" y="10978"/>
                  </a:cubicBezTo>
                  <a:cubicBezTo>
                    <a:pt x="15907" y="10870"/>
                    <a:pt x="15919" y="10775"/>
                    <a:pt x="15895" y="10680"/>
                  </a:cubicBezTo>
                  <a:cubicBezTo>
                    <a:pt x="15788" y="10382"/>
                    <a:pt x="15812" y="10085"/>
                    <a:pt x="15895" y="9787"/>
                  </a:cubicBezTo>
                  <a:cubicBezTo>
                    <a:pt x="15907" y="9739"/>
                    <a:pt x="15859" y="9668"/>
                    <a:pt x="15847" y="9596"/>
                  </a:cubicBezTo>
                  <a:cubicBezTo>
                    <a:pt x="15121" y="9346"/>
                    <a:pt x="14371" y="9144"/>
                    <a:pt x="13609" y="9168"/>
                  </a:cubicBezTo>
                  <a:cubicBezTo>
                    <a:pt x="12930" y="9180"/>
                    <a:pt x="12252" y="9192"/>
                    <a:pt x="11609" y="9561"/>
                  </a:cubicBezTo>
                  <a:cubicBezTo>
                    <a:pt x="11549" y="9775"/>
                    <a:pt x="11490" y="10013"/>
                    <a:pt x="11394" y="10239"/>
                  </a:cubicBezTo>
                  <a:cubicBezTo>
                    <a:pt x="10942" y="11251"/>
                    <a:pt x="10240" y="12061"/>
                    <a:pt x="9382" y="12740"/>
                  </a:cubicBezTo>
                  <a:cubicBezTo>
                    <a:pt x="9061" y="12978"/>
                    <a:pt x="8739" y="13240"/>
                    <a:pt x="8335" y="13359"/>
                  </a:cubicBezTo>
                  <a:cubicBezTo>
                    <a:pt x="8251" y="13395"/>
                    <a:pt x="8156" y="13466"/>
                    <a:pt x="8084" y="13525"/>
                  </a:cubicBezTo>
                  <a:cubicBezTo>
                    <a:pt x="7930" y="13656"/>
                    <a:pt x="7751" y="13656"/>
                    <a:pt x="7573" y="13716"/>
                  </a:cubicBezTo>
                  <a:cubicBezTo>
                    <a:pt x="6787" y="13942"/>
                    <a:pt x="5977" y="13871"/>
                    <a:pt x="5191" y="13895"/>
                  </a:cubicBezTo>
                  <a:cubicBezTo>
                    <a:pt x="4763" y="13906"/>
                    <a:pt x="4346" y="13835"/>
                    <a:pt x="3929" y="13668"/>
                  </a:cubicBezTo>
                  <a:cubicBezTo>
                    <a:pt x="3274" y="13418"/>
                    <a:pt x="2620" y="13192"/>
                    <a:pt x="1965" y="12954"/>
                  </a:cubicBezTo>
                  <a:cubicBezTo>
                    <a:pt x="1619" y="12835"/>
                    <a:pt x="1393" y="12573"/>
                    <a:pt x="1179" y="12299"/>
                  </a:cubicBezTo>
                  <a:cubicBezTo>
                    <a:pt x="1131" y="12240"/>
                    <a:pt x="1119" y="12144"/>
                    <a:pt x="1060" y="12097"/>
                  </a:cubicBezTo>
                  <a:cubicBezTo>
                    <a:pt x="548" y="11609"/>
                    <a:pt x="369" y="10930"/>
                    <a:pt x="203" y="10275"/>
                  </a:cubicBezTo>
                  <a:cubicBezTo>
                    <a:pt x="143" y="10073"/>
                    <a:pt x="107" y="9835"/>
                    <a:pt x="131" y="9608"/>
                  </a:cubicBezTo>
                  <a:cubicBezTo>
                    <a:pt x="167" y="9323"/>
                    <a:pt x="60" y="9084"/>
                    <a:pt x="48" y="8823"/>
                  </a:cubicBezTo>
                  <a:cubicBezTo>
                    <a:pt x="24" y="8584"/>
                    <a:pt x="143" y="8334"/>
                    <a:pt x="107" y="8108"/>
                  </a:cubicBezTo>
                  <a:cubicBezTo>
                    <a:pt x="0" y="7537"/>
                    <a:pt x="143" y="7049"/>
                    <a:pt x="381" y="6560"/>
                  </a:cubicBezTo>
                  <a:cubicBezTo>
                    <a:pt x="548" y="6215"/>
                    <a:pt x="595" y="5798"/>
                    <a:pt x="845" y="5501"/>
                  </a:cubicBezTo>
                  <a:cubicBezTo>
                    <a:pt x="1072" y="5215"/>
                    <a:pt x="1310" y="4941"/>
                    <a:pt x="1560" y="4703"/>
                  </a:cubicBezTo>
                  <a:cubicBezTo>
                    <a:pt x="1846" y="4429"/>
                    <a:pt x="2203" y="4239"/>
                    <a:pt x="2572" y="4120"/>
                  </a:cubicBezTo>
                  <a:cubicBezTo>
                    <a:pt x="2750" y="4060"/>
                    <a:pt x="2929" y="4024"/>
                    <a:pt x="3108" y="4012"/>
                  </a:cubicBezTo>
                  <a:cubicBezTo>
                    <a:pt x="3858" y="3965"/>
                    <a:pt x="4536" y="3727"/>
                    <a:pt x="5203" y="3369"/>
                  </a:cubicBezTo>
                  <a:cubicBezTo>
                    <a:pt x="5787" y="3060"/>
                    <a:pt x="6382" y="2810"/>
                    <a:pt x="6977" y="2524"/>
                  </a:cubicBezTo>
                  <a:lnTo>
                    <a:pt x="7692" y="2167"/>
                  </a:lnTo>
                  <a:cubicBezTo>
                    <a:pt x="8263" y="1869"/>
                    <a:pt x="8823" y="1607"/>
                    <a:pt x="9418" y="1381"/>
                  </a:cubicBezTo>
                  <a:cubicBezTo>
                    <a:pt x="10109" y="1143"/>
                    <a:pt x="10835" y="988"/>
                    <a:pt x="11490" y="655"/>
                  </a:cubicBezTo>
                  <a:cubicBezTo>
                    <a:pt x="11835" y="476"/>
                    <a:pt x="12204" y="333"/>
                    <a:pt x="12573" y="250"/>
                  </a:cubicBezTo>
                  <a:cubicBezTo>
                    <a:pt x="13585" y="0"/>
                    <a:pt x="14526" y="143"/>
                    <a:pt x="15300" y="917"/>
                  </a:cubicBezTo>
                  <a:cubicBezTo>
                    <a:pt x="15359" y="976"/>
                    <a:pt x="15419" y="1036"/>
                    <a:pt x="15443" y="1107"/>
                  </a:cubicBezTo>
                  <a:cubicBezTo>
                    <a:pt x="15609" y="1584"/>
                    <a:pt x="15907" y="2024"/>
                    <a:pt x="16002" y="2536"/>
                  </a:cubicBezTo>
                  <a:cubicBezTo>
                    <a:pt x="16074" y="3000"/>
                    <a:pt x="15955" y="3393"/>
                    <a:pt x="15597" y="3703"/>
                  </a:cubicBezTo>
                  <a:cubicBezTo>
                    <a:pt x="15490" y="3774"/>
                    <a:pt x="15347" y="3893"/>
                    <a:pt x="15169" y="4024"/>
                  </a:cubicBezTo>
                  <a:close/>
                  <a:moveTo>
                    <a:pt x="3965" y="4405"/>
                  </a:moveTo>
                  <a:cubicBezTo>
                    <a:pt x="3512" y="4441"/>
                    <a:pt x="3024" y="4489"/>
                    <a:pt x="2548" y="4560"/>
                  </a:cubicBezTo>
                  <a:cubicBezTo>
                    <a:pt x="2429" y="4584"/>
                    <a:pt x="2274" y="4620"/>
                    <a:pt x="2215" y="4715"/>
                  </a:cubicBezTo>
                  <a:cubicBezTo>
                    <a:pt x="2012" y="5060"/>
                    <a:pt x="1667" y="5263"/>
                    <a:pt x="1441" y="5572"/>
                  </a:cubicBezTo>
                  <a:cubicBezTo>
                    <a:pt x="1322" y="5739"/>
                    <a:pt x="1262" y="5929"/>
                    <a:pt x="1191" y="6132"/>
                  </a:cubicBezTo>
                  <a:cubicBezTo>
                    <a:pt x="1084" y="6406"/>
                    <a:pt x="1000" y="6703"/>
                    <a:pt x="893" y="6989"/>
                  </a:cubicBezTo>
                  <a:cubicBezTo>
                    <a:pt x="857" y="7060"/>
                    <a:pt x="822" y="7144"/>
                    <a:pt x="822" y="7215"/>
                  </a:cubicBezTo>
                  <a:cubicBezTo>
                    <a:pt x="774" y="7703"/>
                    <a:pt x="762" y="8192"/>
                    <a:pt x="715" y="8692"/>
                  </a:cubicBezTo>
                  <a:cubicBezTo>
                    <a:pt x="643" y="9418"/>
                    <a:pt x="905" y="10097"/>
                    <a:pt x="1000" y="10811"/>
                  </a:cubicBezTo>
                  <a:cubicBezTo>
                    <a:pt x="1000" y="10858"/>
                    <a:pt x="1024" y="10882"/>
                    <a:pt x="1036" y="10918"/>
                  </a:cubicBezTo>
                  <a:cubicBezTo>
                    <a:pt x="1215" y="11204"/>
                    <a:pt x="1381" y="11478"/>
                    <a:pt x="1560" y="11740"/>
                  </a:cubicBezTo>
                  <a:cubicBezTo>
                    <a:pt x="1667" y="11882"/>
                    <a:pt x="1798" y="12025"/>
                    <a:pt x="1953" y="12121"/>
                  </a:cubicBezTo>
                  <a:cubicBezTo>
                    <a:pt x="2405" y="12454"/>
                    <a:pt x="2870" y="12775"/>
                    <a:pt x="3465" y="12859"/>
                  </a:cubicBezTo>
                  <a:cubicBezTo>
                    <a:pt x="3703" y="12883"/>
                    <a:pt x="3941" y="12954"/>
                    <a:pt x="4179" y="13014"/>
                  </a:cubicBezTo>
                  <a:cubicBezTo>
                    <a:pt x="5537" y="13359"/>
                    <a:pt x="6858" y="13252"/>
                    <a:pt x="8168" y="12835"/>
                  </a:cubicBezTo>
                  <a:cubicBezTo>
                    <a:pt x="8227" y="12823"/>
                    <a:pt x="8287" y="12799"/>
                    <a:pt x="8335" y="12752"/>
                  </a:cubicBezTo>
                  <a:cubicBezTo>
                    <a:pt x="8894" y="12287"/>
                    <a:pt x="9513" y="11871"/>
                    <a:pt x="10013" y="11323"/>
                  </a:cubicBezTo>
                  <a:cubicBezTo>
                    <a:pt x="10168" y="11156"/>
                    <a:pt x="10287" y="10966"/>
                    <a:pt x="10430" y="10787"/>
                  </a:cubicBezTo>
                  <a:cubicBezTo>
                    <a:pt x="10799" y="10347"/>
                    <a:pt x="11013" y="9846"/>
                    <a:pt x="11025" y="9275"/>
                  </a:cubicBezTo>
                  <a:cubicBezTo>
                    <a:pt x="11037" y="8954"/>
                    <a:pt x="11037" y="8620"/>
                    <a:pt x="11002" y="8299"/>
                  </a:cubicBezTo>
                  <a:cubicBezTo>
                    <a:pt x="10954" y="7822"/>
                    <a:pt x="10823" y="7370"/>
                    <a:pt x="10561" y="6977"/>
                  </a:cubicBezTo>
                  <a:cubicBezTo>
                    <a:pt x="10370" y="6679"/>
                    <a:pt x="10132" y="6441"/>
                    <a:pt x="9882" y="6179"/>
                  </a:cubicBezTo>
                  <a:cubicBezTo>
                    <a:pt x="9406" y="5691"/>
                    <a:pt x="8811" y="5405"/>
                    <a:pt x="8204" y="5215"/>
                  </a:cubicBezTo>
                  <a:cubicBezTo>
                    <a:pt x="7739" y="5072"/>
                    <a:pt x="7263" y="4953"/>
                    <a:pt x="6799" y="4786"/>
                  </a:cubicBezTo>
                  <a:cubicBezTo>
                    <a:pt x="5894" y="4489"/>
                    <a:pt x="4953" y="4477"/>
                    <a:pt x="3965" y="4405"/>
                  </a:cubicBezTo>
                  <a:close/>
                  <a:moveTo>
                    <a:pt x="16490" y="10180"/>
                  </a:moveTo>
                  <a:cubicBezTo>
                    <a:pt x="16502" y="10585"/>
                    <a:pt x="16478" y="11025"/>
                    <a:pt x="16621" y="11442"/>
                  </a:cubicBezTo>
                  <a:cubicBezTo>
                    <a:pt x="16705" y="11644"/>
                    <a:pt x="16717" y="11882"/>
                    <a:pt x="16764" y="12109"/>
                  </a:cubicBezTo>
                  <a:cubicBezTo>
                    <a:pt x="16776" y="12180"/>
                    <a:pt x="16776" y="12275"/>
                    <a:pt x="16824" y="12347"/>
                  </a:cubicBezTo>
                  <a:cubicBezTo>
                    <a:pt x="17002" y="12644"/>
                    <a:pt x="17157" y="12942"/>
                    <a:pt x="17371" y="13240"/>
                  </a:cubicBezTo>
                  <a:cubicBezTo>
                    <a:pt x="17455" y="13371"/>
                    <a:pt x="17574" y="13490"/>
                    <a:pt x="17717" y="13585"/>
                  </a:cubicBezTo>
                  <a:cubicBezTo>
                    <a:pt x="18169" y="13906"/>
                    <a:pt x="18633" y="14252"/>
                    <a:pt x="19229" y="14311"/>
                  </a:cubicBezTo>
                  <a:cubicBezTo>
                    <a:pt x="19455" y="14323"/>
                    <a:pt x="19681" y="14383"/>
                    <a:pt x="19884" y="14442"/>
                  </a:cubicBezTo>
                  <a:cubicBezTo>
                    <a:pt x="21229" y="14811"/>
                    <a:pt x="22562" y="14740"/>
                    <a:pt x="23872" y="14323"/>
                  </a:cubicBezTo>
                  <a:cubicBezTo>
                    <a:pt x="23967" y="14299"/>
                    <a:pt x="24063" y="14264"/>
                    <a:pt x="24146" y="14204"/>
                  </a:cubicBezTo>
                  <a:cubicBezTo>
                    <a:pt x="24682" y="13776"/>
                    <a:pt x="25253" y="13395"/>
                    <a:pt x="25730" y="12859"/>
                  </a:cubicBezTo>
                  <a:cubicBezTo>
                    <a:pt x="25908" y="12656"/>
                    <a:pt x="26063" y="12442"/>
                    <a:pt x="26230" y="12228"/>
                  </a:cubicBezTo>
                  <a:cubicBezTo>
                    <a:pt x="26563" y="11811"/>
                    <a:pt x="26789" y="11323"/>
                    <a:pt x="26825" y="10787"/>
                  </a:cubicBezTo>
                  <a:cubicBezTo>
                    <a:pt x="26837" y="10406"/>
                    <a:pt x="26837" y="10037"/>
                    <a:pt x="26789" y="9680"/>
                  </a:cubicBezTo>
                  <a:cubicBezTo>
                    <a:pt x="26765" y="9358"/>
                    <a:pt x="26646" y="9061"/>
                    <a:pt x="26444" y="8775"/>
                  </a:cubicBezTo>
                  <a:cubicBezTo>
                    <a:pt x="26003" y="8120"/>
                    <a:pt x="25432" y="7596"/>
                    <a:pt x="24718" y="7239"/>
                  </a:cubicBezTo>
                  <a:cubicBezTo>
                    <a:pt x="24622" y="7179"/>
                    <a:pt x="24503" y="7108"/>
                    <a:pt x="24456" y="7001"/>
                  </a:cubicBezTo>
                  <a:cubicBezTo>
                    <a:pt x="24348" y="6763"/>
                    <a:pt x="24146" y="6703"/>
                    <a:pt x="23920" y="6668"/>
                  </a:cubicBezTo>
                  <a:cubicBezTo>
                    <a:pt x="23515" y="6584"/>
                    <a:pt x="23134" y="6465"/>
                    <a:pt x="22741" y="6310"/>
                  </a:cubicBezTo>
                  <a:cubicBezTo>
                    <a:pt x="22574" y="6227"/>
                    <a:pt x="22384" y="6191"/>
                    <a:pt x="22205" y="6156"/>
                  </a:cubicBezTo>
                  <a:cubicBezTo>
                    <a:pt x="21777" y="6084"/>
                    <a:pt x="21360" y="6036"/>
                    <a:pt x="20931" y="5977"/>
                  </a:cubicBezTo>
                  <a:cubicBezTo>
                    <a:pt x="20157" y="5846"/>
                    <a:pt x="19384" y="5906"/>
                    <a:pt x="18586" y="5989"/>
                  </a:cubicBezTo>
                  <a:cubicBezTo>
                    <a:pt x="18252" y="6036"/>
                    <a:pt x="17967" y="6108"/>
                    <a:pt x="17788" y="6453"/>
                  </a:cubicBezTo>
                  <a:cubicBezTo>
                    <a:pt x="17717" y="6608"/>
                    <a:pt x="17538" y="6703"/>
                    <a:pt x="17395" y="6846"/>
                  </a:cubicBezTo>
                  <a:cubicBezTo>
                    <a:pt x="17145" y="7096"/>
                    <a:pt x="16943" y="7382"/>
                    <a:pt x="16978" y="7763"/>
                  </a:cubicBezTo>
                  <a:cubicBezTo>
                    <a:pt x="17002" y="7989"/>
                    <a:pt x="16907" y="8156"/>
                    <a:pt x="16788" y="8311"/>
                  </a:cubicBezTo>
                  <a:cubicBezTo>
                    <a:pt x="16717" y="8430"/>
                    <a:pt x="16621" y="8573"/>
                    <a:pt x="16609" y="8703"/>
                  </a:cubicBezTo>
                  <a:cubicBezTo>
                    <a:pt x="16550" y="9192"/>
                    <a:pt x="16526" y="9680"/>
                    <a:pt x="16490" y="10180"/>
                  </a:cubicBezTo>
                  <a:close/>
                  <a:moveTo>
                    <a:pt x="14919" y="3417"/>
                  </a:moveTo>
                  <a:cubicBezTo>
                    <a:pt x="15145" y="3405"/>
                    <a:pt x="15359" y="3405"/>
                    <a:pt x="15419" y="3191"/>
                  </a:cubicBezTo>
                  <a:cubicBezTo>
                    <a:pt x="15585" y="2643"/>
                    <a:pt x="15609" y="2096"/>
                    <a:pt x="15157" y="1643"/>
                  </a:cubicBezTo>
                  <a:cubicBezTo>
                    <a:pt x="15062" y="1560"/>
                    <a:pt x="14990" y="1464"/>
                    <a:pt x="14919" y="1369"/>
                  </a:cubicBezTo>
                  <a:cubicBezTo>
                    <a:pt x="14561" y="798"/>
                    <a:pt x="13633" y="512"/>
                    <a:pt x="12990" y="798"/>
                  </a:cubicBezTo>
                  <a:cubicBezTo>
                    <a:pt x="12680" y="953"/>
                    <a:pt x="12323" y="1012"/>
                    <a:pt x="12002" y="1107"/>
                  </a:cubicBezTo>
                  <a:cubicBezTo>
                    <a:pt x="11549" y="1262"/>
                    <a:pt x="11109" y="1393"/>
                    <a:pt x="10656" y="1572"/>
                  </a:cubicBezTo>
                  <a:cubicBezTo>
                    <a:pt x="10168" y="1762"/>
                    <a:pt x="9680" y="1988"/>
                    <a:pt x="9180" y="2179"/>
                  </a:cubicBezTo>
                  <a:cubicBezTo>
                    <a:pt x="8692" y="2381"/>
                    <a:pt x="8192" y="2536"/>
                    <a:pt x="7703" y="2774"/>
                  </a:cubicBezTo>
                  <a:cubicBezTo>
                    <a:pt x="7299" y="2988"/>
                    <a:pt x="6882" y="3215"/>
                    <a:pt x="6477" y="3453"/>
                  </a:cubicBezTo>
                  <a:cubicBezTo>
                    <a:pt x="6072" y="3703"/>
                    <a:pt x="5656" y="3893"/>
                    <a:pt x="5108" y="4048"/>
                  </a:cubicBezTo>
                  <a:cubicBezTo>
                    <a:pt x="5298" y="4120"/>
                    <a:pt x="5417" y="4179"/>
                    <a:pt x="5525" y="4191"/>
                  </a:cubicBezTo>
                  <a:cubicBezTo>
                    <a:pt x="6179" y="4239"/>
                    <a:pt x="6811" y="4346"/>
                    <a:pt x="7465" y="4465"/>
                  </a:cubicBezTo>
                  <a:cubicBezTo>
                    <a:pt x="7573" y="4477"/>
                    <a:pt x="7703" y="4429"/>
                    <a:pt x="7811" y="4382"/>
                  </a:cubicBezTo>
                  <a:cubicBezTo>
                    <a:pt x="8454" y="4120"/>
                    <a:pt x="9073" y="3822"/>
                    <a:pt x="9728" y="3572"/>
                  </a:cubicBezTo>
                  <a:cubicBezTo>
                    <a:pt x="10382" y="3310"/>
                    <a:pt x="11037" y="3096"/>
                    <a:pt x="11692" y="2881"/>
                  </a:cubicBezTo>
                  <a:cubicBezTo>
                    <a:pt x="12085" y="2750"/>
                    <a:pt x="12466" y="2631"/>
                    <a:pt x="12871" y="2536"/>
                  </a:cubicBezTo>
                  <a:cubicBezTo>
                    <a:pt x="13466" y="2405"/>
                    <a:pt x="14026" y="2465"/>
                    <a:pt x="14442" y="2988"/>
                  </a:cubicBezTo>
                  <a:cubicBezTo>
                    <a:pt x="14597" y="3119"/>
                    <a:pt x="14776" y="3274"/>
                    <a:pt x="14919" y="3417"/>
                  </a:cubicBezTo>
                  <a:close/>
                  <a:moveTo>
                    <a:pt x="27313" y="8906"/>
                  </a:moveTo>
                  <a:cubicBezTo>
                    <a:pt x="27504" y="8799"/>
                    <a:pt x="27730" y="8751"/>
                    <a:pt x="27896" y="8596"/>
                  </a:cubicBezTo>
                  <a:cubicBezTo>
                    <a:pt x="28111" y="8394"/>
                    <a:pt x="28385" y="8299"/>
                    <a:pt x="28635" y="8192"/>
                  </a:cubicBezTo>
                  <a:cubicBezTo>
                    <a:pt x="29063" y="8001"/>
                    <a:pt x="29516" y="7834"/>
                    <a:pt x="29944" y="7691"/>
                  </a:cubicBezTo>
                  <a:cubicBezTo>
                    <a:pt x="30754" y="7394"/>
                    <a:pt x="31552" y="7108"/>
                    <a:pt x="32373" y="6834"/>
                  </a:cubicBezTo>
                  <a:cubicBezTo>
                    <a:pt x="32599" y="6763"/>
                    <a:pt x="32849" y="6703"/>
                    <a:pt x="33088" y="6679"/>
                  </a:cubicBezTo>
                  <a:cubicBezTo>
                    <a:pt x="33635" y="6620"/>
                    <a:pt x="34135" y="6703"/>
                    <a:pt x="34528" y="7179"/>
                  </a:cubicBezTo>
                  <a:cubicBezTo>
                    <a:pt x="34659" y="7346"/>
                    <a:pt x="34790" y="7537"/>
                    <a:pt x="35040" y="7644"/>
                  </a:cubicBezTo>
                  <a:cubicBezTo>
                    <a:pt x="35171" y="7596"/>
                    <a:pt x="35302" y="7549"/>
                    <a:pt x="35421" y="7513"/>
                  </a:cubicBezTo>
                  <a:cubicBezTo>
                    <a:pt x="35457" y="7358"/>
                    <a:pt x="35481" y="7239"/>
                    <a:pt x="35505" y="7120"/>
                  </a:cubicBezTo>
                  <a:cubicBezTo>
                    <a:pt x="35647" y="6632"/>
                    <a:pt x="35528" y="6203"/>
                    <a:pt x="35171" y="5822"/>
                  </a:cubicBezTo>
                  <a:cubicBezTo>
                    <a:pt x="35076" y="5739"/>
                    <a:pt x="35016" y="5632"/>
                    <a:pt x="34945" y="5548"/>
                  </a:cubicBezTo>
                  <a:cubicBezTo>
                    <a:pt x="34564" y="4989"/>
                    <a:pt x="33742" y="4751"/>
                    <a:pt x="33147" y="4965"/>
                  </a:cubicBezTo>
                  <a:cubicBezTo>
                    <a:pt x="31957" y="5382"/>
                    <a:pt x="30730" y="5727"/>
                    <a:pt x="29575" y="6263"/>
                  </a:cubicBezTo>
                  <a:cubicBezTo>
                    <a:pt x="28730" y="6668"/>
                    <a:pt x="27813" y="6894"/>
                    <a:pt x="27015" y="7418"/>
                  </a:cubicBezTo>
                  <a:cubicBezTo>
                    <a:pt x="26908" y="7477"/>
                    <a:pt x="26777" y="7489"/>
                    <a:pt x="26670" y="7549"/>
                  </a:cubicBezTo>
                  <a:cubicBezTo>
                    <a:pt x="26563" y="7608"/>
                    <a:pt x="26480" y="7691"/>
                    <a:pt x="26408" y="7751"/>
                  </a:cubicBezTo>
                  <a:cubicBezTo>
                    <a:pt x="26563" y="8251"/>
                    <a:pt x="27004" y="8513"/>
                    <a:pt x="27313" y="8906"/>
                  </a:cubicBezTo>
                  <a:close/>
                  <a:moveTo>
                    <a:pt x="11573" y="7882"/>
                  </a:moveTo>
                  <a:cubicBezTo>
                    <a:pt x="11573" y="7941"/>
                    <a:pt x="11549" y="8001"/>
                    <a:pt x="11561" y="8061"/>
                  </a:cubicBezTo>
                  <a:cubicBezTo>
                    <a:pt x="11609" y="8287"/>
                    <a:pt x="11668" y="8489"/>
                    <a:pt x="11728" y="8715"/>
                  </a:cubicBezTo>
                  <a:cubicBezTo>
                    <a:pt x="12216" y="8668"/>
                    <a:pt x="12680" y="8596"/>
                    <a:pt x="13145" y="8584"/>
                  </a:cubicBezTo>
                  <a:cubicBezTo>
                    <a:pt x="13585" y="8573"/>
                    <a:pt x="14038" y="8537"/>
                    <a:pt x="14478" y="8584"/>
                  </a:cubicBezTo>
                  <a:cubicBezTo>
                    <a:pt x="14942" y="8632"/>
                    <a:pt x="15359" y="8894"/>
                    <a:pt x="15847" y="8846"/>
                  </a:cubicBezTo>
                  <a:cubicBezTo>
                    <a:pt x="16002" y="8573"/>
                    <a:pt x="16145" y="8299"/>
                    <a:pt x="16157" y="7989"/>
                  </a:cubicBezTo>
                  <a:cubicBezTo>
                    <a:pt x="15109" y="7358"/>
                    <a:pt x="13109" y="7239"/>
                    <a:pt x="11573" y="78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66571" y="4416481"/>
              <a:ext cx="267259" cy="216903"/>
            </a:xfrm>
            <a:custGeom>
              <a:rect b="b" l="l" r="r" t="t"/>
              <a:pathLst>
                <a:path extrusionOk="0" h="6263" w="7717">
                  <a:moveTo>
                    <a:pt x="1" y="3179"/>
                  </a:moveTo>
                  <a:cubicBezTo>
                    <a:pt x="72" y="2655"/>
                    <a:pt x="144" y="2143"/>
                    <a:pt x="215" y="1643"/>
                  </a:cubicBezTo>
                  <a:cubicBezTo>
                    <a:pt x="310" y="1072"/>
                    <a:pt x="632" y="631"/>
                    <a:pt x="989" y="203"/>
                  </a:cubicBezTo>
                  <a:cubicBezTo>
                    <a:pt x="1084" y="84"/>
                    <a:pt x="1215" y="24"/>
                    <a:pt x="1370" y="24"/>
                  </a:cubicBezTo>
                  <a:cubicBezTo>
                    <a:pt x="1811" y="36"/>
                    <a:pt x="2275" y="0"/>
                    <a:pt x="2715" y="48"/>
                  </a:cubicBezTo>
                  <a:cubicBezTo>
                    <a:pt x="3525" y="143"/>
                    <a:pt x="4347" y="227"/>
                    <a:pt x="5144" y="393"/>
                  </a:cubicBezTo>
                  <a:cubicBezTo>
                    <a:pt x="5882" y="536"/>
                    <a:pt x="6585" y="834"/>
                    <a:pt x="7145" y="1405"/>
                  </a:cubicBezTo>
                  <a:cubicBezTo>
                    <a:pt x="7371" y="1643"/>
                    <a:pt x="7514" y="1941"/>
                    <a:pt x="7585" y="2263"/>
                  </a:cubicBezTo>
                  <a:cubicBezTo>
                    <a:pt x="7657" y="2572"/>
                    <a:pt x="7704" y="2905"/>
                    <a:pt x="7704" y="3227"/>
                  </a:cubicBezTo>
                  <a:cubicBezTo>
                    <a:pt x="7716" y="3941"/>
                    <a:pt x="7442" y="4560"/>
                    <a:pt x="7002" y="5096"/>
                  </a:cubicBezTo>
                  <a:cubicBezTo>
                    <a:pt x="6859" y="5287"/>
                    <a:pt x="6597" y="5430"/>
                    <a:pt x="6371" y="5537"/>
                  </a:cubicBezTo>
                  <a:cubicBezTo>
                    <a:pt x="5978" y="5727"/>
                    <a:pt x="5573" y="5870"/>
                    <a:pt x="5180" y="6049"/>
                  </a:cubicBezTo>
                  <a:cubicBezTo>
                    <a:pt x="4728" y="6239"/>
                    <a:pt x="4263" y="6263"/>
                    <a:pt x="3787" y="6251"/>
                  </a:cubicBezTo>
                  <a:cubicBezTo>
                    <a:pt x="3466" y="6239"/>
                    <a:pt x="3156" y="6168"/>
                    <a:pt x="2823" y="6120"/>
                  </a:cubicBezTo>
                  <a:cubicBezTo>
                    <a:pt x="2168" y="6049"/>
                    <a:pt x="1561" y="5775"/>
                    <a:pt x="965" y="5525"/>
                  </a:cubicBezTo>
                  <a:cubicBezTo>
                    <a:pt x="394" y="5287"/>
                    <a:pt x="191" y="4751"/>
                    <a:pt x="72" y="4203"/>
                  </a:cubicBezTo>
                  <a:cubicBezTo>
                    <a:pt x="1" y="3858"/>
                    <a:pt x="25" y="3513"/>
                    <a:pt x="1" y="3179"/>
                  </a:cubicBezTo>
                  <a:close/>
                  <a:moveTo>
                    <a:pt x="2704" y="1072"/>
                  </a:moveTo>
                  <a:cubicBezTo>
                    <a:pt x="2596" y="1000"/>
                    <a:pt x="2525" y="893"/>
                    <a:pt x="2418" y="869"/>
                  </a:cubicBezTo>
                  <a:cubicBezTo>
                    <a:pt x="2334" y="834"/>
                    <a:pt x="2203" y="858"/>
                    <a:pt x="2120" y="917"/>
                  </a:cubicBezTo>
                  <a:cubicBezTo>
                    <a:pt x="1703" y="1227"/>
                    <a:pt x="1382" y="1608"/>
                    <a:pt x="1203" y="2108"/>
                  </a:cubicBezTo>
                  <a:cubicBezTo>
                    <a:pt x="1156" y="2227"/>
                    <a:pt x="1191" y="2358"/>
                    <a:pt x="1322" y="2417"/>
                  </a:cubicBezTo>
                  <a:cubicBezTo>
                    <a:pt x="1394" y="2441"/>
                    <a:pt x="1525" y="2441"/>
                    <a:pt x="1608" y="2382"/>
                  </a:cubicBezTo>
                  <a:cubicBezTo>
                    <a:pt x="2001" y="2132"/>
                    <a:pt x="2334" y="1786"/>
                    <a:pt x="2584" y="1381"/>
                  </a:cubicBezTo>
                  <a:cubicBezTo>
                    <a:pt x="2644" y="1298"/>
                    <a:pt x="2656" y="1191"/>
                    <a:pt x="2704" y="1072"/>
                  </a:cubicBezTo>
                  <a:close/>
                </a:path>
              </a:pathLst>
            </a:custGeom>
            <a:solidFill>
              <a:srgbClr val="DD98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912933" y="4467598"/>
              <a:ext cx="271761" cy="218566"/>
            </a:xfrm>
            <a:custGeom>
              <a:rect b="b" l="l" r="r" t="t"/>
              <a:pathLst>
                <a:path extrusionOk="0" h="6311" w="7847">
                  <a:moveTo>
                    <a:pt x="1" y="3346"/>
                  </a:moveTo>
                  <a:cubicBezTo>
                    <a:pt x="72" y="2811"/>
                    <a:pt x="143" y="2215"/>
                    <a:pt x="227" y="1644"/>
                  </a:cubicBezTo>
                  <a:cubicBezTo>
                    <a:pt x="322" y="1072"/>
                    <a:pt x="644" y="632"/>
                    <a:pt x="1013" y="191"/>
                  </a:cubicBezTo>
                  <a:cubicBezTo>
                    <a:pt x="1096" y="72"/>
                    <a:pt x="1227" y="13"/>
                    <a:pt x="1382" y="13"/>
                  </a:cubicBezTo>
                  <a:cubicBezTo>
                    <a:pt x="1822" y="36"/>
                    <a:pt x="2287" y="1"/>
                    <a:pt x="2727" y="60"/>
                  </a:cubicBezTo>
                  <a:cubicBezTo>
                    <a:pt x="3537" y="155"/>
                    <a:pt x="4358" y="263"/>
                    <a:pt x="5156" y="406"/>
                  </a:cubicBezTo>
                  <a:cubicBezTo>
                    <a:pt x="5406" y="441"/>
                    <a:pt x="5668" y="584"/>
                    <a:pt x="5918" y="644"/>
                  </a:cubicBezTo>
                  <a:cubicBezTo>
                    <a:pt x="6716" y="798"/>
                    <a:pt x="7228" y="1346"/>
                    <a:pt x="7490" y="2037"/>
                  </a:cubicBezTo>
                  <a:cubicBezTo>
                    <a:pt x="7763" y="2751"/>
                    <a:pt x="7847" y="3513"/>
                    <a:pt x="7513" y="4239"/>
                  </a:cubicBezTo>
                  <a:cubicBezTo>
                    <a:pt x="7394" y="4489"/>
                    <a:pt x="7240" y="4751"/>
                    <a:pt x="7097" y="5001"/>
                  </a:cubicBezTo>
                  <a:cubicBezTo>
                    <a:pt x="6930" y="5287"/>
                    <a:pt x="6656" y="5430"/>
                    <a:pt x="6394" y="5561"/>
                  </a:cubicBezTo>
                  <a:cubicBezTo>
                    <a:pt x="6001" y="5763"/>
                    <a:pt x="5608" y="5894"/>
                    <a:pt x="5204" y="6073"/>
                  </a:cubicBezTo>
                  <a:cubicBezTo>
                    <a:pt x="4751" y="6263"/>
                    <a:pt x="4275" y="6311"/>
                    <a:pt x="3822" y="6275"/>
                  </a:cubicBezTo>
                  <a:cubicBezTo>
                    <a:pt x="2941" y="6204"/>
                    <a:pt x="2096" y="6013"/>
                    <a:pt x="1263" y="5704"/>
                  </a:cubicBezTo>
                  <a:cubicBezTo>
                    <a:pt x="560" y="5430"/>
                    <a:pt x="263" y="4894"/>
                    <a:pt x="84" y="4239"/>
                  </a:cubicBezTo>
                  <a:cubicBezTo>
                    <a:pt x="12" y="3942"/>
                    <a:pt x="24" y="3680"/>
                    <a:pt x="1" y="3346"/>
                  </a:cubicBezTo>
                  <a:close/>
                  <a:moveTo>
                    <a:pt x="2679" y="1179"/>
                  </a:moveTo>
                  <a:cubicBezTo>
                    <a:pt x="2679" y="1001"/>
                    <a:pt x="2537" y="834"/>
                    <a:pt x="2406" y="846"/>
                  </a:cubicBezTo>
                  <a:cubicBezTo>
                    <a:pt x="2275" y="870"/>
                    <a:pt x="2120" y="906"/>
                    <a:pt x="2025" y="1001"/>
                  </a:cubicBezTo>
                  <a:cubicBezTo>
                    <a:pt x="1703" y="1263"/>
                    <a:pt x="1453" y="1584"/>
                    <a:pt x="1275" y="1953"/>
                  </a:cubicBezTo>
                  <a:cubicBezTo>
                    <a:pt x="1251" y="2013"/>
                    <a:pt x="1215" y="2072"/>
                    <a:pt x="1215" y="2132"/>
                  </a:cubicBezTo>
                  <a:cubicBezTo>
                    <a:pt x="1227" y="2215"/>
                    <a:pt x="1263" y="2358"/>
                    <a:pt x="1322" y="2394"/>
                  </a:cubicBezTo>
                  <a:cubicBezTo>
                    <a:pt x="1382" y="2441"/>
                    <a:pt x="1525" y="2441"/>
                    <a:pt x="1608" y="2394"/>
                  </a:cubicBezTo>
                  <a:cubicBezTo>
                    <a:pt x="2025" y="2132"/>
                    <a:pt x="2358" y="1787"/>
                    <a:pt x="2632" y="1358"/>
                  </a:cubicBezTo>
                  <a:cubicBezTo>
                    <a:pt x="2644" y="1287"/>
                    <a:pt x="2656" y="1203"/>
                    <a:pt x="2679" y="1179"/>
                  </a:cubicBezTo>
                  <a:close/>
                </a:path>
              </a:pathLst>
            </a:custGeom>
            <a:solidFill>
              <a:srgbClr val="DD98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3"/>
          <p:cNvSpPr/>
          <p:nvPr/>
        </p:nvSpPr>
        <p:spPr>
          <a:xfrm>
            <a:off x="7082852" y="1968465"/>
            <a:ext cx="1248671" cy="1221831"/>
          </a:xfrm>
          <a:custGeom>
            <a:rect b="b" l="l" r="r" t="t"/>
            <a:pathLst>
              <a:path extrusionOk="0" h="42245" w="43173">
                <a:moveTo>
                  <a:pt x="48" y="42245"/>
                </a:moveTo>
                <a:cubicBezTo>
                  <a:pt x="48" y="39690"/>
                  <a:pt x="-143" y="36245"/>
                  <a:pt x="1983" y="34828"/>
                </a:cubicBezTo>
                <a:cubicBezTo>
                  <a:pt x="10310" y="29276"/>
                  <a:pt x="33112" y="31866"/>
                  <a:pt x="29394" y="22574"/>
                </a:cubicBezTo>
                <a:cubicBezTo>
                  <a:pt x="28497" y="20331"/>
                  <a:pt x="24865" y="19097"/>
                  <a:pt x="22622" y="19994"/>
                </a:cubicBezTo>
                <a:cubicBezTo>
                  <a:pt x="18614" y="21598"/>
                  <a:pt x="17243" y="28097"/>
                  <a:pt x="18429" y="32248"/>
                </a:cubicBezTo>
                <a:cubicBezTo>
                  <a:pt x="20393" y="39119"/>
                  <a:pt x="32863" y="41598"/>
                  <a:pt x="39068" y="38052"/>
                </a:cubicBezTo>
                <a:cubicBezTo>
                  <a:pt x="51102" y="31174"/>
                  <a:pt x="33834" y="7686"/>
                  <a:pt x="22299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30" name="Google Shape;130;p13"/>
          <p:cNvSpPr txBox="1"/>
          <p:nvPr/>
        </p:nvSpPr>
        <p:spPr>
          <a:xfrm>
            <a:off x="803300" y="4328700"/>
            <a:ext cx="774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Integrantes: Gabriela Konig, João Pedro Figueiredo, Lara Ruas, Mariana Miyamoto, Sther Marinho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2" name="Google Shape;7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00" y="686438"/>
            <a:ext cx="2580850" cy="143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500" y="2840000"/>
            <a:ext cx="2580850" cy="1459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4900" y="259937"/>
            <a:ext cx="1984950" cy="43886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5" name="Google Shape;705;p22"/>
          <p:cNvCxnSpPr/>
          <p:nvPr/>
        </p:nvCxnSpPr>
        <p:spPr>
          <a:xfrm flipH="1" rot="-5400000">
            <a:off x="462500" y="2450825"/>
            <a:ext cx="386700" cy="6900"/>
          </a:xfrm>
          <a:prstGeom prst="curvedConnector3">
            <a:avLst>
              <a:gd fmla="val 4105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Google Shape;706;p22"/>
          <p:cNvCxnSpPr/>
          <p:nvPr/>
        </p:nvCxnSpPr>
        <p:spPr>
          <a:xfrm flipH="1" rot="10800000">
            <a:off x="3024575" y="623700"/>
            <a:ext cx="1673400" cy="914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707" name="Google Shape;707;p22"/>
          <p:cNvCxnSpPr/>
          <p:nvPr/>
        </p:nvCxnSpPr>
        <p:spPr>
          <a:xfrm flipH="1" rot="10800000">
            <a:off x="2937650" y="2597575"/>
            <a:ext cx="1673400" cy="914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pic>
        <p:nvPicPr>
          <p:cNvPr id="708" name="Google Shape;70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97800" y="205050"/>
            <a:ext cx="1984950" cy="4498450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22"/>
          <p:cNvSpPr txBox="1"/>
          <p:nvPr/>
        </p:nvSpPr>
        <p:spPr>
          <a:xfrm>
            <a:off x="227300" y="4405325"/>
            <a:ext cx="542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Para ver mais detalhadamente: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hlink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  <a:hlinkClick r:id="rId7"/>
              </a:rPr>
              <a:t>https://www.figma.com/files/team/1358076690961851188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4" name="Google Shape;7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0463" y="1787450"/>
            <a:ext cx="2843075" cy="15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9250" y="210000"/>
            <a:ext cx="2727800" cy="1521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6" name="Google Shape;716;p23"/>
          <p:cNvCxnSpPr>
            <a:stCxn id="715" idx="1"/>
          </p:cNvCxnSpPr>
          <p:nvPr/>
        </p:nvCxnSpPr>
        <p:spPr>
          <a:xfrm flipH="1">
            <a:off x="5964050" y="970913"/>
            <a:ext cx="295200" cy="923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17" name="Google Shape;71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9250" y="2878500"/>
            <a:ext cx="2613775" cy="1460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8" name="Google Shape;718;p23"/>
          <p:cNvCxnSpPr>
            <a:stCxn id="715" idx="2"/>
            <a:endCxn id="717" idx="0"/>
          </p:cNvCxnSpPr>
          <p:nvPr/>
        </p:nvCxnSpPr>
        <p:spPr>
          <a:xfrm rot="5400000">
            <a:off x="7021350" y="2276625"/>
            <a:ext cx="1146600" cy="570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19" name="Google Shape;71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898" y="442735"/>
            <a:ext cx="2778655" cy="152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43788" y="93528"/>
            <a:ext cx="2778650" cy="1543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7900" y="2878488"/>
            <a:ext cx="2727799" cy="1508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2" name="Google Shape;722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20749" y="3506274"/>
            <a:ext cx="2727800" cy="15456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3" name="Google Shape;723;p23"/>
          <p:cNvCxnSpPr>
            <a:stCxn id="719" idx="2"/>
            <a:endCxn id="714" idx="1"/>
          </p:cNvCxnSpPr>
          <p:nvPr/>
        </p:nvCxnSpPr>
        <p:spPr>
          <a:xfrm flipH="1" rot="-5400000">
            <a:off x="2020275" y="1441510"/>
            <a:ext cx="607200" cy="1653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4" name="Google Shape;724;p23"/>
          <p:cNvCxnSpPr>
            <a:endCxn id="714" idx="0"/>
          </p:cNvCxnSpPr>
          <p:nvPr/>
        </p:nvCxnSpPr>
        <p:spPr>
          <a:xfrm flipH="1" rot="-5400000">
            <a:off x="4493250" y="1708700"/>
            <a:ext cx="131400" cy="26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Google Shape;725;p23"/>
          <p:cNvCxnSpPr>
            <a:stCxn id="721" idx="3"/>
            <a:endCxn id="714" idx="1"/>
          </p:cNvCxnSpPr>
          <p:nvPr/>
        </p:nvCxnSpPr>
        <p:spPr>
          <a:xfrm flipH="1" rot="10800000">
            <a:off x="2835699" y="2571705"/>
            <a:ext cx="314700" cy="10608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23"/>
          <p:cNvCxnSpPr>
            <a:endCxn id="714" idx="2"/>
          </p:cNvCxnSpPr>
          <p:nvPr/>
        </p:nvCxnSpPr>
        <p:spPr>
          <a:xfrm flipH="1" rot="5400000">
            <a:off x="4537800" y="3390250"/>
            <a:ext cx="204900" cy="136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24"/>
          <p:cNvSpPr txBox="1"/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Referências:</a:t>
            </a:r>
            <a:endParaRPr/>
          </a:p>
        </p:txBody>
      </p:sp>
      <p:sp>
        <p:nvSpPr>
          <p:cNvPr id="732" name="Google Shape;732;p24"/>
          <p:cNvSpPr txBox="1"/>
          <p:nvPr/>
        </p:nvSpPr>
        <p:spPr>
          <a:xfrm>
            <a:off x="6204699" y="1318513"/>
            <a:ext cx="19398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33" name="Google Shape;733;p24"/>
          <p:cNvSpPr txBox="1"/>
          <p:nvPr/>
        </p:nvSpPr>
        <p:spPr>
          <a:xfrm>
            <a:off x="6247337" y="3050687"/>
            <a:ext cx="19398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34" name="Google Shape;734;p24"/>
          <p:cNvSpPr txBox="1"/>
          <p:nvPr/>
        </p:nvSpPr>
        <p:spPr>
          <a:xfrm>
            <a:off x="1748713" y="968825"/>
            <a:ext cx="6106800" cy="3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01600" rtl="0" algn="l">
              <a:spcBef>
                <a:spcPts val="1005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 MT"/>
                <a:ea typeface="Arial MT"/>
                <a:cs typeface="Arial MT"/>
                <a:sym typeface="Arial MT"/>
              </a:rPr>
              <a:t>A lista a seguir traz as referências utilizadas nesse trabalho. são elas:</a:t>
            </a:r>
            <a:endParaRPr sz="1500">
              <a:solidFill>
                <a:schemeClr val="dk1"/>
              </a:solidFill>
              <a:latin typeface="Arial MT"/>
              <a:ea typeface="Arial MT"/>
              <a:cs typeface="Arial MT"/>
              <a:sym typeface="Arial MT"/>
            </a:endParaRPr>
          </a:p>
          <a:p>
            <a:pPr indent="-323850" lvl="3" marL="558800" marR="353695" rtl="0" algn="l">
              <a:lnSpc>
                <a:spcPct val="118750"/>
              </a:lnSpc>
              <a:spcBef>
                <a:spcPts val="23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 MT"/>
              <a:buChar char="●"/>
            </a:pPr>
            <a:r>
              <a:rPr lang="en" sz="1500">
                <a:solidFill>
                  <a:schemeClr val="dk1"/>
                </a:solidFill>
                <a:latin typeface="Arial MT"/>
                <a:ea typeface="Arial MT"/>
                <a:cs typeface="Arial MT"/>
                <a:sym typeface="Arial MT"/>
              </a:rPr>
              <a:t>Bakshy, E.; Messing, S.; Adamic, L. A. </a:t>
            </a:r>
            <a:r>
              <a:rPr b="1" lang="en" sz="1500">
                <a:solidFill>
                  <a:schemeClr val="dk1"/>
                </a:solidFill>
              </a:rPr>
              <a:t>Exposure to ideologically diverse news and opinion on Facebook</a:t>
            </a:r>
            <a:r>
              <a:rPr lang="en" sz="1500">
                <a:solidFill>
                  <a:schemeClr val="dk1"/>
                </a:solidFill>
                <a:latin typeface="Arial MT"/>
                <a:ea typeface="Arial MT"/>
                <a:cs typeface="Arial MT"/>
                <a:sym typeface="Arial MT"/>
              </a:rPr>
              <a:t>. Science. 2015.</a:t>
            </a:r>
            <a:endParaRPr sz="1600">
              <a:solidFill>
                <a:schemeClr val="dk1"/>
              </a:solidFill>
              <a:latin typeface="Arial MT"/>
              <a:ea typeface="Arial MT"/>
              <a:cs typeface="Arial MT"/>
              <a:sym typeface="Arial MT"/>
            </a:endParaRPr>
          </a:p>
          <a:p>
            <a:pPr indent="-323850" lvl="3" marL="558800" marR="203200" rtl="0" algn="just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 MT"/>
              <a:buChar char="●"/>
            </a:pPr>
            <a:r>
              <a:rPr lang="en" sz="1500">
                <a:solidFill>
                  <a:schemeClr val="dk1"/>
                </a:solidFill>
                <a:latin typeface="Arial MT"/>
                <a:ea typeface="Arial MT"/>
                <a:cs typeface="Arial MT"/>
                <a:sym typeface="Arial MT"/>
              </a:rPr>
              <a:t>Littlefield, A. </a:t>
            </a:r>
            <a:r>
              <a:rPr b="1" lang="en" sz="1500">
                <a:solidFill>
                  <a:schemeClr val="dk1"/>
                </a:solidFill>
              </a:rPr>
              <a:t>Guia da metodologia ágil e scrum para iniciantes</a:t>
            </a:r>
            <a:r>
              <a:rPr lang="en" sz="1500">
                <a:solidFill>
                  <a:schemeClr val="dk1"/>
                </a:solidFill>
                <a:latin typeface="Arial MT"/>
                <a:ea typeface="Arial MT"/>
                <a:cs typeface="Arial MT"/>
                <a:sym typeface="Arial MT"/>
              </a:rPr>
              <a:t>. 2016. Disponível em: </a:t>
            </a:r>
            <a:r>
              <a:rPr lang="en" sz="1500" u="sng">
                <a:solidFill>
                  <a:srgbClr val="1154CC"/>
                </a:solidFill>
                <a:latin typeface="Arial MT"/>
                <a:ea typeface="Arial MT"/>
                <a:cs typeface="Arial MT"/>
                <a:sym typeface="Arial M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https://blog.trello.com/br/scrum-metodologia-agil</a:t>
            </a:r>
            <a:r>
              <a:rPr lang="en" sz="1500">
                <a:solidFill>
                  <a:schemeClr val="dk1"/>
                </a:solidFill>
                <a:latin typeface="Arial MT"/>
                <a:ea typeface="Arial MT"/>
                <a:cs typeface="Arial MT"/>
                <a:sym typeface="Arial MT"/>
              </a:rPr>
              <a:t>. Acessado em 26/05/2020.</a:t>
            </a:r>
            <a:endParaRPr sz="1500">
              <a:solidFill>
                <a:schemeClr val="dk1"/>
              </a:solidFill>
              <a:latin typeface="Arial MT"/>
              <a:ea typeface="Arial MT"/>
              <a:cs typeface="Arial MT"/>
              <a:sym typeface="Arial MT"/>
            </a:endParaRPr>
          </a:p>
          <a:p>
            <a:pPr indent="-323850" lvl="3" marL="558800" marR="443230" rtl="0" algn="just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 MT"/>
              <a:buChar char="●"/>
            </a:pPr>
            <a:r>
              <a:rPr lang="en" sz="1500">
                <a:solidFill>
                  <a:schemeClr val="dk1"/>
                </a:solidFill>
                <a:latin typeface="Arial MT"/>
                <a:ea typeface="Arial MT"/>
                <a:cs typeface="Arial MT"/>
                <a:sym typeface="Arial MT"/>
              </a:rPr>
              <a:t>Newman, N.; Fletcher, R.; Kalogeropoulos, A.; Nielsen; R. K. </a:t>
            </a:r>
            <a:r>
              <a:rPr b="1" lang="en" sz="1500">
                <a:solidFill>
                  <a:schemeClr val="dk1"/>
                </a:solidFill>
              </a:rPr>
              <a:t>Reuters Institute Digital News Report 2019</a:t>
            </a:r>
            <a:r>
              <a:rPr lang="en" sz="1500">
                <a:solidFill>
                  <a:schemeClr val="dk1"/>
                </a:solidFill>
                <a:latin typeface="Arial MT"/>
                <a:ea typeface="Arial MT"/>
                <a:cs typeface="Arial MT"/>
                <a:sym typeface="Arial MT"/>
              </a:rPr>
              <a:t>. Reuters Institute for the Study of Journalism. 2019. Disponível em:</a:t>
            </a:r>
            <a:endParaRPr sz="1500">
              <a:solidFill>
                <a:schemeClr val="dk1"/>
              </a:solidFill>
              <a:latin typeface="Arial MT"/>
              <a:ea typeface="Arial MT"/>
              <a:cs typeface="Arial MT"/>
              <a:sym typeface="Arial MT"/>
            </a:endParaRPr>
          </a:p>
          <a:p>
            <a:pPr indent="0" lvl="0" marL="558800" marR="109220" rtl="0" algn="just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1154CC"/>
                </a:solidFill>
                <a:latin typeface="Arial MT"/>
                <a:ea typeface="Arial MT"/>
                <a:cs typeface="Arial MT"/>
                <a:sym typeface="Arial M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https://reutersinstitute.politics.ox.ac.uk/sites/default/files/2019-06/DNR_2019_FINAL_</a:t>
            </a:r>
            <a:r>
              <a:rPr lang="en" sz="1500">
                <a:solidFill>
                  <a:srgbClr val="1154CC"/>
                </a:solidFill>
                <a:latin typeface="Arial MT"/>
                <a:ea typeface="Arial MT"/>
                <a:cs typeface="Arial MT"/>
                <a:sym typeface="Arial MT"/>
              </a:rPr>
              <a:t> </a:t>
            </a:r>
            <a:r>
              <a:rPr lang="en" sz="1500" u="sng">
                <a:solidFill>
                  <a:srgbClr val="1154CC"/>
                </a:solidFill>
                <a:latin typeface="Arial MT"/>
                <a:ea typeface="Arial MT"/>
                <a:cs typeface="Arial MT"/>
                <a:sym typeface="Arial M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0.pdf</a:t>
            </a:r>
            <a:r>
              <a:rPr lang="en" sz="1500">
                <a:solidFill>
                  <a:schemeClr val="dk1"/>
                </a:solidFill>
                <a:latin typeface="Arial MT"/>
                <a:ea typeface="Arial MT"/>
                <a:cs typeface="Arial MT"/>
                <a:sym typeface="Arial MT"/>
              </a:rPr>
              <a:t>. Acessado em 26/05/2020.</a:t>
            </a:r>
            <a:endParaRPr sz="1500">
              <a:solidFill>
                <a:schemeClr val="dk1"/>
              </a:solidFill>
              <a:latin typeface="Arial MT"/>
              <a:ea typeface="Arial MT"/>
              <a:cs typeface="Arial MT"/>
              <a:sym typeface="Arial MT"/>
            </a:endParaRPr>
          </a:p>
        </p:txBody>
      </p:sp>
      <p:grpSp>
        <p:nvGrpSpPr>
          <p:cNvPr id="735" name="Google Shape;735;p24"/>
          <p:cNvGrpSpPr/>
          <p:nvPr/>
        </p:nvGrpSpPr>
        <p:grpSpPr>
          <a:xfrm>
            <a:off x="8034613" y="4173184"/>
            <a:ext cx="808632" cy="785288"/>
            <a:chOff x="706675" y="-487312"/>
            <a:chExt cx="1519700" cy="1456125"/>
          </a:xfrm>
        </p:grpSpPr>
        <p:sp>
          <p:nvSpPr>
            <p:cNvPr id="736" name="Google Shape;736;p24"/>
            <p:cNvSpPr/>
            <p:nvPr/>
          </p:nvSpPr>
          <p:spPr>
            <a:xfrm>
              <a:off x="775850" y="-418237"/>
              <a:ext cx="1450525" cy="1387050"/>
            </a:xfrm>
            <a:custGeom>
              <a:rect b="b" l="l" r="r" t="t"/>
              <a:pathLst>
                <a:path extrusionOk="0" h="55482" w="58021">
                  <a:moveTo>
                    <a:pt x="36288" y="49010"/>
                  </a:moveTo>
                  <a:lnTo>
                    <a:pt x="36323" y="49045"/>
                  </a:lnTo>
                  <a:cubicBezTo>
                    <a:pt x="36233" y="49063"/>
                    <a:pt x="36157" y="49074"/>
                    <a:pt x="36124" y="49074"/>
                  </a:cubicBezTo>
                  <a:cubicBezTo>
                    <a:pt x="36080" y="49074"/>
                    <a:pt x="36113" y="49055"/>
                    <a:pt x="36288" y="49010"/>
                  </a:cubicBezTo>
                  <a:close/>
                  <a:moveTo>
                    <a:pt x="9118" y="1"/>
                  </a:moveTo>
                  <a:cubicBezTo>
                    <a:pt x="7699" y="1"/>
                    <a:pt x="6303" y="303"/>
                    <a:pt x="4964" y="995"/>
                  </a:cubicBezTo>
                  <a:cubicBezTo>
                    <a:pt x="3734" y="1434"/>
                    <a:pt x="2767" y="2400"/>
                    <a:pt x="2328" y="3586"/>
                  </a:cubicBezTo>
                  <a:cubicBezTo>
                    <a:pt x="0" y="8022"/>
                    <a:pt x="2196" y="12678"/>
                    <a:pt x="4788" y="16938"/>
                  </a:cubicBezTo>
                  <a:cubicBezTo>
                    <a:pt x="6149" y="19090"/>
                    <a:pt x="7687" y="21067"/>
                    <a:pt x="9400" y="22912"/>
                  </a:cubicBezTo>
                  <a:cubicBezTo>
                    <a:pt x="8038" y="23746"/>
                    <a:pt x="7028" y="25064"/>
                    <a:pt x="6633" y="26601"/>
                  </a:cubicBezTo>
                  <a:cubicBezTo>
                    <a:pt x="6193" y="28138"/>
                    <a:pt x="6413" y="29807"/>
                    <a:pt x="7204" y="31169"/>
                  </a:cubicBezTo>
                  <a:cubicBezTo>
                    <a:pt x="5666" y="32003"/>
                    <a:pt x="4568" y="33409"/>
                    <a:pt x="4173" y="35078"/>
                  </a:cubicBezTo>
                  <a:cubicBezTo>
                    <a:pt x="3426" y="37933"/>
                    <a:pt x="4744" y="40085"/>
                    <a:pt x="6501" y="41974"/>
                  </a:cubicBezTo>
                  <a:cubicBezTo>
                    <a:pt x="5578" y="45268"/>
                    <a:pt x="4832" y="48430"/>
                    <a:pt x="7511" y="51329"/>
                  </a:cubicBezTo>
                  <a:cubicBezTo>
                    <a:pt x="9245" y="53211"/>
                    <a:pt x="11214" y="54177"/>
                    <a:pt x="13123" y="54177"/>
                  </a:cubicBezTo>
                  <a:cubicBezTo>
                    <a:pt x="15177" y="54177"/>
                    <a:pt x="17163" y="53058"/>
                    <a:pt x="18711" y="50758"/>
                  </a:cubicBezTo>
                  <a:cubicBezTo>
                    <a:pt x="21434" y="46717"/>
                    <a:pt x="24069" y="42632"/>
                    <a:pt x="26705" y="38548"/>
                  </a:cubicBezTo>
                  <a:lnTo>
                    <a:pt x="32019" y="42940"/>
                  </a:lnTo>
                  <a:cubicBezTo>
                    <a:pt x="31668" y="44082"/>
                    <a:pt x="31404" y="45224"/>
                    <a:pt x="31360" y="46366"/>
                  </a:cubicBezTo>
                  <a:cubicBezTo>
                    <a:pt x="31229" y="49440"/>
                    <a:pt x="33161" y="51988"/>
                    <a:pt x="35401" y="53920"/>
                  </a:cubicBezTo>
                  <a:cubicBezTo>
                    <a:pt x="36608" y="54976"/>
                    <a:pt x="37961" y="55482"/>
                    <a:pt x="39289" y="55482"/>
                  </a:cubicBezTo>
                  <a:cubicBezTo>
                    <a:pt x="41054" y="55482"/>
                    <a:pt x="42776" y="54589"/>
                    <a:pt x="44054" y="52910"/>
                  </a:cubicBezTo>
                  <a:cubicBezTo>
                    <a:pt x="44493" y="52339"/>
                    <a:pt x="44888" y="51724"/>
                    <a:pt x="45327" y="51153"/>
                  </a:cubicBezTo>
                  <a:cubicBezTo>
                    <a:pt x="45681" y="51214"/>
                    <a:pt x="46037" y="51244"/>
                    <a:pt x="46391" y="51244"/>
                  </a:cubicBezTo>
                  <a:cubicBezTo>
                    <a:pt x="47837" y="51244"/>
                    <a:pt x="49249" y="50744"/>
                    <a:pt x="50378" y="49792"/>
                  </a:cubicBezTo>
                  <a:cubicBezTo>
                    <a:pt x="52047" y="48342"/>
                    <a:pt x="52838" y="46190"/>
                    <a:pt x="52487" y="43994"/>
                  </a:cubicBezTo>
                  <a:cubicBezTo>
                    <a:pt x="53102" y="43599"/>
                    <a:pt x="53673" y="43159"/>
                    <a:pt x="54287" y="42720"/>
                  </a:cubicBezTo>
                  <a:cubicBezTo>
                    <a:pt x="57274" y="40480"/>
                    <a:pt x="57713" y="36835"/>
                    <a:pt x="55254" y="34024"/>
                  </a:cubicBezTo>
                  <a:cubicBezTo>
                    <a:pt x="53322" y="31877"/>
                    <a:pt x="50970" y="30024"/>
                    <a:pt x="47952" y="30024"/>
                  </a:cubicBezTo>
                  <a:cubicBezTo>
                    <a:pt x="47883" y="30024"/>
                    <a:pt x="47813" y="30025"/>
                    <a:pt x="47743" y="30027"/>
                  </a:cubicBezTo>
                  <a:cubicBezTo>
                    <a:pt x="46601" y="30115"/>
                    <a:pt x="45459" y="30334"/>
                    <a:pt x="44317" y="30686"/>
                  </a:cubicBezTo>
                  <a:lnTo>
                    <a:pt x="39662" y="25108"/>
                  </a:lnTo>
                  <a:lnTo>
                    <a:pt x="52750" y="16543"/>
                  </a:lnTo>
                  <a:cubicBezTo>
                    <a:pt x="53848" y="15928"/>
                    <a:pt x="54814" y="15181"/>
                    <a:pt x="55649" y="14259"/>
                  </a:cubicBezTo>
                  <a:cubicBezTo>
                    <a:pt x="58021" y="11316"/>
                    <a:pt x="56835" y="7847"/>
                    <a:pt x="54463" y="5475"/>
                  </a:cubicBezTo>
                  <a:cubicBezTo>
                    <a:pt x="52730" y="3742"/>
                    <a:pt x="50970" y="3162"/>
                    <a:pt x="49145" y="3162"/>
                  </a:cubicBezTo>
                  <a:cubicBezTo>
                    <a:pt x="47686" y="3162"/>
                    <a:pt x="46186" y="3533"/>
                    <a:pt x="44625" y="3981"/>
                  </a:cubicBezTo>
                  <a:cubicBezTo>
                    <a:pt x="43104" y="2570"/>
                    <a:pt x="41435" y="1397"/>
                    <a:pt x="39321" y="1397"/>
                  </a:cubicBezTo>
                  <a:cubicBezTo>
                    <a:pt x="38870" y="1397"/>
                    <a:pt x="38399" y="1450"/>
                    <a:pt x="37905" y="1566"/>
                  </a:cubicBezTo>
                  <a:cubicBezTo>
                    <a:pt x="36148" y="1961"/>
                    <a:pt x="34654" y="3059"/>
                    <a:pt x="33776" y="4640"/>
                  </a:cubicBezTo>
                  <a:cubicBezTo>
                    <a:pt x="32870" y="4131"/>
                    <a:pt x="31837" y="3858"/>
                    <a:pt x="30805" y="3858"/>
                  </a:cubicBezTo>
                  <a:cubicBezTo>
                    <a:pt x="30236" y="3858"/>
                    <a:pt x="29667" y="3941"/>
                    <a:pt x="29120" y="4113"/>
                  </a:cubicBezTo>
                  <a:cubicBezTo>
                    <a:pt x="26968" y="4684"/>
                    <a:pt x="25299" y="6397"/>
                    <a:pt x="24772" y="8549"/>
                  </a:cubicBezTo>
                  <a:cubicBezTo>
                    <a:pt x="20510" y="4567"/>
                    <a:pt x="14636" y="1"/>
                    <a:pt x="9118" y="1"/>
                  </a:cubicBezTo>
                  <a:close/>
                </a:path>
              </a:pathLst>
            </a:custGeom>
            <a:solidFill>
              <a:srgbClr val="C0B3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706675" y="-487312"/>
              <a:ext cx="1450525" cy="1387300"/>
            </a:xfrm>
            <a:custGeom>
              <a:rect b="b" l="l" r="r" t="t"/>
              <a:pathLst>
                <a:path extrusionOk="0" h="55492" w="58021">
                  <a:moveTo>
                    <a:pt x="36323" y="48997"/>
                  </a:moveTo>
                  <a:lnTo>
                    <a:pt x="36367" y="49041"/>
                  </a:lnTo>
                  <a:cubicBezTo>
                    <a:pt x="36269" y="49080"/>
                    <a:pt x="36188" y="49102"/>
                    <a:pt x="36156" y="49102"/>
                  </a:cubicBezTo>
                  <a:cubicBezTo>
                    <a:pt x="36118" y="49102"/>
                    <a:pt x="36154" y="49070"/>
                    <a:pt x="36323" y="48997"/>
                  </a:cubicBezTo>
                  <a:close/>
                  <a:moveTo>
                    <a:pt x="9100" y="1"/>
                  </a:moveTo>
                  <a:cubicBezTo>
                    <a:pt x="7687" y="1"/>
                    <a:pt x="6297" y="302"/>
                    <a:pt x="4963" y="991"/>
                  </a:cubicBezTo>
                  <a:cubicBezTo>
                    <a:pt x="3778" y="1474"/>
                    <a:pt x="2811" y="2396"/>
                    <a:pt x="2328" y="3626"/>
                  </a:cubicBezTo>
                  <a:cubicBezTo>
                    <a:pt x="0" y="8062"/>
                    <a:pt x="2240" y="12674"/>
                    <a:pt x="4832" y="16934"/>
                  </a:cubicBezTo>
                  <a:cubicBezTo>
                    <a:pt x="6149" y="19086"/>
                    <a:pt x="7687" y="21063"/>
                    <a:pt x="9400" y="22908"/>
                  </a:cubicBezTo>
                  <a:cubicBezTo>
                    <a:pt x="8038" y="23742"/>
                    <a:pt x="7072" y="25060"/>
                    <a:pt x="6676" y="26641"/>
                  </a:cubicBezTo>
                  <a:cubicBezTo>
                    <a:pt x="6237" y="28178"/>
                    <a:pt x="6413" y="29803"/>
                    <a:pt x="7203" y="31209"/>
                  </a:cubicBezTo>
                  <a:cubicBezTo>
                    <a:pt x="5710" y="31999"/>
                    <a:pt x="4612" y="33405"/>
                    <a:pt x="4217" y="35074"/>
                  </a:cubicBezTo>
                  <a:cubicBezTo>
                    <a:pt x="3426" y="37973"/>
                    <a:pt x="4788" y="40081"/>
                    <a:pt x="6545" y="42013"/>
                  </a:cubicBezTo>
                  <a:cubicBezTo>
                    <a:pt x="5578" y="45264"/>
                    <a:pt x="4876" y="48470"/>
                    <a:pt x="7511" y="51325"/>
                  </a:cubicBezTo>
                  <a:cubicBezTo>
                    <a:pt x="9246" y="53229"/>
                    <a:pt x="11226" y="54206"/>
                    <a:pt x="13146" y="54206"/>
                  </a:cubicBezTo>
                  <a:cubicBezTo>
                    <a:pt x="15211" y="54206"/>
                    <a:pt x="17207" y="53076"/>
                    <a:pt x="18755" y="50754"/>
                  </a:cubicBezTo>
                  <a:cubicBezTo>
                    <a:pt x="21478" y="46713"/>
                    <a:pt x="24113" y="42672"/>
                    <a:pt x="26749" y="38588"/>
                  </a:cubicBezTo>
                  <a:lnTo>
                    <a:pt x="32019" y="42980"/>
                  </a:lnTo>
                  <a:cubicBezTo>
                    <a:pt x="31668" y="44078"/>
                    <a:pt x="31448" y="45220"/>
                    <a:pt x="31360" y="46406"/>
                  </a:cubicBezTo>
                  <a:cubicBezTo>
                    <a:pt x="31229" y="49480"/>
                    <a:pt x="33205" y="51984"/>
                    <a:pt x="35401" y="53916"/>
                  </a:cubicBezTo>
                  <a:cubicBezTo>
                    <a:pt x="36615" y="54978"/>
                    <a:pt x="37984" y="55492"/>
                    <a:pt x="39326" y="55492"/>
                  </a:cubicBezTo>
                  <a:cubicBezTo>
                    <a:pt x="41090" y="55492"/>
                    <a:pt x="42806" y="54603"/>
                    <a:pt x="44054" y="52906"/>
                  </a:cubicBezTo>
                  <a:cubicBezTo>
                    <a:pt x="44493" y="52379"/>
                    <a:pt x="44932" y="51764"/>
                    <a:pt x="45327" y="51149"/>
                  </a:cubicBezTo>
                  <a:cubicBezTo>
                    <a:pt x="45697" y="51221"/>
                    <a:pt x="46070" y="51256"/>
                    <a:pt x="46442" y="51256"/>
                  </a:cubicBezTo>
                  <a:cubicBezTo>
                    <a:pt x="47881" y="51256"/>
                    <a:pt x="49296" y="50730"/>
                    <a:pt x="50378" y="49788"/>
                  </a:cubicBezTo>
                  <a:cubicBezTo>
                    <a:pt x="52047" y="48382"/>
                    <a:pt x="52882" y="46186"/>
                    <a:pt x="52530" y="44034"/>
                  </a:cubicBezTo>
                  <a:cubicBezTo>
                    <a:pt x="53101" y="43595"/>
                    <a:pt x="53716" y="43155"/>
                    <a:pt x="54287" y="42760"/>
                  </a:cubicBezTo>
                  <a:cubicBezTo>
                    <a:pt x="57274" y="40520"/>
                    <a:pt x="57757" y="36875"/>
                    <a:pt x="55254" y="34020"/>
                  </a:cubicBezTo>
                  <a:cubicBezTo>
                    <a:pt x="53385" y="31896"/>
                    <a:pt x="51024" y="30060"/>
                    <a:pt x="48090" y="30060"/>
                  </a:cubicBezTo>
                  <a:cubicBezTo>
                    <a:pt x="47990" y="30060"/>
                    <a:pt x="47889" y="30062"/>
                    <a:pt x="47787" y="30067"/>
                  </a:cubicBezTo>
                  <a:cubicBezTo>
                    <a:pt x="46601" y="30111"/>
                    <a:pt x="45459" y="30330"/>
                    <a:pt x="44361" y="30726"/>
                  </a:cubicBezTo>
                  <a:lnTo>
                    <a:pt x="39705" y="25148"/>
                  </a:lnTo>
                  <a:lnTo>
                    <a:pt x="52794" y="16583"/>
                  </a:lnTo>
                  <a:cubicBezTo>
                    <a:pt x="53848" y="15968"/>
                    <a:pt x="54858" y="15177"/>
                    <a:pt x="55693" y="14255"/>
                  </a:cubicBezTo>
                  <a:cubicBezTo>
                    <a:pt x="58021" y="11356"/>
                    <a:pt x="56879" y="7886"/>
                    <a:pt x="54463" y="5471"/>
                  </a:cubicBezTo>
                  <a:cubicBezTo>
                    <a:pt x="52737" y="3745"/>
                    <a:pt x="50984" y="3176"/>
                    <a:pt x="49167" y="3176"/>
                  </a:cubicBezTo>
                  <a:cubicBezTo>
                    <a:pt x="47701" y="3176"/>
                    <a:pt x="46193" y="3546"/>
                    <a:pt x="44625" y="3977"/>
                  </a:cubicBezTo>
                  <a:cubicBezTo>
                    <a:pt x="43111" y="2572"/>
                    <a:pt x="41479" y="1433"/>
                    <a:pt x="39390" y="1433"/>
                  </a:cubicBezTo>
                  <a:cubicBezTo>
                    <a:pt x="38933" y="1433"/>
                    <a:pt x="38453" y="1487"/>
                    <a:pt x="37949" y="1606"/>
                  </a:cubicBezTo>
                  <a:cubicBezTo>
                    <a:pt x="36148" y="1957"/>
                    <a:pt x="34654" y="3099"/>
                    <a:pt x="33820" y="4680"/>
                  </a:cubicBezTo>
                  <a:cubicBezTo>
                    <a:pt x="32882" y="4140"/>
                    <a:pt x="31851" y="3876"/>
                    <a:pt x="30813" y="3876"/>
                  </a:cubicBezTo>
                  <a:cubicBezTo>
                    <a:pt x="30247" y="3876"/>
                    <a:pt x="29678" y="3954"/>
                    <a:pt x="29120" y="4109"/>
                  </a:cubicBezTo>
                  <a:cubicBezTo>
                    <a:pt x="26968" y="4680"/>
                    <a:pt x="25299" y="6393"/>
                    <a:pt x="24772" y="8545"/>
                  </a:cubicBezTo>
                  <a:cubicBezTo>
                    <a:pt x="20505" y="4593"/>
                    <a:pt x="14624" y="1"/>
                    <a:pt x="9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4"/>
            <p:cNvSpPr/>
            <p:nvPr/>
          </p:nvSpPr>
          <p:spPr>
            <a:xfrm>
              <a:off x="985575" y="181438"/>
              <a:ext cx="194375" cy="190550"/>
            </a:xfrm>
            <a:custGeom>
              <a:rect b="b" l="l" r="r" t="t"/>
              <a:pathLst>
                <a:path extrusionOk="0" h="7622" w="7775">
                  <a:moveTo>
                    <a:pt x="1785" y="1"/>
                  </a:moveTo>
                  <a:cubicBezTo>
                    <a:pt x="1373" y="1"/>
                    <a:pt x="967" y="154"/>
                    <a:pt x="659" y="462"/>
                  </a:cubicBezTo>
                  <a:cubicBezTo>
                    <a:pt x="0" y="1077"/>
                    <a:pt x="0" y="2131"/>
                    <a:pt x="659" y="2746"/>
                  </a:cubicBezTo>
                  <a:lnTo>
                    <a:pt x="5491" y="7621"/>
                  </a:lnTo>
                  <a:lnTo>
                    <a:pt x="7775" y="5337"/>
                  </a:lnTo>
                  <a:lnTo>
                    <a:pt x="2943" y="462"/>
                  </a:lnTo>
                  <a:cubicBezTo>
                    <a:pt x="2614" y="154"/>
                    <a:pt x="2196" y="1"/>
                    <a:pt x="1785" y="1"/>
                  </a:cubicBezTo>
                  <a:close/>
                </a:path>
              </a:pathLst>
            </a:custGeom>
            <a:solidFill>
              <a:srgbClr val="DD98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4"/>
            <p:cNvSpPr/>
            <p:nvPr/>
          </p:nvSpPr>
          <p:spPr>
            <a:xfrm>
              <a:off x="940875" y="158038"/>
              <a:ext cx="266525" cy="241400"/>
            </a:xfrm>
            <a:custGeom>
              <a:rect b="b" l="l" r="r" t="t"/>
              <a:pathLst>
                <a:path extrusionOk="0" h="9656" w="10661">
                  <a:moveTo>
                    <a:pt x="3589" y="1705"/>
                  </a:moveTo>
                  <a:cubicBezTo>
                    <a:pt x="3809" y="1705"/>
                    <a:pt x="4028" y="1793"/>
                    <a:pt x="4160" y="1925"/>
                  </a:cubicBezTo>
                  <a:lnTo>
                    <a:pt x="8508" y="6273"/>
                  </a:lnTo>
                  <a:lnTo>
                    <a:pt x="7279" y="7459"/>
                  </a:lnTo>
                  <a:lnTo>
                    <a:pt x="2974" y="3155"/>
                  </a:lnTo>
                  <a:cubicBezTo>
                    <a:pt x="2799" y="2979"/>
                    <a:pt x="2711" y="2759"/>
                    <a:pt x="2711" y="2540"/>
                  </a:cubicBezTo>
                  <a:cubicBezTo>
                    <a:pt x="2711" y="2320"/>
                    <a:pt x="2799" y="2101"/>
                    <a:pt x="2974" y="1925"/>
                  </a:cubicBezTo>
                  <a:cubicBezTo>
                    <a:pt x="3150" y="1793"/>
                    <a:pt x="3326" y="1705"/>
                    <a:pt x="3589" y="1705"/>
                  </a:cubicBezTo>
                  <a:close/>
                  <a:moveTo>
                    <a:pt x="3532" y="1"/>
                  </a:moveTo>
                  <a:cubicBezTo>
                    <a:pt x="1650" y="1"/>
                    <a:pt x="1" y="2501"/>
                    <a:pt x="1876" y="4209"/>
                  </a:cubicBezTo>
                  <a:lnTo>
                    <a:pt x="7279" y="9655"/>
                  </a:lnTo>
                  <a:lnTo>
                    <a:pt x="10661" y="6229"/>
                  </a:lnTo>
                  <a:lnTo>
                    <a:pt x="5258" y="827"/>
                  </a:lnTo>
                  <a:cubicBezTo>
                    <a:pt x="4726" y="243"/>
                    <a:pt x="4118" y="1"/>
                    <a:pt x="3532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4"/>
            <p:cNvSpPr/>
            <p:nvPr/>
          </p:nvSpPr>
          <p:spPr>
            <a:xfrm>
              <a:off x="925175" y="392263"/>
              <a:ext cx="194375" cy="190550"/>
            </a:xfrm>
            <a:custGeom>
              <a:rect b="b" l="l" r="r" t="t"/>
              <a:pathLst>
                <a:path extrusionOk="0" h="7622" w="7775">
                  <a:moveTo>
                    <a:pt x="1774" y="1"/>
                  </a:moveTo>
                  <a:cubicBezTo>
                    <a:pt x="1362" y="1"/>
                    <a:pt x="945" y="154"/>
                    <a:pt x="616" y="462"/>
                  </a:cubicBezTo>
                  <a:cubicBezTo>
                    <a:pt x="1" y="1121"/>
                    <a:pt x="1" y="2131"/>
                    <a:pt x="616" y="2746"/>
                  </a:cubicBezTo>
                  <a:lnTo>
                    <a:pt x="5491" y="7621"/>
                  </a:lnTo>
                  <a:lnTo>
                    <a:pt x="7775" y="5337"/>
                  </a:lnTo>
                  <a:lnTo>
                    <a:pt x="2900" y="462"/>
                  </a:lnTo>
                  <a:cubicBezTo>
                    <a:pt x="2592" y="154"/>
                    <a:pt x="2186" y="1"/>
                    <a:pt x="1774" y="1"/>
                  </a:cubicBezTo>
                  <a:close/>
                </a:path>
              </a:pathLst>
            </a:custGeom>
            <a:solidFill>
              <a:srgbClr val="DD98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4"/>
            <p:cNvSpPr/>
            <p:nvPr/>
          </p:nvSpPr>
          <p:spPr>
            <a:xfrm>
              <a:off x="883650" y="371638"/>
              <a:ext cx="263350" cy="238625"/>
            </a:xfrm>
            <a:custGeom>
              <a:rect b="b" l="l" r="r" t="t"/>
              <a:pathLst>
                <a:path extrusionOk="0" h="9545" w="10534">
                  <a:moveTo>
                    <a:pt x="3419" y="1594"/>
                  </a:moveTo>
                  <a:cubicBezTo>
                    <a:pt x="3638" y="1594"/>
                    <a:pt x="3858" y="1682"/>
                    <a:pt x="4033" y="1858"/>
                  </a:cubicBezTo>
                  <a:lnTo>
                    <a:pt x="8338" y="6162"/>
                  </a:lnTo>
                  <a:lnTo>
                    <a:pt x="7152" y="7348"/>
                  </a:lnTo>
                  <a:lnTo>
                    <a:pt x="2804" y="3044"/>
                  </a:lnTo>
                  <a:cubicBezTo>
                    <a:pt x="2277" y="2517"/>
                    <a:pt x="2672" y="1594"/>
                    <a:pt x="3419" y="1594"/>
                  </a:cubicBezTo>
                  <a:close/>
                  <a:moveTo>
                    <a:pt x="3432" y="1"/>
                  </a:moveTo>
                  <a:cubicBezTo>
                    <a:pt x="1574" y="1"/>
                    <a:pt x="1" y="2393"/>
                    <a:pt x="1750" y="4142"/>
                  </a:cubicBezTo>
                  <a:lnTo>
                    <a:pt x="7152" y="9544"/>
                  </a:lnTo>
                  <a:lnTo>
                    <a:pt x="10534" y="6162"/>
                  </a:lnTo>
                  <a:lnTo>
                    <a:pt x="5132" y="760"/>
                  </a:lnTo>
                  <a:cubicBezTo>
                    <a:pt x="4596" y="225"/>
                    <a:pt x="4001" y="1"/>
                    <a:pt x="3432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4"/>
            <p:cNvSpPr/>
            <p:nvPr/>
          </p:nvSpPr>
          <p:spPr>
            <a:xfrm>
              <a:off x="964700" y="12138"/>
              <a:ext cx="419475" cy="739625"/>
            </a:xfrm>
            <a:custGeom>
              <a:rect b="b" l="l" r="r" t="t"/>
              <a:pathLst>
                <a:path extrusionOk="0" h="29585" w="16779">
                  <a:moveTo>
                    <a:pt x="7590" y="1"/>
                  </a:moveTo>
                  <a:cubicBezTo>
                    <a:pt x="7476" y="1"/>
                    <a:pt x="7363" y="69"/>
                    <a:pt x="7336" y="206"/>
                  </a:cubicBezTo>
                  <a:lnTo>
                    <a:pt x="133" y="26559"/>
                  </a:lnTo>
                  <a:cubicBezTo>
                    <a:pt x="1" y="26955"/>
                    <a:pt x="133" y="27394"/>
                    <a:pt x="396" y="27657"/>
                  </a:cubicBezTo>
                  <a:lnTo>
                    <a:pt x="1977" y="29239"/>
                  </a:lnTo>
                  <a:cubicBezTo>
                    <a:pt x="2211" y="29472"/>
                    <a:pt x="2513" y="29585"/>
                    <a:pt x="2811" y="29585"/>
                  </a:cubicBezTo>
                  <a:cubicBezTo>
                    <a:pt x="3187" y="29585"/>
                    <a:pt x="3558" y="29406"/>
                    <a:pt x="3778" y="29063"/>
                  </a:cubicBezTo>
                  <a:lnTo>
                    <a:pt x="16691" y="9342"/>
                  </a:lnTo>
                  <a:cubicBezTo>
                    <a:pt x="16779" y="9210"/>
                    <a:pt x="16779" y="9079"/>
                    <a:pt x="16691" y="8991"/>
                  </a:cubicBezTo>
                  <a:lnTo>
                    <a:pt x="7775" y="75"/>
                  </a:lnTo>
                  <a:cubicBezTo>
                    <a:pt x="7726" y="25"/>
                    <a:pt x="7658" y="1"/>
                    <a:pt x="7590" y="1"/>
                  </a:cubicBezTo>
                  <a:close/>
                </a:path>
              </a:pathLst>
            </a:custGeom>
            <a:solidFill>
              <a:srgbClr val="FFF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4"/>
            <p:cNvSpPr/>
            <p:nvPr/>
          </p:nvSpPr>
          <p:spPr>
            <a:xfrm>
              <a:off x="943850" y="-5812"/>
              <a:ext cx="461200" cy="777475"/>
            </a:xfrm>
            <a:custGeom>
              <a:rect b="b" l="l" r="r" t="t"/>
              <a:pathLst>
                <a:path extrusionOk="0" h="31099" w="18448">
                  <a:moveTo>
                    <a:pt x="8697" y="1979"/>
                  </a:moveTo>
                  <a:lnTo>
                    <a:pt x="16647" y="9972"/>
                  </a:lnTo>
                  <a:lnTo>
                    <a:pt x="3953" y="29342"/>
                  </a:lnTo>
                  <a:cubicBezTo>
                    <a:pt x="3909" y="29430"/>
                    <a:pt x="3778" y="29517"/>
                    <a:pt x="3690" y="29517"/>
                  </a:cubicBezTo>
                  <a:cubicBezTo>
                    <a:pt x="3558" y="29517"/>
                    <a:pt x="3426" y="29473"/>
                    <a:pt x="3338" y="29386"/>
                  </a:cubicBezTo>
                  <a:lnTo>
                    <a:pt x="1801" y="27848"/>
                  </a:lnTo>
                  <a:cubicBezTo>
                    <a:pt x="1669" y="27761"/>
                    <a:pt x="1669" y="27585"/>
                    <a:pt x="1669" y="27453"/>
                  </a:cubicBezTo>
                  <a:lnTo>
                    <a:pt x="8697" y="1979"/>
                  </a:lnTo>
                  <a:close/>
                  <a:moveTo>
                    <a:pt x="8409" y="1"/>
                  </a:moveTo>
                  <a:cubicBezTo>
                    <a:pt x="7977" y="1"/>
                    <a:pt x="7561" y="279"/>
                    <a:pt x="7423" y="749"/>
                  </a:cubicBezTo>
                  <a:lnTo>
                    <a:pt x="220" y="27102"/>
                  </a:lnTo>
                  <a:cubicBezTo>
                    <a:pt x="0" y="27761"/>
                    <a:pt x="220" y="28463"/>
                    <a:pt x="703" y="28990"/>
                  </a:cubicBezTo>
                  <a:lnTo>
                    <a:pt x="2240" y="30528"/>
                  </a:lnTo>
                  <a:cubicBezTo>
                    <a:pt x="2636" y="30879"/>
                    <a:pt x="3119" y="31099"/>
                    <a:pt x="3646" y="31099"/>
                  </a:cubicBezTo>
                  <a:cubicBezTo>
                    <a:pt x="3690" y="31099"/>
                    <a:pt x="3778" y="31099"/>
                    <a:pt x="3822" y="31055"/>
                  </a:cubicBezTo>
                  <a:cubicBezTo>
                    <a:pt x="4393" y="31011"/>
                    <a:pt x="4920" y="30703"/>
                    <a:pt x="5271" y="30220"/>
                  </a:cubicBezTo>
                  <a:lnTo>
                    <a:pt x="18184" y="10499"/>
                  </a:lnTo>
                  <a:cubicBezTo>
                    <a:pt x="18447" y="10060"/>
                    <a:pt x="18404" y="9533"/>
                    <a:pt x="18052" y="9226"/>
                  </a:cubicBezTo>
                  <a:lnTo>
                    <a:pt x="9136" y="310"/>
                  </a:lnTo>
                  <a:cubicBezTo>
                    <a:pt x="8924" y="98"/>
                    <a:pt x="8664" y="1"/>
                    <a:pt x="8409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4"/>
            <p:cNvSpPr/>
            <p:nvPr/>
          </p:nvSpPr>
          <p:spPr>
            <a:xfrm>
              <a:off x="1436875" y="-268762"/>
              <a:ext cx="193275" cy="190550"/>
            </a:xfrm>
            <a:custGeom>
              <a:rect b="b" l="l" r="r" t="t"/>
              <a:pathLst>
                <a:path extrusionOk="0" h="7622" w="7731">
                  <a:moveTo>
                    <a:pt x="1741" y="1"/>
                  </a:moveTo>
                  <a:cubicBezTo>
                    <a:pt x="1329" y="1"/>
                    <a:pt x="922" y="155"/>
                    <a:pt x="615" y="462"/>
                  </a:cubicBezTo>
                  <a:cubicBezTo>
                    <a:pt x="0" y="1121"/>
                    <a:pt x="0" y="2131"/>
                    <a:pt x="615" y="2746"/>
                  </a:cubicBezTo>
                  <a:lnTo>
                    <a:pt x="5446" y="7621"/>
                  </a:lnTo>
                  <a:lnTo>
                    <a:pt x="7730" y="5337"/>
                  </a:lnTo>
                  <a:lnTo>
                    <a:pt x="2899" y="462"/>
                  </a:lnTo>
                  <a:cubicBezTo>
                    <a:pt x="2570" y="155"/>
                    <a:pt x="2152" y="1"/>
                    <a:pt x="1741" y="1"/>
                  </a:cubicBezTo>
                  <a:close/>
                </a:path>
              </a:pathLst>
            </a:custGeom>
            <a:solidFill>
              <a:srgbClr val="DD98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4"/>
            <p:cNvSpPr/>
            <p:nvPr/>
          </p:nvSpPr>
          <p:spPr>
            <a:xfrm>
              <a:off x="1395075" y="-289387"/>
              <a:ext cx="262525" cy="238625"/>
            </a:xfrm>
            <a:custGeom>
              <a:rect b="b" l="l" r="r" t="t"/>
              <a:pathLst>
                <a:path extrusionOk="0" h="9545" w="10501">
                  <a:moveTo>
                    <a:pt x="3385" y="1594"/>
                  </a:moveTo>
                  <a:cubicBezTo>
                    <a:pt x="3649" y="1594"/>
                    <a:pt x="3868" y="1682"/>
                    <a:pt x="4044" y="1858"/>
                  </a:cubicBezTo>
                  <a:lnTo>
                    <a:pt x="8304" y="6162"/>
                  </a:lnTo>
                  <a:lnTo>
                    <a:pt x="7118" y="7348"/>
                  </a:lnTo>
                  <a:lnTo>
                    <a:pt x="2814" y="3044"/>
                  </a:lnTo>
                  <a:cubicBezTo>
                    <a:pt x="2463" y="2693"/>
                    <a:pt x="2463" y="2165"/>
                    <a:pt x="2814" y="1858"/>
                  </a:cubicBezTo>
                  <a:cubicBezTo>
                    <a:pt x="2946" y="1682"/>
                    <a:pt x="3165" y="1594"/>
                    <a:pt x="3385" y="1594"/>
                  </a:cubicBezTo>
                  <a:close/>
                  <a:moveTo>
                    <a:pt x="3442" y="1"/>
                  </a:moveTo>
                  <a:cubicBezTo>
                    <a:pt x="1582" y="1"/>
                    <a:pt x="1" y="2393"/>
                    <a:pt x="1716" y="4142"/>
                  </a:cubicBezTo>
                  <a:lnTo>
                    <a:pt x="7118" y="9544"/>
                  </a:lnTo>
                  <a:lnTo>
                    <a:pt x="10500" y="6206"/>
                  </a:lnTo>
                  <a:lnTo>
                    <a:pt x="5142" y="760"/>
                  </a:lnTo>
                  <a:cubicBezTo>
                    <a:pt x="4607" y="225"/>
                    <a:pt x="4011" y="1"/>
                    <a:pt x="3442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4"/>
            <p:cNvSpPr/>
            <p:nvPr/>
          </p:nvSpPr>
          <p:spPr>
            <a:xfrm>
              <a:off x="1646600" y="-329962"/>
              <a:ext cx="194375" cy="191350"/>
            </a:xfrm>
            <a:custGeom>
              <a:rect b="b" l="l" r="r" t="t"/>
              <a:pathLst>
                <a:path extrusionOk="0" h="7654" w="7775">
                  <a:moveTo>
                    <a:pt x="1779" y="0"/>
                  </a:moveTo>
                  <a:cubicBezTo>
                    <a:pt x="1362" y="0"/>
                    <a:pt x="944" y="165"/>
                    <a:pt x="615" y="494"/>
                  </a:cubicBezTo>
                  <a:cubicBezTo>
                    <a:pt x="0" y="1109"/>
                    <a:pt x="0" y="2119"/>
                    <a:pt x="615" y="2778"/>
                  </a:cubicBezTo>
                  <a:lnTo>
                    <a:pt x="5490" y="7654"/>
                  </a:lnTo>
                  <a:lnTo>
                    <a:pt x="7774" y="5326"/>
                  </a:lnTo>
                  <a:lnTo>
                    <a:pt x="2943" y="494"/>
                  </a:lnTo>
                  <a:cubicBezTo>
                    <a:pt x="2613" y="165"/>
                    <a:pt x="2196" y="0"/>
                    <a:pt x="1779" y="0"/>
                  </a:cubicBezTo>
                  <a:close/>
                </a:path>
              </a:pathLst>
            </a:custGeom>
            <a:solidFill>
              <a:srgbClr val="DD98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4"/>
            <p:cNvSpPr/>
            <p:nvPr/>
          </p:nvSpPr>
          <p:spPr>
            <a:xfrm>
              <a:off x="1608850" y="-348487"/>
              <a:ext cx="259575" cy="236225"/>
            </a:xfrm>
            <a:custGeom>
              <a:rect b="b" l="l" r="r" t="t"/>
              <a:pathLst>
                <a:path extrusionOk="0" h="9449" w="10383">
                  <a:moveTo>
                    <a:pt x="3311" y="1499"/>
                  </a:moveTo>
                  <a:cubicBezTo>
                    <a:pt x="3531" y="1499"/>
                    <a:pt x="3750" y="1631"/>
                    <a:pt x="3882" y="1762"/>
                  </a:cubicBezTo>
                  <a:lnTo>
                    <a:pt x="8186" y="6067"/>
                  </a:lnTo>
                  <a:lnTo>
                    <a:pt x="7000" y="7297"/>
                  </a:lnTo>
                  <a:lnTo>
                    <a:pt x="2696" y="2992"/>
                  </a:lnTo>
                  <a:cubicBezTo>
                    <a:pt x="2125" y="2421"/>
                    <a:pt x="2520" y="1499"/>
                    <a:pt x="3267" y="1499"/>
                  </a:cubicBezTo>
                  <a:close/>
                  <a:moveTo>
                    <a:pt x="3385" y="0"/>
                  </a:moveTo>
                  <a:cubicBezTo>
                    <a:pt x="1560" y="0"/>
                    <a:pt x="0" y="2313"/>
                    <a:pt x="1598" y="4046"/>
                  </a:cubicBezTo>
                  <a:lnTo>
                    <a:pt x="7000" y="9449"/>
                  </a:lnTo>
                  <a:lnTo>
                    <a:pt x="10382" y="6067"/>
                  </a:lnTo>
                  <a:lnTo>
                    <a:pt x="4980" y="664"/>
                  </a:lnTo>
                  <a:cubicBezTo>
                    <a:pt x="4474" y="198"/>
                    <a:pt x="3918" y="0"/>
                    <a:pt x="3385" y="0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4"/>
            <p:cNvSpPr/>
            <p:nvPr/>
          </p:nvSpPr>
          <p:spPr>
            <a:xfrm>
              <a:off x="1268875" y="-292062"/>
              <a:ext cx="745575" cy="417075"/>
            </a:xfrm>
            <a:custGeom>
              <a:rect b="b" l="l" r="r" t="t"/>
              <a:pathLst>
                <a:path extrusionOk="0" h="16683" w="29823">
                  <a:moveTo>
                    <a:pt x="26910" y="0"/>
                  </a:moveTo>
                  <a:cubicBezTo>
                    <a:pt x="26811" y="0"/>
                    <a:pt x="26713" y="11"/>
                    <a:pt x="26617" y="32"/>
                  </a:cubicBezTo>
                  <a:lnTo>
                    <a:pt x="264" y="7280"/>
                  </a:lnTo>
                  <a:cubicBezTo>
                    <a:pt x="44" y="7323"/>
                    <a:pt x="0" y="7543"/>
                    <a:pt x="132" y="7675"/>
                  </a:cubicBezTo>
                  <a:lnTo>
                    <a:pt x="9092" y="16591"/>
                  </a:lnTo>
                  <a:cubicBezTo>
                    <a:pt x="9119" y="16645"/>
                    <a:pt x="9197" y="16683"/>
                    <a:pt x="9272" y="16683"/>
                  </a:cubicBezTo>
                  <a:cubicBezTo>
                    <a:pt x="9319" y="16683"/>
                    <a:pt x="9366" y="16668"/>
                    <a:pt x="9399" y="16635"/>
                  </a:cubicBezTo>
                  <a:lnTo>
                    <a:pt x="29120" y="3722"/>
                  </a:lnTo>
                  <a:cubicBezTo>
                    <a:pt x="29735" y="3283"/>
                    <a:pt x="29823" y="2404"/>
                    <a:pt x="29296" y="1877"/>
                  </a:cubicBezTo>
                  <a:lnTo>
                    <a:pt x="27759" y="340"/>
                  </a:lnTo>
                  <a:cubicBezTo>
                    <a:pt x="27526" y="107"/>
                    <a:pt x="27217" y="0"/>
                    <a:pt x="26910" y="0"/>
                  </a:cubicBezTo>
                  <a:close/>
                </a:path>
              </a:pathLst>
            </a:custGeom>
            <a:solidFill>
              <a:srgbClr val="FFF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4"/>
            <p:cNvSpPr/>
            <p:nvPr/>
          </p:nvSpPr>
          <p:spPr>
            <a:xfrm>
              <a:off x="1250200" y="-311587"/>
              <a:ext cx="787325" cy="455175"/>
            </a:xfrm>
            <a:custGeom>
              <a:rect b="b" l="l" r="r" t="t"/>
              <a:pathLst>
                <a:path extrusionOk="0" h="18207" w="31493">
                  <a:moveTo>
                    <a:pt x="27652" y="1543"/>
                  </a:moveTo>
                  <a:cubicBezTo>
                    <a:pt x="27759" y="1543"/>
                    <a:pt x="27870" y="1584"/>
                    <a:pt x="27935" y="1648"/>
                  </a:cubicBezTo>
                  <a:lnTo>
                    <a:pt x="29516" y="3185"/>
                  </a:lnTo>
                  <a:cubicBezTo>
                    <a:pt x="29691" y="3361"/>
                    <a:pt x="29648" y="3668"/>
                    <a:pt x="29428" y="3800"/>
                  </a:cubicBezTo>
                  <a:lnTo>
                    <a:pt x="10059" y="16537"/>
                  </a:lnTo>
                  <a:lnTo>
                    <a:pt x="2065" y="8544"/>
                  </a:lnTo>
                  <a:lnTo>
                    <a:pt x="27539" y="1560"/>
                  </a:lnTo>
                  <a:cubicBezTo>
                    <a:pt x="27575" y="1548"/>
                    <a:pt x="27613" y="1543"/>
                    <a:pt x="27652" y="1543"/>
                  </a:cubicBezTo>
                  <a:close/>
                  <a:moveTo>
                    <a:pt x="27687" y="1"/>
                  </a:moveTo>
                  <a:cubicBezTo>
                    <a:pt x="27520" y="1"/>
                    <a:pt x="27353" y="23"/>
                    <a:pt x="27188" y="67"/>
                  </a:cubicBezTo>
                  <a:lnTo>
                    <a:pt x="835" y="7314"/>
                  </a:lnTo>
                  <a:cubicBezTo>
                    <a:pt x="484" y="7402"/>
                    <a:pt x="176" y="7665"/>
                    <a:pt x="88" y="8017"/>
                  </a:cubicBezTo>
                  <a:cubicBezTo>
                    <a:pt x="0" y="8368"/>
                    <a:pt x="88" y="8763"/>
                    <a:pt x="352" y="9027"/>
                  </a:cubicBezTo>
                  <a:lnTo>
                    <a:pt x="9268" y="17943"/>
                  </a:lnTo>
                  <a:cubicBezTo>
                    <a:pt x="9488" y="18119"/>
                    <a:pt x="9751" y="18206"/>
                    <a:pt x="10015" y="18206"/>
                  </a:cubicBezTo>
                  <a:cubicBezTo>
                    <a:pt x="10190" y="18206"/>
                    <a:pt x="10410" y="18162"/>
                    <a:pt x="10542" y="18075"/>
                  </a:cubicBezTo>
                  <a:lnTo>
                    <a:pt x="30306" y="5118"/>
                  </a:lnTo>
                  <a:cubicBezTo>
                    <a:pt x="31317" y="4459"/>
                    <a:pt x="31492" y="3010"/>
                    <a:pt x="30614" y="2131"/>
                  </a:cubicBezTo>
                  <a:lnTo>
                    <a:pt x="29077" y="594"/>
                  </a:lnTo>
                  <a:cubicBezTo>
                    <a:pt x="28681" y="199"/>
                    <a:pt x="28187" y="1"/>
                    <a:pt x="27687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4"/>
            <p:cNvSpPr/>
            <p:nvPr/>
          </p:nvSpPr>
          <p:spPr>
            <a:xfrm>
              <a:off x="842875" y="-370812"/>
              <a:ext cx="1064250" cy="1045800"/>
            </a:xfrm>
            <a:custGeom>
              <a:rect b="b" l="l" r="r" t="t"/>
              <a:pathLst>
                <a:path extrusionOk="0" h="41832" w="42570">
                  <a:moveTo>
                    <a:pt x="3361" y="1"/>
                  </a:moveTo>
                  <a:cubicBezTo>
                    <a:pt x="1497" y="1"/>
                    <a:pt x="1" y="1905"/>
                    <a:pt x="745" y="3841"/>
                  </a:cubicBezTo>
                  <a:cubicBezTo>
                    <a:pt x="2590" y="8585"/>
                    <a:pt x="4523" y="12011"/>
                    <a:pt x="8959" y="16491"/>
                  </a:cubicBezTo>
                  <a:lnTo>
                    <a:pt x="13922" y="21410"/>
                  </a:lnTo>
                  <a:lnTo>
                    <a:pt x="34960" y="38979"/>
                  </a:lnTo>
                  <a:cubicBezTo>
                    <a:pt x="36541" y="40296"/>
                    <a:pt x="38386" y="41262"/>
                    <a:pt x="40406" y="41790"/>
                  </a:cubicBezTo>
                  <a:cubicBezTo>
                    <a:pt x="40530" y="41818"/>
                    <a:pt x="40653" y="41832"/>
                    <a:pt x="40773" y="41832"/>
                  </a:cubicBezTo>
                  <a:cubicBezTo>
                    <a:pt x="41761" y="41832"/>
                    <a:pt x="42569" y="40914"/>
                    <a:pt x="42295" y="39857"/>
                  </a:cubicBezTo>
                  <a:cubicBezTo>
                    <a:pt x="41768" y="37881"/>
                    <a:pt x="40846" y="35992"/>
                    <a:pt x="39528" y="34411"/>
                  </a:cubicBezTo>
                  <a:lnTo>
                    <a:pt x="21959" y="13372"/>
                  </a:lnTo>
                  <a:lnTo>
                    <a:pt x="16996" y="8409"/>
                  </a:lnTo>
                  <a:cubicBezTo>
                    <a:pt x="12560" y="3973"/>
                    <a:pt x="9134" y="2040"/>
                    <a:pt x="4391" y="196"/>
                  </a:cubicBezTo>
                  <a:cubicBezTo>
                    <a:pt x="4043" y="62"/>
                    <a:pt x="3696" y="1"/>
                    <a:pt x="3361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4"/>
            <p:cNvSpPr/>
            <p:nvPr/>
          </p:nvSpPr>
          <p:spPr>
            <a:xfrm>
              <a:off x="819625" y="-389937"/>
              <a:ext cx="1109175" cy="1084750"/>
            </a:xfrm>
            <a:custGeom>
              <a:rect b="b" l="l" r="r" t="t"/>
              <a:pathLst>
                <a:path extrusionOk="0" h="43390" w="44367">
                  <a:moveTo>
                    <a:pt x="4297" y="1531"/>
                  </a:moveTo>
                  <a:cubicBezTo>
                    <a:pt x="4531" y="1531"/>
                    <a:pt x="4773" y="1573"/>
                    <a:pt x="5013" y="1664"/>
                  </a:cubicBezTo>
                  <a:cubicBezTo>
                    <a:pt x="9713" y="3333"/>
                    <a:pt x="13929" y="6100"/>
                    <a:pt x="17399" y="9701"/>
                  </a:cubicBezTo>
                  <a:lnTo>
                    <a:pt x="22318" y="14664"/>
                  </a:lnTo>
                  <a:lnTo>
                    <a:pt x="39887" y="35659"/>
                  </a:lnTo>
                  <a:cubicBezTo>
                    <a:pt x="41117" y="37196"/>
                    <a:pt x="41995" y="38953"/>
                    <a:pt x="42522" y="40842"/>
                  </a:cubicBezTo>
                  <a:cubicBezTo>
                    <a:pt x="42566" y="41105"/>
                    <a:pt x="42478" y="41413"/>
                    <a:pt x="42303" y="41588"/>
                  </a:cubicBezTo>
                  <a:cubicBezTo>
                    <a:pt x="42140" y="41751"/>
                    <a:pt x="41953" y="41842"/>
                    <a:pt x="41742" y="41842"/>
                  </a:cubicBezTo>
                  <a:cubicBezTo>
                    <a:pt x="41668" y="41842"/>
                    <a:pt x="41592" y="41831"/>
                    <a:pt x="41512" y="41808"/>
                  </a:cubicBezTo>
                  <a:cubicBezTo>
                    <a:pt x="39623" y="41325"/>
                    <a:pt x="37867" y="40446"/>
                    <a:pt x="36373" y="39173"/>
                  </a:cubicBezTo>
                  <a:lnTo>
                    <a:pt x="15335" y="21604"/>
                  </a:lnTo>
                  <a:lnTo>
                    <a:pt x="10416" y="16685"/>
                  </a:lnTo>
                  <a:cubicBezTo>
                    <a:pt x="6814" y="13259"/>
                    <a:pt x="4047" y="8998"/>
                    <a:pt x="2378" y="4343"/>
                  </a:cubicBezTo>
                  <a:cubicBezTo>
                    <a:pt x="1817" y="2921"/>
                    <a:pt x="2945" y="1531"/>
                    <a:pt x="4297" y="1531"/>
                  </a:cubicBezTo>
                  <a:close/>
                  <a:moveTo>
                    <a:pt x="4257" y="0"/>
                  </a:moveTo>
                  <a:cubicBezTo>
                    <a:pt x="1897" y="0"/>
                    <a:pt x="0" y="2419"/>
                    <a:pt x="929" y="4870"/>
                  </a:cubicBezTo>
                  <a:cubicBezTo>
                    <a:pt x="2773" y="9525"/>
                    <a:pt x="4706" y="13127"/>
                    <a:pt x="9362" y="17783"/>
                  </a:cubicBezTo>
                  <a:lnTo>
                    <a:pt x="14281" y="22702"/>
                  </a:lnTo>
                  <a:lnTo>
                    <a:pt x="35363" y="40358"/>
                  </a:lnTo>
                  <a:cubicBezTo>
                    <a:pt x="37076" y="41764"/>
                    <a:pt x="39009" y="42730"/>
                    <a:pt x="41161" y="43301"/>
                  </a:cubicBezTo>
                  <a:cubicBezTo>
                    <a:pt x="41336" y="43345"/>
                    <a:pt x="41512" y="43345"/>
                    <a:pt x="41732" y="43389"/>
                  </a:cubicBezTo>
                  <a:lnTo>
                    <a:pt x="41732" y="43345"/>
                  </a:lnTo>
                  <a:cubicBezTo>
                    <a:pt x="43225" y="43345"/>
                    <a:pt x="44367" y="41940"/>
                    <a:pt x="43972" y="40446"/>
                  </a:cubicBezTo>
                  <a:cubicBezTo>
                    <a:pt x="43445" y="38338"/>
                    <a:pt x="42434" y="36362"/>
                    <a:pt x="41029" y="34693"/>
                  </a:cubicBezTo>
                  <a:lnTo>
                    <a:pt x="23460" y="13610"/>
                  </a:lnTo>
                  <a:lnTo>
                    <a:pt x="18497" y="8647"/>
                  </a:lnTo>
                  <a:cubicBezTo>
                    <a:pt x="13842" y="3991"/>
                    <a:pt x="10240" y="2015"/>
                    <a:pt x="5584" y="258"/>
                  </a:cubicBezTo>
                  <a:cubicBezTo>
                    <a:pt x="5136" y="81"/>
                    <a:pt x="4688" y="0"/>
                    <a:pt x="4257" y="0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4"/>
            <p:cNvSpPr/>
            <p:nvPr/>
          </p:nvSpPr>
          <p:spPr>
            <a:xfrm>
              <a:off x="1609250" y="385463"/>
              <a:ext cx="403025" cy="396025"/>
            </a:xfrm>
            <a:custGeom>
              <a:rect b="b" l="l" r="r" t="t"/>
              <a:pathLst>
                <a:path extrusionOk="0" h="15841" w="16121">
                  <a:moveTo>
                    <a:pt x="11937" y="1"/>
                  </a:moveTo>
                  <a:cubicBezTo>
                    <a:pt x="11663" y="1"/>
                    <a:pt x="11387" y="39"/>
                    <a:pt x="11113" y="119"/>
                  </a:cubicBezTo>
                  <a:lnTo>
                    <a:pt x="3427" y="2315"/>
                  </a:lnTo>
                  <a:cubicBezTo>
                    <a:pt x="2987" y="2447"/>
                    <a:pt x="2592" y="2798"/>
                    <a:pt x="2460" y="3281"/>
                  </a:cubicBezTo>
                  <a:lnTo>
                    <a:pt x="264" y="10968"/>
                  </a:lnTo>
                  <a:cubicBezTo>
                    <a:pt x="1" y="11978"/>
                    <a:pt x="264" y="13120"/>
                    <a:pt x="1055" y="13866"/>
                  </a:cubicBezTo>
                  <a:lnTo>
                    <a:pt x="2812" y="15667"/>
                  </a:lnTo>
                  <a:cubicBezTo>
                    <a:pt x="2928" y="15784"/>
                    <a:pt x="3088" y="15840"/>
                    <a:pt x="3249" y="15840"/>
                  </a:cubicBezTo>
                  <a:cubicBezTo>
                    <a:pt x="3451" y="15840"/>
                    <a:pt x="3656" y="15751"/>
                    <a:pt x="3778" y="15579"/>
                  </a:cubicBezTo>
                  <a:lnTo>
                    <a:pt x="8609" y="8859"/>
                  </a:lnTo>
                  <a:cubicBezTo>
                    <a:pt x="8741" y="8684"/>
                    <a:pt x="8829" y="8596"/>
                    <a:pt x="8961" y="8508"/>
                  </a:cubicBezTo>
                  <a:lnTo>
                    <a:pt x="15725" y="3633"/>
                  </a:lnTo>
                  <a:cubicBezTo>
                    <a:pt x="16076" y="3413"/>
                    <a:pt x="16120" y="2930"/>
                    <a:pt x="15813" y="2666"/>
                  </a:cubicBezTo>
                  <a:lnTo>
                    <a:pt x="14056" y="866"/>
                  </a:lnTo>
                  <a:cubicBezTo>
                    <a:pt x="13470" y="313"/>
                    <a:pt x="12717" y="1"/>
                    <a:pt x="11937" y="1"/>
                  </a:cubicBezTo>
                  <a:close/>
                </a:path>
              </a:pathLst>
            </a:custGeom>
            <a:solidFill>
              <a:srgbClr val="3657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4"/>
            <p:cNvSpPr/>
            <p:nvPr/>
          </p:nvSpPr>
          <p:spPr>
            <a:xfrm>
              <a:off x="1588400" y="365938"/>
              <a:ext cx="445825" cy="435375"/>
            </a:xfrm>
            <a:custGeom>
              <a:rect b="b" l="l" r="r" t="t"/>
              <a:pathLst>
                <a:path extrusionOk="0" h="17415" w="17833">
                  <a:moveTo>
                    <a:pt x="12781" y="1603"/>
                  </a:moveTo>
                  <a:cubicBezTo>
                    <a:pt x="13352" y="1603"/>
                    <a:pt x="13880" y="1866"/>
                    <a:pt x="14275" y="2262"/>
                  </a:cubicBezTo>
                  <a:lnTo>
                    <a:pt x="15900" y="3931"/>
                  </a:lnTo>
                  <a:lnTo>
                    <a:pt x="9312" y="8674"/>
                  </a:lnTo>
                  <a:cubicBezTo>
                    <a:pt x="9136" y="8806"/>
                    <a:pt x="8960" y="8982"/>
                    <a:pt x="8785" y="9201"/>
                  </a:cubicBezTo>
                  <a:lnTo>
                    <a:pt x="4041" y="15789"/>
                  </a:lnTo>
                  <a:lnTo>
                    <a:pt x="2372" y="14164"/>
                  </a:lnTo>
                  <a:cubicBezTo>
                    <a:pt x="1845" y="13593"/>
                    <a:pt x="1625" y="12759"/>
                    <a:pt x="1845" y="12012"/>
                  </a:cubicBezTo>
                  <a:lnTo>
                    <a:pt x="4041" y="4326"/>
                  </a:lnTo>
                  <a:cubicBezTo>
                    <a:pt x="4085" y="4106"/>
                    <a:pt x="4261" y="3931"/>
                    <a:pt x="4480" y="3843"/>
                  </a:cubicBezTo>
                  <a:lnTo>
                    <a:pt x="12167" y="1647"/>
                  </a:lnTo>
                  <a:cubicBezTo>
                    <a:pt x="12342" y="1603"/>
                    <a:pt x="12562" y="1603"/>
                    <a:pt x="12781" y="1603"/>
                  </a:cubicBezTo>
                  <a:close/>
                  <a:moveTo>
                    <a:pt x="12787" y="1"/>
                  </a:moveTo>
                  <a:cubicBezTo>
                    <a:pt x="12446" y="1"/>
                    <a:pt x="12104" y="50"/>
                    <a:pt x="11771" y="153"/>
                  </a:cubicBezTo>
                  <a:lnTo>
                    <a:pt x="4085" y="2349"/>
                  </a:lnTo>
                  <a:cubicBezTo>
                    <a:pt x="3338" y="2569"/>
                    <a:pt x="2767" y="3140"/>
                    <a:pt x="2548" y="3843"/>
                  </a:cubicBezTo>
                  <a:lnTo>
                    <a:pt x="352" y="11529"/>
                  </a:lnTo>
                  <a:cubicBezTo>
                    <a:pt x="0" y="12847"/>
                    <a:pt x="352" y="14252"/>
                    <a:pt x="1318" y="15174"/>
                  </a:cubicBezTo>
                  <a:lnTo>
                    <a:pt x="3119" y="16975"/>
                  </a:lnTo>
                  <a:cubicBezTo>
                    <a:pt x="3382" y="17239"/>
                    <a:pt x="3734" y="17371"/>
                    <a:pt x="4085" y="17414"/>
                  </a:cubicBezTo>
                  <a:lnTo>
                    <a:pt x="4261" y="17327"/>
                  </a:lnTo>
                  <a:cubicBezTo>
                    <a:pt x="4656" y="17283"/>
                    <a:pt x="5007" y="17107"/>
                    <a:pt x="5271" y="16800"/>
                  </a:cubicBezTo>
                  <a:lnTo>
                    <a:pt x="10102" y="10036"/>
                  </a:lnTo>
                  <a:cubicBezTo>
                    <a:pt x="10146" y="9948"/>
                    <a:pt x="10234" y="9904"/>
                    <a:pt x="10278" y="9860"/>
                  </a:cubicBezTo>
                  <a:lnTo>
                    <a:pt x="17042" y="4985"/>
                  </a:lnTo>
                  <a:cubicBezTo>
                    <a:pt x="17745" y="4502"/>
                    <a:pt x="17832" y="3491"/>
                    <a:pt x="17218" y="2876"/>
                  </a:cubicBezTo>
                  <a:lnTo>
                    <a:pt x="15417" y="1076"/>
                  </a:lnTo>
                  <a:cubicBezTo>
                    <a:pt x="14703" y="394"/>
                    <a:pt x="13750" y="1"/>
                    <a:pt x="12787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4"/>
            <p:cNvSpPr/>
            <p:nvPr/>
          </p:nvSpPr>
          <p:spPr>
            <a:xfrm>
              <a:off x="1229325" y="-83487"/>
              <a:ext cx="260275" cy="278425"/>
            </a:xfrm>
            <a:custGeom>
              <a:rect b="b" l="l" r="r" t="t"/>
              <a:pathLst>
                <a:path extrusionOk="0" h="11137" w="10411">
                  <a:moveTo>
                    <a:pt x="859" y="0"/>
                  </a:moveTo>
                  <a:cubicBezTo>
                    <a:pt x="676" y="0"/>
                    <a:pt x="495" y="67"/>
                    <a:pt x="352" y="210"/>
                  </a:cubicBezTo>
                  <a:cubicBezTo>
                    <a:pt x="1" y="474"/>
                    <a:pt x="1" y="957"/>
                    <a:pt x="265" y="1308"/>
                  </a:cubicBezTo>
                  <a:lnTo>
                    <a:pt x="8961" y="10883"/>
                  </a:lnTo>
                  <a:cubicBezTo>
                    <a:pt x="9102" y="11048"/>
                    <a:pt x="9319" y="11137"/>
                    <a:pt x="9537" y="11137"/>
                  </a:cubicBezTo>
                  <a:cubicBezTo>
                    <a:pt x="9726" y="11137"/>
                    <a:pt x="9916" y="11070"/>
                    <a:pt x="10059" y="10927"/>
                  </a:cubicBezTo>
                  <a:cubicBezTo>
                    <a:pt x="10366" y="10664"/>
                    <a:pt x="10410" y="10180"/>
                    <a:pt x="10103" y="9829"/>
                  </a:cubicBezTo>
                  <a:lnTo>
                    <a:pt x="1450" y="254"/>
                  </a:lnTo>
                  <a:cubicBezTo>
                    <a:pt x="1286" y="90"/>
                    <a:pt x="1071" y="0"/>
                    <a:pt x="859" y="0"/>
                  </a:cubicBezTo>
                  <a:close/>
                </a:path>
              </a:pathLst>
            </a:custGeom>
            <a:solidFill>
              <a:srgbClr val="FDF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4"/>
            <p:cNvSpPr/>
            <p:nvPr/>
          </p:nvSpPr>
          <p:spPr>
            <a:xfrm>
              <a:off x="1116250" y="-208662"/>
              <a:ext cx="102125" cy="104400"/>
            </a:xfrm>
            <a:custGeom>
              <a:rect b="b" l="l" r="r" t="t"/>
              <a:pathLst>
                <a:path extrusionOk="0" h="4176" w="4085">
                  <a:moveTo>
                    <a:pt x="858" y="0"/>
                  </a:moveTo>
                  <a:cubicBezTo>
                    <a:pt x="675" y="0"/>
                    <a:pt x="494" y="67"/>
                    <a:pt x="351" y="210"/>
                  </a:cubicBezTo>
                  <a:cubicBezTo>
                    <a:pt x="44" y="474"/>
                    <a:pt x="0" y="1001"/>
                    <a:pt x="308" y="1308"/>
                  </a:cubicBezTo>
                  <a:lnTo>
                    <a:pt x="2635" y="3900"/>
                  </a:lnTo>
                  <a:cubicBezTo>
                    <a:pt x="2800" y="4088"/>
                    <a:pt x="3015" y="4175"/>
                    <a:pt x="3227" y="4175"/>
                  </a:cubicBezTo>
                  <a:cubicBezTo>
                    <a:pt x="3410" y="4175"/>
                    <a:pt x="3591" y="4110"/>
                    <a:pt x="3733" y="3987"/>
                  </a:cubicBezTo>
                  <a:cubicBezTo>
                    <a:pt x="4085" y="3680"/>
                    <a:pt x="4085" y="3197"/>
                    <a:pt x="3821" y="2889"/>
                  </a:cubicBezTo>
                  <a:lnTo>
                    <a:pt x="1449" y="254"/>
                  </a:lnTo>
                  <a:cubicBezTo>
                    <a:pt x="1285" y="89"/>
                    <a:pt x="1070" y="0"/>
                    <a:pt x="858" y="0"/>
                  </a:cubicBezTo>
                  <a:close/>
                </a:path>
              </a:pathLst>
            </a:custGeom>
            <a:solidFill>
              <a:srgbClr val="FDF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24"/>
          <p:cNvGrpSpPr/>
          <p:nvPr/>
        </p:nvGrpSpPr>
        <p:grpSpPr>
          <a:xfrm rot="138082">
            <a:off x="174272" y="107715"/>
            <a:ext cx="1056862" cy="1052031"/>
            <a:chOff x="3718400" y="1982875"/>
            <a:chExt cx="1711246" cy="1703424"/>
          </a:xfrm>
        </p:grpSpPr>
        <p:sp>
          <p:nvSpPr>
            <p:cNvPr id="757" name="Google Shape;757;p24"/>
            <p:cNvSpPr/>
            <p:nvPr/>
          </p:nvSpPr>
          <p:spPr>
            <a:xfrm>
              <a:off x="4437530" y="3491325"/>
              <a:ext cx="292427" cy="194973"/>
            </a:xfrm>
            <a:custGeom>
              <a:rect b="b" l="l" r="r" t="t"/>
              <a:pathLst>
                <a:path extrusionOk="0" h="2939" w="4408">
                  <a:moveTo>
                    <a:pt x="1" y="1"/>
                  </a:moveTo>
                  <a:lnTo>
                    <a:pt x="1" y="853"/>
                  </a:lnTo>
                  <a:cubicBezTo>
                    <a:pt x="1" y="1999"/>
                    <a:pt x="941" y="2939"/>
                    <a:pt x="2116" y="2939"/>
                  </a:cubicBezTo>
                  <a:lnTo>
                    <a:pt x="2322" y="2939"/>
                  </a:lnTo>
                  <a:cubicBezTo>
                    <a:pt x="3467" y="2939"/>
                    <a:pt x="4408" y="1999"/>
                    <a:pt x="4408" y="853"/>
                  </a:cubicBezTo>
                  <a:lnTo>
                    <a:pt x="4408" y="1"/>
                  </a:lnTo>
                  <a:close/>
                </a:path>
              </a:pathLst>
            </a:custGeom>
            <a:solidFill>
              <a:srgbClr val="3657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4"/>
            <p:cNvSpPr/>
            <p:nvPr/>
          </p:nvSpPr>
          <p:spPr>
            <a:xfrm>
              <a:off x="4476538" y="3310083"/>
              <a:ext cx="9818" cy="181307"/>
            </a:xfrm>
            <a:custGeom>
              <a:rect b="b" l="l" r="r" t="t"/>
              <a:pathLst>
                <a:path extrusionOk="0" fill="none" h="2733" w="148">
                  <a:moveTo>
                    <a:pt x="147" y="2733"/>
                  </a:moveTo>
                  <a:lnTo>
                    <a:pt x="1" y="1"/>
                  </a:lnTo>
                </a:path>
              </a:pathLst>
            </a:custGeom>
            <a:noFill/>
            <a:ln cap="flat" cmpd="sng" w="9550">
              <a:solidFill>
                <a:srgbClr val="0E2A47"/>
              </a:solidFill>
              <a:prstDash val="solid"/>
              <a:miter lim="2937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4"/>
            <p:cNvSpPr/>
            <p:nvPr/>
          </p:nvSpPr>
          <p:spPr>
            <a:xfrm>
              <a:off x="4692874" y="3335425"/>
              <a:ext cx="9818" cy="181307"/>
            </a:xfrm>
            <a:custGeom>
              <a:rect b="b" l="l" r="r" t="t"/>
              <a:pathLst>
                <a:path extrusionOk="0" fill="none" h="2733" w="148">
                  <a:moveTo>
                    <a:pt x="0" y="2733"/>
                  </a:moveTo>
                  <a:lnTo>
                    <a:pt x="147" y="1"/>
                  </a:lnTo>
                </a:path>
              </a:pathLst>
            </a:custGeom>
            <a:noFill/>
            <a:ln cap="flat" cmpd="sng" w="9550">
              <a:solidFill>
                <a:srgbClr val="0E2A47"/>
              </a:solidFill>
              <a:prstDash val="solid"/>
              <a:miter lim="2937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4"/>
            <p:cNvSpPr/>
            <p:nvPr/>
          </p:nvSpPr>
          <p:spPr>
            <a:xfrm>
              <a:off x="3718400" y="1994617"/>
              <a:ext cx="767952" cy="1315522"/>
            </a:xfrm>
            <a:custGeom>
              <a:rect b="b" l="l" r="r" t="t"/>
              <a:pathLst>
                <a:path extrusionOk="0" h="19830" w="11576">
                  <a:moveTo>
                    <a:pt x="10841" y="264"/>
                  </a:moveTo>
                  <a:cubicBezTo>
                    <a:pt x="11076" y="118"/>
                    <a:pt x="11311" y="29"/>
                    <a:pt x="11575" y="0"/>
                  </a:cubicBezTo>
                  <a:cubicBezTo>
                    <a:pt x="7609" y="764"/>
                    <a:pt x="3820" y="4407"/>
                    <a:pt x="3761" y="8755"/>
                  </a:cubicBezTo>
                  <a:cubicBezTo>
                    <a:pt x="3673" y="14571"/>
                    <a:pt x="9313" y="18860"/>
                    <a:pt x="10694" y="19830"/>
                  </a:cubicBezTo>
                  <a:cubicBezTo>
                    <a:pt x="1" y="6081"/>
                    <a:pt x="10841" y="264"/>
                    <a:pt x="10841" y="264"/>
                  </a:cubicBezTo>
                  <a:close/>
                </a:path>
              </a:pathLst>
            </a:custGeom>
            <a:solidFill>
              <a:srgbClr val="8AA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4"/>
            <p:cNvSpPr/>
            <p:nvPr/>
          </p:nvSpPr>
          <p:spPr>
            <a:xfrm>
              <a:off x="4028276" y="1982875"/>
              <a:ext cx="547703" cy="1331178"/>
            </a:xfrm>
            <a:custGeom>
              <a:rect b="b" l="l" r="r" t="t"/>
              <a:pathLst>
                <a:path extrusionOk="0" h="20066" w="8256">
                  <a:moveTo>
                    <a:pt x="6758" y="20066"/>
                  </a:moveTo>
                  <a:lnTo>
                    <a:pt x="7727" y="20066"/>
                  </a:lnTo>
                  <a:cubicBezTo>
                    <a:pt x="4055" y="6376"/>
                    <a:pt x="8050" y="89"/>
                    <a:pt x="8050" y="89"/>
                  </a:cubicBezTo>
                  <a:cubicBezTo>
                    <a:pt x="8109" y="60"/>
                    <a:pt x="8197" y="30"/>
                    <a:pt x="8256" y="1"/>
                  </a:cubicBezTo>
                  <a:cubicBezTo>
                    <a:pt x="7903" y="1"/>
                    <a:pt x="7521" y="30"/>
                    <a:pt x="7169" y="89"/>
                  </a:cubicBezTo>
                  <a:lnTo>
                    <a:pt x="7404" y="60"/>
                  </a:lnTo>
                  <a:cubicBezTo>
                    <a:pt x="1" y="5818"/>
                    <a:pt x="6199" y="18920"/>
                    <a:pt x="6758" y="20066"/>
                  </a:cubicBezTo>
                  <a:close/>
                </a:path>
              </a:pathLst>
            </a:custGeom>
            <a:solidFill>
              <a:srgbClr val="DD98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4"/>
            <p:cNvSpPr/>
            <p:nvPr/>
          </p:nvSpPr>
          <p:spPr>
            <a:xfrm>
              <a:off x="4632438" y="1986789"/>
              <a:ext cx="555531" cy="1329188"/>
            </a:xfrm>
            <a:custGeom>
              <a:rect b="b" l="l" r="r" t="t"/>
              <a:pathLst>
                <a:path extrusionOk="0" h="20036" w="8374">
                  <a:moveTo>
                    <a:pt x="1" y="20036"/>
                  </a:moveTo>
                  <a:lnTo>
                    <a:pt x="970" y="20036"/>
                  </a:lnTo>
                  <a:cubicBezTo>
                    <a:pt x="1616" y="18890"/>
                    <a:pt x="8373" y="6111"/>
                    <a:pt x="1176" y="206"/>
                  </a:cubicBezTo>
                  <a:lnTo>
                    <a:pt x="1235" y="206"/>
                  </a:lnTo>
                  <a:cubicBezTo>
                    <a:pt x="853" y="118"/>
                    <a:pt x="441" y="30"/>
                    <a:pt x="59" y="1"/>
                  </a:cubicBezTo>
                  <a:lnTo>
                    <a:pt x="89" y="1"/>
                  </a:lnTo>
                  <a:cubicBezTo>
                    <a:pt x="3173" y="5994"/>
                    <a:pt x="177" y="19272"/>
                    <a:pt x="1" y="20036"/>
                  </a:cubicBezTo>
                  <a:close/>
                </a:path>
              </a:pathLst>
            </a:custGeom>
            <a:solidFill>
              <a:srgbClr val="8AA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4"/>
            <p:cNvSpPr/>
            <p:nvPr/>
          </p:nvSpPr>
          <p:spPr>
            <a:xfrm>
              <a:off x="4749396" y="2021883"/>
              <a:ext cx="680250" cy="1288256"/>
            </a:xfrm>
            <a:custGeom>
              <a:rect b="b" l="l" r="r" t="t"/>
              <a:pathLst>
                <a:path extrusionOk="0" h="19419" w="10254">
                  <a:moveTo>
                    <a:pt x="0" y="19419"/>
                  </a:moveTo>
                  <a:cubicBezTo>
                    <a:pt x="1440" y="18361"/>
                    <a:pt x="6816" y="14013"/>
                    <a:pt x="6992" y="8608"/>
                  </a:cubicBezTo>
                  <a:cubicBezTo>
                    <a:pt x="7110" y="4730"/>
                    <a:pt x="4054" y="1293"/>
                    <a:pt x="500" y="0"/>
                  </a:cubicBezTo>
                  <a:cubicBezTo>
                    <a:pt x="1763" y="794"/>
                    <a:pt x="10253" y="6992"/>
                    <a:pt x="0" y="19419"/>
                  </a:cubicBezTo>
                  <a:close/>
                </a:path>
              </a:pathLst>
            </a:custGeom>
            <a:solidFill>
              <a:srgbClr val="DD98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4"/>
            <p:cNvSpPr/>
            <p:nvPr/>
          </p:nvSpPr>
          <p:spPr>
            <a:xfrm>
              <a:off x="3718400" y="1988713"/>
              <a:ext cx="801056" cy="1325341"/>
            </a:xfrm>
            <a:custGeom>
              <a:rect b="b" l="l" r="r" t="t"/>
              <a:pathLst>
                <a:path extrusionOk="0" h="19978" w="12075">
                  <a:moveTo>
                    <a:pt x="11429" y="19978"/>
                  </a:moveTo>
                  <a:cubicBezTo>
                    <a:pt x="10870" y="18832"/>
                    <a:pt x="4672" y="5700"/>
                    <a:pt x="12075" y="1"/>
                  </a:cubicBezTo>
                  <a:lnTo>
                    <a:pt x="11840" y="30"/>
                  </a:lnTo>
                  <a:lnTo>
                    <a:pt x="11605" y="60"/>
                  </a:lnTo>
                  <a:cubicBezTo>
                    <a:pt x="11340" y="118"/>
                    <a:pt x="11076" y="207"/>
                    <a:pt x="10870" y="324"/>
                  </a:cubicBezTo>
                  <a:cubicBezTo>
                    <a:pt x="10870" y="324"/>
                    <a:pt x="1" y="6141"/>
                    <a:pt x="10694" y="19919"/>
                  </a:cubicBezTo>
                  <a:lnTo>
                    <a:pt x="10753" y="199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4"/>
            <p:cNvSpPr/>
            <p:nvPr/>
          </p:nvSpPr>
          <p:spPr>
            <a:xfrm>
              <a:off x="4696788" y="1998465"/>
              <a:ext cx="732858" cy="1319503"/>
            </a:xfrm>
            <a:custGeom>
              <a:rect b="b" l="l" r="r" t="t"/>
              <a:pathLst>
                <a:path extrusionOk="0" h="19890" w="11047">
                  <a:moveTo>
                    <a:pt x="206" y="30"/>
                  </a:moveTo>
                  <a:cubicBezTo>
                    <a:pt x="7403" y="5964"/>
                    <a:pt x="646" y="18714"/>
                    <a:pt x="0" y="19860"/>
                  </a:cubicBezTo>
                  <a:lnTo>
                    <a:pt x="646" y="19860"/>
                  </a:lnTo>
                  <a:lnTo>
                    <a:pt x="646" y="19889"/>
                  </a:lnTo>
                  <a:lnTo>
                    <a:pt x="793" y="19772"/>
                  </a:lnTo>
                  <a:cubicBezTo>
                    <a:pt x="11046" y="7345"/>
                    <a:pt x="2556" y="1147"/>
                    <a:pt x="1322" y="353"/>
                  </a:cubicBezTo>
                  <a:cubicBezTo>
                    <a:pt x="970" y="236"/>
                    <a:pt x="617" y="118"/>
                    <a:pt x="265" y="30"/>
                  </a:cubicBezTo>
                  <a:cubicBezTo>
                    <a:pt x="176" y="1"/>
                    <a:pt x="206" y="30"/>
                    <a:pt x="206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4"/>
            <p:cNvSpPr/>
            <p:nvPr/>
          </p:nvSpPr>
          <p:spPr>
            <a:xfrm>
              <a:off x="4297220" y="1984865"/>
              <a:ext cx="545779" cy="1329188"/>
            </a:xfrm>
            <a:custGeom>
              <a:rect b="b" l="l" r="r" t="t"/>
              <a:pathLst>
                <a:path extrusionOk="0" h="20036" w="8227">
                  <a:moveTo>
                    <a:pt x="3673" y="20036"/>
                  </a:moveTo>
                  <a:lnTo>
                    <a:pt x="5054" y="20036"/>
                  </a:lnTo>
                  <a:cubicBezTo>
                    <a:pt x="5230" y="19272"/>
                    <a:pt x="8226" y="6023"/>
                    <a:pt x="5142" y="30"/>
                  </a:cubicBezTo>
                  <a:lnTo>
                    <a:pt x="5112" y="30"/>
                  </a:lnTo>
                  <a:cubicBezTo>
                    <a:pt x="4907" y="0"/>
                    <a:pt x="4701" y="0"/>
                    <a:pt x="4466" y="0"/>
                  </a:cubicBezTo>
                  <a:lnTo>
                    <a:pt x="4231" y="0"/>
                  </a:lnTo>
                  <a:cubicBezTo>
                    <a:pt x="4143" y="0"/>
                    <a:pt x="4055" y="30"/>
                    <a:pt x="3996" y="88"/>
                  </a:cubicBezTo>
                  <a:cubicBezTo>
                    <a:pt x="3996" y="88"/>
                    <a:pt x="1" y="6375"/>
                    <a:pt x="3673" y="200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4"/>
            <p:cNvSpPr/>
            <p:nvPr/>
          </p:nvSpPr>
          <p:spPr>
            <a:xfrm>
              <a:off x="4373246" y="3271141"/>
              <a:ext cx="421060" cy="95530"/>
            </a:xfrm>
            <a:custGeom>
              <a:rect b="b" l="l" r="r" t="t"/>
              <a:pathLst>
                <a:path extrusionOk="0" h="1440" w="6347">
                  <a:moveTo>
                    <a:pt x="5318" y="1440"/>
                  </a:moveTo>
                  <a:lnTo>
                    <a:pt x="1058" y="1381"/>
                  </a:lnTo>
                  <a:lnTo>
                    <a:pt x="1" y="0"/>
                  </a:lnTo>
                  <a:lnTo>
                    <a:pt x="6346" y="88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8" name="Google Shape;768;p24"/>
          <p:cNvGrpSpPr/>
          <p:nvPr/>
        </p:nvGrpSpPr>
        <p:grpSpPr>
          <a:xfrm>
            <a:off x="6" y="3095690"/>
            <a:ext cx="1771070" cy="2112899"/>
            <a:chOff x="3348439" y="1629675"/>
            <a:chExt cx="2280250" cy="2474700"/>
          </a:xfrm>
        </p:grpSpPr>
        <p:sp>
          <p:nvSpPr>
            <p:cNvPr id="769" name="Google Shape;769;p24"/>
            <p:cNvSpPr/>
            <p:nvPr/>
          </p:nvSpPr>
          <p:spPr>
            <a:xfrm>
              <a:off x="4239988" y="1629675"/>
              <a:ext cx="495300" cy="2474700"/>
            </a:xfrm>
            <a:prstGeom prst="rect">
              <a:avLst/>
            </a:prstGeom>
            <a:solidFill>
              <a:srgbClr val="0E2A47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4"/>
            <p:cNvSpPr/>
            <p:nvPr/>
          </p:nvSpPr>
          <p:spPr>
            <a:xfrm>
              <a:off x="4239989" y="1888300"/>
              <a:ext cx="1388700" cy="399900"/>
            </a:xfrm>
            <a:prstGeom prst="homePlate">
              <a:avLst>
                <a:gd fmla="val 50000" name="adj"/>
              </a:avLst>
            </a:prstGeom>
            <a:solidFill>
              <a:srgbClr val="DD98A4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4"/>
            <p:cNvSpPr/>
            <p:nvPr/>
          </p:nvSpPr>
          <p:spPr>
            <a:xfrm rot="10800000">
              <a:off x="3348439" y="2433975"/>
              <a:ext cx="1388700" cy="399900"/>
            </a:xfrm>
            <a:prstGeom prst="homePlate">
              <a:avLst>
                <a:gd fmla="val 50000" name="adj"/>
              </a:avLst>
            </a:prstGeom>
            <a:solidFill>
              <a:srgbClr val="8AA8D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2" name="Google Shape;772;p24"/>
          <p:cNvSpPr txBox="1"/>
          <p:nvPr/>
        </p:nvSpPr>
        <p:spPr>
          <a:xfrm>
            <a:off x="681900" y="3322925"/>
            <a:ext cx="88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Obrigado!</a:t>
            </a:r>
            <a:endParaRPr sz="1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457200" y="279375"/>
            <a:ext cx="8229600" cy="5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Problema</a:t>
            </a:r>
            <a:endParaRPr b="1" sz="3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6" name="Google Shape;136;p14"/>
          <p:cNvSpPr/>
          <p:nvPr/>
        </p:nvSpPr>
        <p:spPr>
          <a:xfrm>
            <a:off x="5434229" y="3201085"/>
            <a:ext cx="117000" cy="21577"/>
          </a:xfrm>
          <a:custGeom>
            <a:rect b="b" l="l" r="r" t="t"/>
            <a:pathLst>
              <a:path extrusionOk="0" h="180" w="976">
                <a:moveTo>
                  <a:pt x="1" y="1"/>
                </a:moveTo>
                <a:lnTo>
                  <a:pt x="1" y="1"/>
                </a:lnTo>
                <a:cubicBezTo>
                  <a:pt x="279" y="119"/>
                  <a:pt x="578" y="179"/>
                  <a:pt x="881" y="179"/>
                </a:cubicBezTo>
                <a:cubicBezTo>
                  <a:pt x="881" y="179"/>
                  <a:pt x="881" y="179"/>
                  <a:pt x="881" y="179"/>
                </a:cubicBezTo>
                <a:lnTo>
                  <a:pt x="881" y="179"/>
                </a:lnTo>
                <a:cubicBezTo>
                  <a:pt x="882" y="179"/>
                  <a:pt x="882" y="179"/>
                  <a:pt x="882" y="179"/>
                </a:cubicBezTo>
                <a:cubicBezTo>
                  <a:pt x="913" y="179"/>
                  <a:pt x="945" y="178"/>
                  <a:pt x="975" y="176"/>
                </a:cubicBezTo>
                <a:lnTo>
                  <a:pt x="975" y="176"/>
                </a:lnTo>
                <a:cubicBezTo>
                  <a:pt x="943" y="178"/>
                  <a:pt x="913" y="179"/>
                  <a:pt x="881" y="179"/>
                </a:cubicBezTo>
                <a:lnTo>
                  <a:pt x="881" y="179"/>
                </a:lnTo>
                <a:cubicBezTo>
                  <a:pt x="579" y="179"/>
                  <a:pt x="279" y="119"/>
                  <a:pt x="1" y="1"/>
                </a:cubicBezTo>
                <a:close/>
              </a:path>
            </a:pathLst>
          </a:custGeom>
          <a:solidFill>
            <a:srgbClr val="A5B7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6877633" y="1476871"/>
            <a:ext cx="696047" cy="696108"/>
          </a:xfrm>
          <a:custGeom>
            <a:rect b="b" l="l" r="r" t="t"/>
            <a:pathLst>
              <a:path extrusionOk="0" h="4578" w="4577">
                <a:moveTo>
                  <a:pt x="2288" y="1"/>
                </a:moveTo>
                <a:cubicBezTo>
                  <a:pt x="1025" y="1"/>
                  <a:pt x="0" y="1024"/>
                  <a:pt x="0" y="2289"/>
                </a:cubicBezTo>
                <a:cubicBezTo>
                  <a:pt x="0" y="3553"/>
                  <a:pt x="1025" y="4577"/>
                  <a:pt x="2288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8" y="1"/>
                </a:cubicBezTo>
                <a:close/>
              </a:path>
            </a:pathLst>
          </a:custGeom>
          <a:solidFill>
            <a:srgbClr val="8AA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4187811" y="1486915"/>
            <a:ext cx="676068" cy="676022"/>
          </a:xfrm>
          <a:custGeom>
            <a:rect b="b" l="l" r="r" t="t"/>
            <a:pathLst>
              <a:path extrusionOk="0" h="4578" w="4578">
                <a:moveTo>
                  <a:pt x="2289" y="1"/>
                </a:moveTo>
                <a:cubicBezTo>
                  <a:pt x="1026" y="1"/>
                  <a:pt x="1" y="1024"/>
                  <a:pt x="1" y="2289"/>
                </a:cubicBezTo>
                <a:cubicBezTo>
                  <a:pt x="1" y="3553"/>
                  <a:pt x="1026" y="4577"/>
                  <a:pt x="2289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9" y="1"/>
                </a:cubicBezTo>
                <a:close/>
              </a:path>
            </a:pathLst>
          </a:custGeom>
          <a:solidFill>
            <a:srgbClr val="8AA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1469997" y="1554256"/>
            <a:ext cx="704051" cy="704005"/>
          </a:xfrm>
          <a:custGeom>
            <a:rect b="b" l="l" r="r" t="t"/>
            <a:pathLst>
              <a:path extrusionOk="0" h="4578" w="4578">
                <a:moveTo>
                  <a:pt x="2289" y="1"/>
                </a:moveTo>
                <a:cubicBezTo>
                  <a:pt x="1026" y="1"/>
                  <a:pt x="1" y="1024"/>
                  <a:pt x="1" y="2289"/>
                </a:cubicBezTo>
                <a:cubicBezTo>
                  <a:pt x="1" y="3553"/>
                  <a:pt x="1026" y="4577"/>
                  <a:pt x="2289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9" y="1"/>
                </a:cubicBezTo>
                <a:close/>
              </a:path>
            </a:pathLst>
          </a:custGeom>
          <a:solidFill>
            <a:srgbClr val="8AA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" name="Google Shape;140;p14"/>
          <p:cNvCxnSpPr/>
          <p:nvPr/>
        </p:nvCxnSpPr>
        <p:spPr>
          <a:xfrm>
            <a:off x="503930" y="2545475"/>
            <a:ext cx="8204400" cy="0"/>
          </a:xfrm>
          <a:prstGeom prst="straightConnector1">
            <a:avLst/>
          </a:prstGeom>
          <a:noFill/>
          <a:ln cap="flat" cmpd="sng" w="28575">
            <a:solidFill>
              <a:srgbClr val="DD98A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4"/>
          <p:cNvSpPr/>
          <p:nvPr/>
        </p:nvSpPr>
        <p:spPr>
          <a:xfrm>
            <a:off x="1727574" y="2450825"/>
            <a:ext cx="189300" cy="189300"/>
          </a:xfrm>
          <a:prstGeom prst="ellipse">
            <a:avLst/>
          </a:prstGeom>
          <a:solidFill>
            <a:srgbClr val="DD98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4431210" y="2450825"/>
            <a:ext cx="189300" cy="189300"/>
          </a:xfrm>
          <a:prstGeom prst="ellipse">
            <a:avLst/>
          </a:prstGeom>
          <a:solidFill>
            <a:srgbClr val="DD98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7134823" y="2453125"/>
            <a:ext cx="189300" cy="189300"/>
          </a:xfrm>
          <a:prstGeom prst="ellipse">
            <a:avLst/>
          </a:prstGeom>
          <a:solidFill>
            <a:srgbClr val="DD98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 txBox="1"/>
          <p:nvPr/>
        </p:nvSpPr>
        <p:spPr>
          <a:xfrm>
            <a:off x="6283800" y="2736850"/>
            <a:ext cx="22362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Otimização de tempo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822575" y="3088525"/>
            <a:ext cx="1998900" cy="1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Dificuldade para decidir o roteiro para viagens individuais e em grupo</a:t>
            </a:r>
            <a:endParaRPr sz="1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4"/>
          <p:cNvSpPr txBox="1"/>
          <p:nvPr/>
        </p:nvSpPr>
        <p:spPr>
          <a:xfrm>
            <a:off x="3550650" y="3142975"/>
            <a:ext cx="2042700" cy="12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Dificuldade em dividir gastos e não levar prejuízos.</a:t>
            </a:r>
            <a:endParaRPr sz="1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6117000" y="3142975"/>
            <a:ext cx="2403000" cy="18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Dificuldade de aproveitar o tempo e realizar todas as tarefas e pesquisas necessárias</a:t>
            </a:r>
            <a:endParaRPr sz="1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4"/>
          <p:cNvSpPr txBox="1"/>
          <p:nvPr/>
        </p:nvSpPr>
        <p:spPr>
          <a:xfrm>
            <a:off x="1399475" y="2722375"/>
            <a:ext cx="8451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Roteiro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9" name="Google Shape;149;p14"/>
          <p:cNvSpPr txBox="1"/>
          <p:nvPr/>
        </p:nvSpPr>
        <p:spPr>
          <a:xfrm>
            <a:off x="3720613" y="2764500"/>
            <a:ext cx="19989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Divisão financeira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>
            <p:ph type="title"/>
          </p:nvPr>
        </p:nvSpPr>
        <p:spPr>
          <a:xfrm>
            <a:off x="2664625" y="308000"/>
            <a:ext cx="2808000" cy="6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       Introdução:</a:t>
            </a:r>
            <a:endParaRPr b="1" sz="2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55" name="Google Shape;155;p15"/>
          <p:cNvGrpSpPr/>
          <p:nvPr/>
        </p:nvGrpSpPr>
        <p:grpSpPr>
          <a:xfrm>
            <a:off x="5472619" y="3290944"/>
            <a:ext cx="1593049" cy="985011"/>
            <a:chOff x="6198325" y="1389800"/>
            <a:chExt cx="1247200" cy="833625"/>
          </a:xfrm>
        </p:grpSpPr>
        <p:sp>
          <p:nvSpPr>
            <p:cNvPr id="156" name="Google Shape;156;p15"/>
            <p:cNvSpPr/>
            <p:nvPr/>
          </p:nvSpPr>
          <p:spPr>
            <a:xfrm>
              <a:off x="6198325" y="1403600"/>
              <a:ext cx="1247200" cy="819800"/>
            </a:xfrm>
            <a:custGeom>
              <a:rect b="b" l="l" r="r" t="t"/>
              <a:pathLst>
                <a:path extrusionOk="0" h="32792" w="49888">
                  <a:moveTo>
                    <a:pt x="4320" y="15215"/>
                  </a:moveTo>
                  <a:lnTo>
                    <a:pt x="4320" y="15215"/>
                  </a:lnTo>
                  <a:cubicBezTo>
                    <a:pt x="3308" y="15838"/>
                    <a:pt x="2375" y="16577"/>
                    <a:pt x="1518" y="17394"/>
                  </a:cubicBezTo>
                  <a:cubicBezTo>
                    <a:pt x="1713" y="17083"/>
                    <a:pt x="1947" y="16811"/>
                    <a:pt x="2219" y="16538"/>
                  </a:cubicBezTo>
                  <a:cubicBezTo>
                    <a:pt x="2880" y="16032"/>
                    <a:pt x="3581" y="15604"/>
                    <a:pt x="4320" y="15215"/>
                  </a:cubicBezTo>
                  <a:close/>
                  <a:moveTo>
                    <a:pt x="13816" y="0"/>
                  </a:moveTo>
                  <a:cubicBezTo>
                    <a:pt x="12549" y="0"/>
                    <a:pt x="11265" y="307"/>
                    <a:pt x="10391" y="1206"/>
                  </a:cubicBezTo>
                  <a:cubicBezTo>
                    <a:pt x="9690" y="1868"/>
                    <a:pt x="20392" y="7160"/>
                    <a:pt x="19496" y="7510"/>
                  </a:cubicBezTo>
                  <a:cubicBezTo>
                    <a:pt x="18718" y="7860"/>
                    <a:pt x="17940" y="8211"/>
                    <a:pt x="17162" y="8561"/>
                  </a:cubicBezTo>
                  <a:cubicBezTo>
                    <a:pt x="13932" y="10001"/>
                    <a:pt x="10780" y="11518"/>
                    <a:pt x="7433" y="12608"/>
                  </a:cubicBezTo>
                  <a:cubicBezTo>
                    <a:pt x="7161" y="11596"/>
                    <a:pt x="6927" y="10545"/>
                    <a:pt x="6616" y="9534"/>
                  </a:cubicBezTo>
                  <a:cubicBezTo>
                    <a:pt x="6314" y="8591"/>
                    <a:pt x="5647" y="7429"/>
                    <a:pt x="4473" y="7429"/>
                  </a:cubicBezTo>
                  <a:cubicBezTo>
                    <a:pt x="4436" y="7429"/>
                    <a:pt x="4398" y="7430"/>
                    <a:pt x="4359" y="7432"/>
                  </a:cubicBezTo>
                  <a:cubicBezTo>
                    <a:pt x="3931" y="7471"/>
                    <a:pt x="2725" y="7744"/>
                    <a:pt x="2608" y="8288"/>
                  </a:cubicBezTo>
                  <a:cubicBezTo>
                    <a:pt x="2608" y="8639"/>
                    <a:pt x="2608" y="8989"/>
                    <a:pt x="2608" y="9339"/>
                  </a:cubicBezTo>
                  <a:lnTo>
                    <a:pt x="2608" y="10701"/>
                  </a:lnTo>
                  <a:cubicBezTo>
                    <a:pt x="2647" y="11402"/>
                    <a:pt x="2686" y="12141"/>
                    <a:pt x="2764" y="12841"/>
                  </a:cubicBezTo>
                  <a:lnTo>
                    <a:pt x="2297" y="12841"/>
                  </a:lnTo>
                  <a:cubicBezTo>
                    <a:pt x="1869" y="12841"/>
                    <a:pt x="1441" y="12919"/>
                    <a:pt x="1090" y="13114"/>
                  </a:cubicBezTo>
                  <a:cubicBezTo>
                    <a:pt x="935" y="13153"/>
                    <a:pt x="818" y="13269"/>
                    <a:pt x="818" y="13464"/>
                  </a:cubicBezTo>
                  <a:cubicBezTo>
                    <a:pt x="740" y="13892"/>
                    <a:pt x="974" y="14359"/>
                    <a:pt x="1402" y="14592"/>
                  </a:cubicBezTo>
                  <a:cubicBezTo>
                    <a:pt x="1655" y="14670"/>
                    <a:pt x="1927" y="14709"/>
                    <a:pt x="2199" y="14709"/>
                  </a:cubicBezTo>
                  <a:cubicBezTo>
                    <a:pt x="2472" y="14709"/>
                    <a:pt x="2744" y="14670"/>
                    <a:pt x="2997" y="14592"/>
                  </a:cubicBezTo>
                  <a:cubicBezTo>
                    <a:pt x="3075" y="14554"/>
                    <a:pt x="3153" y="14515"/>
                    <a:pt x="3192" y="14437"/>
                  </a:cubicBezTo>
                  <a:cubicBezTo>
                    <a:pt x="3270" y="14631"/>
                    <a:pt x="3386" y="14787"/>
                    <a:pt x="3542" y="14943"/>
                  </a:cubicBezTo>
                  <a:cubicBezTo>
                    <a:pt x="2725" y="15293"/>
                    <a:pt x="1947" y="15799"/>
                    <a:pt x="1324" y="16421"/>
                  </a:cubicBezTo>
                  <a:cubicBezTo>
                    <a:pt x="701" y="17005"/>
                    <a:pt x="1" y="18289"/>
                    <a:pt x="1052" y="18795"/>
                  </a:cubicBezTo>
                  <a:cubicBezTo>
                    <a:pt x="1336" y="18926"/>
                    <a:pt x="1657" y="18977"/>
                    <a:pt x="1991" y="18977"/>
                  </a:cubicBezTo>
                  <a:cubicBezTo>
                    <a:pt x="2753" y="18977"/>
                    <a:pt x="3581" y="18712"/>
                    <a:pt x="4204" y="18523"/>
                  </a:cubicBezTo>
                  <a:cubicBezTo>
                    <a:pt x="4982" y="18289"/>
                    <a:pt x="5760" y="18017"/>
                    <a:pt x="6460" y="17628"/>
                  </a:cubicBezTo>
                  <a:lnTo>
                    <a:pt x="6616" y="17589"/>
                  </a:lnTo>
                  <a:lnTo>
                    <a:pt x="6616" y="17589"/>
                  </a:lnTo>
                  <a:cubicBezTo>
                    <a:pt x="6422" y="18056"/>
                    <a:pt x="6227" y="18562"/>
                    <a:pt x="6110" y="19106"/>
                  </a:cubicBezTo>
                  <a:cubicBezTo>
                    <a:pt x="5920" y="19866"/>
                    <a:pt x="6509" y="20626"/>
                    <a:pt x="7297" y="20626"/>
                  </a:cubicBezTo>
                  <a:cubicBezTo>
                    <a:pt x="7316" y="20626"/>
                    <a:pt x="7336" y="20625"/>
                    <a:pt x="7355" y="20624"/>
                  </a:cubicBezTo>
                  <a:cubicBezTo>
                    <a:pt x="8251" y="20546"/>
                    <a:pt x="8873" y="19690"/>
                    <a:pt x="9340" y="19029"/>
                  </a:cubicBezTo>
                  <a:cubicBezTo>
                    <a:pt x="9535" y="18795"/>
                    <a:pt x="9690" y="18523"/>
                    <a:pt x="9807" y="18289"/>
                  </a:cubicBezTo>
                  <a:lnTo>
                    <a:pt x="10002" y="18289"/>
                  </a:lnTo>
                  <a:cubicBezTo>
                    <a:pt x="12064" y="17783"/>
                    <a:pt x="14165" y="17472"/>
                    <a:pt x="16267" y="17316"/>
                  </a:cubicBezTo>
                  <a:cubicBezTo>
                    <a:pt x="18212" y="17200"/>
                    <a:pt x="20119" y="16966"/>
                    <a:pt x="22026" y="16538"/>
                  </a:cubicBezTo>
                  <a:lnTo>
                    <a:pt x="22026" y="16538"/>
                  </a:lnTo>
                  <a:cubicBezTo>
                    <a:pt x="21287" y="18873"/>
                    <a:pt x="20430" y="21169"/>
                    <a:pt x="19613" y="23465"/>
                  </a:cubicBezTo>
                  <a:cubicBezTo>
                    <a:pt x="18601" y="26267"/>
                    <a:pt x="17590" y="29185"/>
                    <a:pt x="17434" y="32220"/>
                  </a:cubicBezTo>
                  <a:cubicBezTo>
                    <a:pt x="17395" y="32493"/>
                    <a:pt x="17629" y="32726"/>
                    <a:pt x="17901" y="32765"/>
                  </a:cubicBezTo>
                  <a:cubicBezTo>
                    <a:pt x="18079" y="32783"/>
                    <a:pt x="18254" y="32791"/>
                    <a:pt x="18426" y="32791"/>
                  </a:cubicBezTo>
                  <a:cubicBezTo>
                    <a:pt x="21694" y="32791"/>
                    <a:pt x="23720" y="29715"/>
                    <a:pt x="25606" y="27201"/>
                  </a:cubicBezTo>
                  <a:cubicBezTo>
                    <a:pt x="26121" y="27249"/>
                    <a:pt x="26750" y="27317"/>
                    <a:pt x="27377" y="27317"/>
                  </a:cubicBezTo>
                  <a:cubicBezTo>
                    <a:pt x="28263" y="27317"/>
                    <a:pt x="29145" y="27180"/>
                    <a:pt x="29692" y="26656"/>
                  </a:cubicBezTo>
                  <a:cubicBezTo>
                    <a:pt x="30276" y="26111"/>
                    <a:pt x="30392" y="25216"/>
                    <a:pt x="30003" y="24554"/>
                  </a:cubicBezTo>
                  <a:cubicBezTo>
                    <a:pt x="29663" y="24112"/>
                    <a:pt x="29174" y="23878"/>
                    <a:pt x="28667" y="23878"/>
                  </a:cubicBezTo>
                  <a:cubicBezTo>
                    <a:pt x="28594" y="23878"/>
                    <a:pt x="28520" y="23883"/>
                    <a:pt x="28447" y="23893"/>
                  </a:cubicBezTo>
                  <a:cubicBezTo>
                    <a:pt x="29342" y="22881"/>
                    <a:pt x="30198" y="21869"/>
                    <a:pt x="31054" y="20780"/>
                  </a:cubicBezTo>
                  <a:cubicBezTo>
                    <a:pt x="31054" y="20819"/>
                    <a:pt x="31093" y="20819"/>
                    <a:pt x="31093" y="20819"/>
                  </a:cubicBezTo>
                  <a:cubicBezTo>
                    <a:pt x="31309" y="20878"/>
                    <a:pt x="31527" y="20906"/>
                    <a:pt x="31742" y="20906"/>
                  </a:cubicBezTo>
                  <a:cubicBezTo>
                    <a:pt x="33072" y="20906"/>
                    <a:pt x="34310" y="19840"/>
                    <a:pt x="34712" y="18601"/>
                  </a:cubicBezTo>
                  <a:cubicBezTo>
                    <a:pt x="34906" y="18173"/>
                    <a:pt x="34867" y="17628"/>
                    <a:pt x="34595" y="17239"/>
                  </a:cubicBezTo>
                  <a:cubicBezTo>
                    <a:pt x="34416" y="17059"/>
                    <a:pt x="34186" y="16947"/>
                    <a:pt x="33950" y="16947"/>
                  </a:cubicBezTo>
                  <a:cubicBezTo>
                    <a:pt x="33827" y="16947"/>
                    <a:pt x="33703" y="16978"/>
                    <a:pt x="33583" y="17044"/>
                  </a:cubicBezTo>
                  <a:cubicBezTo>
                    <a:pt x="34128" y="16032"/>
                    <a:pt x="34595" y="15021"/>
                    <a:pt x="34984" y="13931"/>
                  </a:cubicBezTo>
                  <a:cubicBezTo>
                    <a:pt x="35023" y="13814"/>
                    <a:pt x="34984" y="13659"/>
                    <a:pt x="34906" y="13542"/>
                  </a:cubicBezTo>
                  <a:lnTo>
                    <a:pt x="35373" y="12919"/>
                  </a:lnTo>
                  <a:cubicBezTo>
                    <a:pt x="38875" y="12608"/>
                    <a:pt x="42300" y="11363"/>
                    <a:pt x="45646" y="10195"/>
                  </a:cubicBezTo>
                  <a:cubicBezTo>
                    <a:pt x="46736" y="9806"/>
                    <a:pt x="48604" y="9534"/>
                    <a:pt x="49304" y="8483"/>
                  </a:cubicBezTo>
                  <a:cubicBezTo>
                    <a:pt x="49888" y="7666"/>
                    <a:pt x="48954" y="6927"/>
                    <a:pt x="48331" y="6537"/>
                  </a:cubicBezTo>
                  <a:cubicBezTo>
                    <a:pt x="46892" y="5720"/>
                    <a:pt x="45374" y="5020"/>
                    <a:pt x="43817" y="4475"/>
                  </a:cubicBezTo>
                  <a:cubicBezTo>
                    <a:pt x="42339" y="3813"/>
                    <a:pt x="40782" y="3424"/>
                    <a:pt x="39187" y="3230"/>
                  </a:cubicBezTo>
                  <a:cubicBezTo>
                    <a:pt x="38871" y="3203"/>
                    <a:pt x="38554" y="3192"/>
                    <a:pt x="38238" y="3192"/>
                  </a:cubicBezTo>
                  <a:cubicBezTo>
                    <a:pt x="36688" y="3192"/>
                    <a:pt x="35141" y="3477"/>
                    <a:pt x="33622" y="3736"/>
                  </a:cubicBezTo>
                  <a:cubicBezTo>
                    <a:pt x="32104" y="4008"/>
                    <a:pt x="30587" y="4319"/>
                    <a:pt x="29108" y="4670"/>
                  </a:cubicBezTo>
                  <a:cubicBezTo>
                    <a:pt x="29097" y="4672"/>
                    <a:pt x="29085" y="4673"/>
                    <a:pt x="29070" y="4673"/>
                  </a:cubicBezTo>
                  <a:cubicBezTo>
                    <a:pt x="28272" y="4673"/>
                    <a:pt x="21533" y="1647"/>
                    <a:pt x="15994" y="272"/>
                  </a:cubicBezTo>
                  <a:cubicBezTo>
                    <a:pt x="15336" y="111"/>
                    <a:pt x="14579" y="0"/>
                    <a:pt x="13816" y="0"/>
                  </a:cubicBezTo>
                  <a:close/>
                </a:path>
              </a:pathLst>
            </a:custGeom>
            <a:solidFill>
              <a:srgbClr val="FEFFFF"/>
            </a:solidFill>
            <a:ln cap="flat" cmpd="sng" w="9525">
              <a:solidFill>
                <a:srgbClr val="3657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B2F5B"/>
                </a:solidFill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198325" y="1772950"/>
              <a:ext cx="186000" cy="105075"/>
            </a:xfrm>
            <a:custGeom>
              <a:rect b="b" l="l" r="r" t="t"/>
              <a:pathLst>
                <a:path extrusionOk="0" h="4203" w="7440">
                  <a:moveTo>
                    <a:pt x="4137" y="1"/>
                  </a:moveTo>
                  <a:cubicBezTo>
                    <a:pt x="4107" y="1"/>
                    <a:pt x="4077" y="5"/>
                    <a:pt x="4048" y="13"/>
                  </a:cubicBezTo>
                  <a:cubicBezTo>
                    <a:pt x="2997" y="324"/>
                    <a:pt x="2063" y="908"/>
                    <a:pt x="1324" y="1647"/>
                  </a:cubicBezTo>
                  <a:cubicBezTo>
                    <a:pt x="701" y="2231"/>
                    <a:pt x="1" y="3515"/>
                    <a:pt x="1052" y="4021"/>
                  </a:cubicBezTo>
                  <a:cubicBezTo>
                    <a:pt x="1336" y="4152"/>
                    <a:pt x="1657" y="4203"/>
                    <a:pt x="1991" y="4203"/>
                  </a:cubicBezTo>
                  <a:cubicBezTo>
                    <a:pt x="2753" y="4203"/>
                    <a:pt x="3581" y="3938"/>
                    <a:pt x="4204" y="3749"/>
                  </a:cubicBezTo>
                  <a:cubicBezTo>
                    <a:pt x="5137" y="3437"/>
                    <a:pt x="6344" y="3087"/>
                    <a:pt x="7122" y="2426"/>
                  </a:cubicBezTo>
                  <a:cubicBezTo>
                    <a:pt x="7440" y="2166"/>
                    <a:pt x="7114" y="1884"/>
                    <a:pt x="6797" y="1884"/>
                  </a:cubicBezTo>
                  <a:cubicBezTo>
                    <a:pt x="6688" y="1884"/>
                    <a:pt x="6579" y="1918"/>
                    <a:pt x="6499" y="1998"/>
                  </a:cubicBezTo>
                  <a:cubicBezTo>
                    <a:pt x="5877" y="2426"/>
                    <a:pt x="5176" y="2698"/>
                    <a:pt x="4476" y="2893"/>
                  </a:cubicBezTo>
                  <a:cubicBezTo>
                    <a:pt x="3620" y="3282"/>
                    <a:pt x="2686" y="3437"/>
                    <a:pt x="1752" y="3437"/>
                  </a:cubicBezTo>
                  <a:cubicBezTo>
                    <a:pt x="662" y="3360"/>
                    <a:pt x="1947" y="2037"/>
                    <a:pt x="2219" y="1764"/>
                  </a:cubicBezTo>
                  <a:cubicBezTo>
                    <a:pt x="2880" y="1258"/>
                    <a:pt x="3581" y="830"/>
                    <a:pt x="4320" y="441"/>
                  </a:cubicBezTo>
                  <a:cubicBezTo>
                    <a:pt x="4633" y="267"/>
                    <a:pt x="4387" y="1"/>
                    <a:pt x="4137" y="1"/>
                  </a:cubicBezTo>
                  <a:close/>
                </a:path>
              </a:pathLst>
            </a:custGeom>
            <a:solidFill>
              <a:srgbClr val="0E2A47"/>
            </a:solidFill>
            <a:ln cap="flat" cmpd="sng" w="9525">
              <a:solidFill>
                <a:srgbClr val="3657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B2F5B"/>
                </a:solidFill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6263525" y="1590275"/>
              <a:ext cx="125300" cy="190525"/>
            </a:xfrm>
            <a:custGeom>
              <a:rect b="b" l="l" r="r" t="t"/>
              <a:pathLst>
                <a:path extrusionOk="0" h="7621" w="5012">
                  <a:moveTo>
                    <a:pt x="1907" y="1"/>
                  </a:moveTo>
                  <a:cubicBezTo>
                    <a:pt x="1869" y="1"/>
                    <a:pt x="1830" y="2"/>
                    <a:pt x="1790" y="4"/>
                  </a:cubicBezTo>
                  <a:cubicBezTo>
                    <a:pt x="1323" y="43"/>
                    <a:pt x="156" y="316"/>
                    <a:pt x="39" y="821"/>
                  </a:cubicBezTo>
                  <a:cubicBezTo>
                    <a:pt x="0" y="1211"/>
                    <a:pt x="0" y="1561"/>
                    <a:pt x="39" y="1911"/>
                  </a:cubicBezTo>
                  <a:lnTo>
                    <a:pt x="39" y="3234"/>
                  </a:lnTo>
                  <a:cubicBezTo>
                    <a:pt x="39" y="4168"/>
                    <a:pt x="117" y="5063"/>
                    <a:pt x="272" y="5997"/>
                  </a:cubicBezTo>
                  <a:cubicBezTo>
                    <a:pt x="389" y="6581"/>
                    <a:pt x="584" y="7320"/>
                    <a:pt x="1167" y="7592"/>
                  </a:cubicBezTo>
                  <a:cubicBezTo>
                    <a:pt x="1213" y="7611"/>
                    <a:pt x="1274" y="7621"/>
                    <a:pt x="1339" y="7621"/>
                  </a:cubicBezTo>
                  <a:cubicBezTo>
                    <a:pt x="1546" y="7621"/>
                    <a:pt x="1783" y="7519"/>
                    <a:pt x="1634" y="7281"/>
                  </a:cubicBezTo>
                  <a:cubicBezTo>
                    <a:pt x="549" y="5521"/>
                    <a:pt x="904" y="3113"/>
                    <a:pt x="932" y="1096"/>
                  </a:cubicBezTo>
                  <a:lnTo>
                    <a:pt x="932" y="1096"/>
                  </a:lnTo>
                  <a:cubicBezTo>
                    <a:pt x="1222" y="931"/>
                    <a:pt x="1522" y="801"/>
                    <a:pt x="1826" y="801"/>
                  </a:cubicBezTo>
                  <a:cubicBezTo>
                    <a:pt x="1995" y="801"/>
                    <a:pt x="2165" y="841"/>
                    <a:pt x="2335" y="938"/>
                  </a:cubicBezTo>
                  <a:cubicBezTo>
                    <a:pt x="2724" y="1327"/>
                    <a:pt x="2996" y="1794"/>
                    <a:pt x="3113" y="2300"/>
                  </a:cubicBezTo>
                  <a:cubicBezTo>
                    <a:pt x="3502" y="3429"/>
                    <a:pt x="3502" y="4752"/>
                    <a:pt x="4008" y="5841"/>
                  </a:cubicBezTo>
                  <a:cubicBezTo>
                    <a:pt x="4088" y="5985"/>
                    <a:pt x="4278" y="6056"/>
                    <a:pt x="4467" y="6056"/>
                  </a:cubicBezTo>
                  <a:cubicBezTo>
                    <a:pt x="4740" y="6056"/>
                    <a:pt x="5011" y="5907"/>
                    <a:pt x="4942" y="5608"/>
                  </a:cubicBezTo>
                  <a:cubicBezTo>
                    <a:pt x="4631" y="4440"/>
                    <a:pt x="4397" y="3273"/>
                    <a:pt x="4047" y="2106"/>
                  </a:cubicBezTo>
                  <a:cubicBezTo>
                    <a:pt x="3708" y="1126"/>
                    <a:pt x="3077" y="1"/>
                    <a:pt x="1907" y="1"/>
                  </a:cubicBezTo>
                  <a:close/>
                </a:path>
              </a:pathLst>
            </a:custGeom>
            <a:solidFill>
              <a:srgbClr val="0E2A47"/>
            </a:solidFill>
            <a:ln cap="flat" cmpd="sng" w="9525">
              <a:solidFill>
                <a:srgbClr val="3657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B2F5B"/>
                </a:solidFill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6373325" y="1389800"/>
              <a:ext cx="1072200" cy="343050"/>
            </a:xfrm>
            <a:custGeom>
              <a:rect b="b" l="l" r="r" t="t"/>
              <a:pathLst>
                <a:path extrusionOk="0" h="13722" w="42888">
                  <a:moveTo>
                    <a:pt x="6241" y="985"/>
                  </a:moveTo>
                  <a:cubicBezTo>
                    <a:pt x="8691" y="985"/>
                    <a:pt x="12512" y="2274"/>
                    <a:pt x="13430" y="2536"/>
                  </a:cubicBezTo>
                  <a:cubicBezTo>
                    <a:pt x="14209" y="2770"/>
                    <a:pt x="14987" y="3003"/>
                    <a:pt x="15804" y="3276"/>
                  </a:cubicBezTo>
                  <a:cubicBezTo>
                    <a:pt x="16582" y="3548"/>
                    <a:pt x="17322" y="3937"/>
                    <a:pt x="18100" y="4249"/>
                  </a:cubicBezTo>
                  <a:cubicBezTo>
                    <a:pt x="18878" y="4560"/>
                    <a:pt x="19618" y="4871"/>
                    <a:pt x="20396" y="5144"/>
                  </a:cubicBezTo>
                  <a:cubicBezTo>
                    <a:pt x="20707" y="5260"/>
                    <a:pt x="21019" y="5377"/>
                    <a:pt x="21291" y="5455"/>
                  </a:cubicBezTo>
                  <a:lnTo>
                    <a:pt x="20396" y="5650"/>
                  </a:lnTo>
                  <a:cubicBezTo>
                    <a:pt x="18645" y="6039"/>
                    <a:pt x="16933" y="6506"/>
                    <a:pt x="15220" y="7050"/>
                  </a:cubicBezTo>
                  <a:cubicBezTo>
                    <a:pt x="14598" y="7284"/>
                    <a:pt x="14014" y="7517"/>
                    <a:pt x="13430" y="7751"/>
                  </a:cubicBezTo>
                  <a:cubicBezTo>
                    <a:pt x="11913" y="6778"/>
                    <a:pt x="10356" y="5922"/>
                    <a:pt x="8839" y="4988"/>
                  </a:cubicBezTo>
                  <a:cubicBezTo>
                    <a:pt x="8021" y="4521"/>
                    <a:pt x="7204" y="4015"/>
                    <a:pt x="6348" y="3548"/>
                  </a:cubicBezTo>
                  <a:cubicBezTo>
                    <a:pt x="5492" y="3081"/>
                    <a:pt x="4869" y="2575"/>
                    <a:pt x="4130" y="2147"/>
                  </a:cubicBezTo>
                  <a:cubicBezTo>
                    <a:pt x="4193" y="1286"/>
                    <a:pt x="5057" y="985"/>
                    <a:pt x="6241" y="985"/>
                  </a:cubicBezTo>
                  <a:close/>
                  <a:moveTo>
                    <a:pt x="6282" y="0"/>
                  </a:moveTo>
                  <a:cubicBezTo>
                    <a:pt x="5460" y="0"/>
                    <a:pt x="4563" y="158"/>
                    <a:pt x="3974" y="746"/>
                  </a:cubicBezTo>
                  <a:cubicBezTo>
                    <a:pt x="3507" y="1174"/>
                    <a:pt x="3002" y="2264"/>
                    <a:pt x="3663" y="2692"/>
                  </a:cubicBezTo>
                  <a:cubicBezTo>
                    <a:pt x="4091" y="2926"/>
                    <a:pt x="4558" y="3120"/>
                    <a:pt x="5064" y="3315"/>
                  </a:cubicBezTo>
                  <a:cubicBezTo>
                    <a:pt x="5609" y="3587"/>
                    <a:pt x="6193" y="3898"/>
                    <a:pt x="6737" y="4249"/>
                  </a:cubicBezTo>
                  <a:cubicBezTo>
                    <a:pt x="7866" y="4949"/>
                    <a:pt x="8994" y="5611"/>
                    <a:pt x="10084" y="6350"/>
                  </a:cubicBezTo>
                  <a:cubicBezTo>
                    <a:pt x="10940" y="6934"/>
                    <a:pt x="11718" y="7517"/>
                    <a:pt x="12535" y="8062"/>
                  </a:cubicBezTo>
                  <a:cubicBezTo>
                    <a:pt x="11757" y="8412"/>
                    <a:pt x="10940" y="8763"/>
                    <a:pt x="10162" y="9113"/>
                  </a:cubicBezTo>
                  <a:cubicBezTo>
                    <a:pt x="6932" y="10553"/>
                    <a:pt x="3741" y="12109"/>
                    <a:pt x="317" y="13199"/>
                  </a:cubicBezTo>
                  <a:cubicBezTo>
                    <a:pt x="0" y="13269"/>
                    <a:pt x="97" y="13721"/>
                    <a:pt x="377" y="13721"/>
                  </a:cubicBezTo>
                  <a:cubicBezTo>
                    <a:pt x="407" y="13721"/>
                    <a:pt x="439" y="13716"/>
                    <a:pt x="472" y="13705"/>
                  </a:cubicBezTo>
                  <a:cubicBezTo>
                    <a:pt x="4480" y="12849"/>
                    <a:pt x="8255" y="11020"/>
                    <a:pt x="11991" y="9424"/>
                  </a:cubicBezTo>
                  <a:cubicBezTo>
                    <a:pt x="13858" y="8568"/>
                    <a:pt x="15804" y="7868"/>
                    <a:pt x="17828" y="7362"/>
                  </a:cubicBezTo>
                  <a:cubicBezTo>
                    <a:pt x="19968" y="6856"/>
                    <a:pt x="22108" y="6311"/>
                    <a:pt x="24248" y="5883"/>
                  </a:cubicBezTo>
                  <a:cubicBezTo>
                    <a:pt x="26233" y="5416"/>
                    <a:pt x="28256" y="5105"/>
                    <a:pt x="30319" y="4910"/>
                  </a:cubicBezTo>
                  <a:cubicBezTo>
                    <a:pt x="30502" y="4902"/>
                    <a:pt x="30684" y="4897"/>
                    <a:pt x="30867" y="4897"/>
                  </a:cubicBezTo>
                  <a:cubicBezTo>
                    <a:pt x="32317" y="4897"/>
                    <a:pt x="33757" y="5170"/>
                    <a:pt x="35105" y="5688"/>
                  </a:cubicBezTo>
                  <a:cubicBezTo>
                    <a:pt x="36740" y="6233"/>
                    <a:pt x="38257" y="7012"/>
                    <a:pt x="39853" y="7673"/>
                  </a:cubicBezTo>
                  <a:cubicBezTo>
                    <a:pt x="40359" y="7829"/>
                    <a:pt x="40864" y="8062"/>
                    <a:pt x="41292" y="8412"/>
                  </a:cubicBezTo>
                  <a:cubicBezTo>
                    <a:pt x="41565" y="8646"/>
                    <a:pt x="40942" y="8879"/>
                    <a:pt x="40787" y="8996"/>
                  </a:cubicBezTo>
                  <a:cubicBezTo>
                    <a:pt x="39853" y="9424"/>
                    <a:pt x="38880" y="9774"/>
                    <a:pt x="37907" y="10086"/>
                  </a:cubicBezTo>
                  <a:cubicBezTo>
                    <a:pt x="36856" y="10475"/>
                    <a:pt x="35806" y="10864"/>
                    <a:pt x="34755" y="11214"/>
                  </a:cubicBezTo>
                  <a:cubicBezTo>
                    <a:pt x="32537" y="12031"/>
                    <a:pt x="30241" y="12537"/>
                    <a:pt x="27945" y="12771"/>
                  </a:cubicBezTo>
                  <a:cubicBezTo>
                    <a:pt x="27415" y="12809"/>
                    <a:pt x="27438" y="13473"/>
                    <a:pt x="27977" y="13473"/>
                  </a:cubicBezTo>
                  <a:cubicBezTo>
                    <a:pt x="27992" y="13473"/>
                    <a:pt x="28007" y="13472"/>
                    <a:pt x="28023" y="13471"/>
                  </a:cubicBezTo>
                  <a:cubicBezTo>
                    <a:pt x="31681" y="13238"/>
                    <a:pt x="35222" y="11915"/>
                    <a:pt x="38646" y="10708"/>
                  </a:cubicBezTo>
                  <a:cubicBezTo>
                    <a:pt x="39775" y="10319"/>
                    <a:pt x="41604" y="10047"/>
                    <a:pt x="42343" y="8996"/>
                  </a:cubicBezTo>
                  <a:cubicBezTo>
                    <a:pt x="42888" y="8179"/>
                    <a:pt x="41915" y="7440"/>
                    <a:pt x="41292" y="7050"/>
                  </a:cubicBezTo>
                  <a:cubicBezTo>
                    <a:pt x="39853" y="6233"/>
                    <a:pt x="38335" y="5572"/>
                    <a:pt x="36778" y="4988"/>
                  </a:cubicBezTo>
                  <a:cubicBezTo>
                    <a:pt x="35339" y="4365"/>
                    <a:pt x="33782" y="3976"/>
                    <a:pt x="32187" y="3782"/>
                  </a:cubicBezTo>
                  <a:cubicBezTo>
                    <a:pt x="31871" y="3755"/>
                    <a:pt x="31554" y="3744"/>
                    <a:pt x="31238" y="3744"/>
                  </a:cubicBezTo>
                  <a:cubicBezTo>
                    <a:pt x="29688" y="3744"/>
                    <a:pt x="28141" y="4029"/>
                    <a:pt x="26622" y="4288"/>
                  </a:cubicBezTo>
                  <a:cubicBezTo>
                    <a:pt x="25533" y="4482"/>
                    <a:pt x="24482" y="4716"/>
                    <a:pt x="23392" y="4949"/>
                  </a:cubicBezTo>
                  <a:cubicBezTo>
                    <a:pt x="23392" y="4910"/>
                    <a:pt x="23353" y="4871"/>
                    <a:pt x="23314" y="4832"/>
                  </a:cubicBezTo>
                  <a:cubicBezTo>
                    <a:pt x="22419" y="4093"/>
                    <a:pt x="21291" y="3743"/>
                    <a:pt x="20201" y="3354"/>
                  </a:cubicBezTo>
                  <a:cubicBezTo>
                    <a:pt x="19657" y="3159"/>
                    <a:pt x="19112" y="3042"/>
                    <a:pt x="18567" y="2887"/>
                  </a:cubicBezTo>
                  <a:cubicBezTo>
                    <a:pt x="18022" y="2770"/>
                    <a:pt x="17400" y="2692"/>
                    <a:pt x="16816" y="2536"/>
                  </a:cubicBezTo>
                  <a:cubicBezTo>
                    <a:pt x="14520" y="1914"/>
                    <a:pt x="12263" y="1174"/>
                    <a:pt x="10006" y="591"/>
                  </a:cubicBezTo>
                  <a:cubicBezTo>
                    <a:pt x="8878" y="279"/>
                    <a:pt x="7749" y="85"/>
                    <a:pt x="6582" y="7"/>
                  </a:cubicBezTo>
                  <a:cubicBezTo>
                    <a:pt x="6483" y="3"/>
                    <a:pt x="6383" y="0"/>
                    <a:pt x="6282" y="0"/>
                  </a:cubicBezTo>
                  <a:close/>
                </a:path>
              </a:pathLst>
            </a:custGeom>
            <a:solidFill>
              <a:srgbClr val="0E2A47"/>
            </a:solidFill>
            <a:ln cap="flat" cmpd="sng" w="9525">
              <a:solidFill>
                <a:srgbClr val="3657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B2F5B"/>
                </a:solidFill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6772600" y="1655575"/>
              <a:ext cx="308125" cy="108925"/>
            </a:xfrm>
            <a:custGeom>
              <a:rect b="b" l="l" r="r" t="t"/>
              <a:pathLst>
                <a:path extrusionOk="0" h="4357" w="12325">
                  <a:moveTo>
                    <a:pt x="8621" y="1"/>
                  </a:moveTo>
                  <a:cubicBezTo>
                    <a:pt x="7780" y="1"/>
                    <a:pt x="6939" y="113"/>
                    <a:pt x="6098" y="350"/>
                  </a:cubicBezTo>
                  <a:cubicBezTo>
                    <a:pt x="4814" y="622"/>
                    <a:pt x="3569" y="1128"/>
                    <a:pt x="2440" y="1790"/>
                  </a:cubicBezTo>
                  <a:cubicBezTo>
                    <a:pt x="1584" y="2295"/>
                    <a:pt x="495" y="3074"/>
                    <a:pt x="106" y="4008"/>
                  </a:cubicBezTo>
                  <a:cubicBezTo>
                    <a:pt x="0" y="4244"/>
                    <a:pt x="179" y="4356"/>
                    <a:pt x="366" y="4356"/>
                  </a:cubicBezTo>
                  <a:cubicBezTo>
                    <a:pt x="456" y="4356"/>
                    <a:pt x="548" y="4331"/>
                    <a:pt x="611" y="4280"/>
                  </a:cubicBezTo>
                  <a:lnTo>
                    <a:pt x="572" y="4241"/>
                  </a:lnTo>
                  <a:cubicBezTo>
                    <a:pt x="2168" y="2918"/>
                    <a:pt x="4036" y="1945"/>
                    <a:pt x="6020" y="1400"/>
                  </a:cubicBezTo>
                  <a:cubicBezTo>
                    <a:pt x="6876" y="1137"/>
                    <a:pt x="7786" y="1041"/>
                    <a:pt x="8682" y="1041"/>
                  </a:cubicBezTo>
                  <a:cubicBezTo>
                    <a:pt x="8846" y="1041"/>
                    <a:pt x="9010" y="1044"/>
                    <a:pt x="9172" y="1050"/>
                  </a:cubicBezTo>
                  <a:cubicBezTo>
                    <a:pt x="9600" y="1089"/>
                    <a:pt x="10067" y="1206"/>
                    <a:pt x="10495" y="1361"/>
                  </a:cubicBezTo>
                  <a:cubicBezTo>
                    <a:pt x="10903" y="1547"/>
                    <a:pt x="11170" y="1909"/>
                    <a:pt x="11666" y="1909"/>
                  </a:cubicBezTo>
                  <a:cubicBezTo>
                    <a:pt x="11690" y="1909"/>
                    <a:pt x="11715" y="1908"/>
                    <a:pt x="11741" y="1906"/>
                  </a:cubicBezTo>
                  <a:cubicBezTo>
                    <a:pt x="11974" y="1906"/>
                    <a:pt x="12169" y="1751"/>
                    <a:pt x="12208" y="1556"/>
                  </a:cubicBezTo>
                  <a:cubicBezTo>
                    <a:pt x="12324" y="583"/>
                    <a:pt x="10534" y="194"/>
                    <a:pt x="9834" y="77"/>
                  </a:cubicBezTo>
                  <a:cubicBezTo>
                    <a:pt x="9430" y="27"/>
                    <a:pt x="9026" y="1"/>
                    <a:pt x="8621" y="1"/>
                  </a:cubicBezTo>
                  <a:close/>
                </a:path>
              </a:pathLst>
            </a:custGeom>
            <a:solidFill>
              <a:srgbClr val="0E2A47"/>
            </a:solidFill>
            <a:ln cap="flat" cmpd="sng" w="9525">
              <a:solidFill>
                <a:srgbClr val="3657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B2F5B"/>
                </a:solidFill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6633200" y="1738475"/>
              <a:ext cx="442000" cy="484950"/>
            </a:xfrm>
            <a:custGeom>
              <a:rect b="b" l="l" r="r" t="t"/>
              <a:pathLst>
                <a:path extrusionOk="0" h="19398" w="17680">
                  <a:moveTo>
                    <a:pt x="17048" y="0"/>
                  </a:moveTo>
                  <a:cubicBezTo>
                    <a:pt x="16786" y="0"/>
                    <a:pt x="16508" y="121"/>
                    <a:pt x="16422" y="380"/>
                  </a:cubicBezTo>
                  <a:cubicBezTo>
                    <a:pt x="14904" y="4778"/>
                    <a:pt x="11674" y="8163"/>
                    <a:pt x="8678" y="11587"/>
                  </a:cubicBezTo>
                  <a:cubicBezTo>
                    <a:pt x="7472" y="12988"/>
                    <a:pt x="6538" y="14584"/>
                    <a:pt x="5331" y="16024"/>
                  </a:cubicBezTo>
                  <a:cubicBezTo>
                    <a:pt x="4229" y="17339"/>
                    <a:pt x="2932" y="18427"/>
                    <a:pt x="1203" y="18427"/>
                  </a:cubicBezTo>
                  <a:cubicBezTo>
                    <a:pt x="1192" y="18427"/>
                    <a:pt x="1181" y="18427"/>
                    <a:pt x="1170" y="18427"/>
                  </a:cubicBezTo>
                  <a:lnTo>
                    <a:pt x="1170" y="18427"/>
                  </a:lnTo>
                  <a:cubicBezTo>
                    <a:pt x="1424" y="15689"/>
                    <a:pt x="2232" y="13020"/>
                    <a:pt x="3074" y="10420"/>
                  </a:cubicBezTo>
                  <a:cubicBezTo>
                    <a:pt x="4047" y="7502"/>
                    <a:pt x="5253" y="4583"/>
                    <a:pt x="5759" y="1548"/>
                  </a:cubicBezTo>
                  <a:cubicBezTo>
                    <a:pt x="5799" y="1367"/>
                    <a:pt x="5664" y="1280"/>
                    <a:pt x="5513" y="1280"/>
                  </a:cubicBezTo>
                  <a:cubicBezTo>
                    <a:pt x="5370" y="1280"/>
                    <a:pt x="5213" y="1358"/>
                    <a:pt x="5176" y="1509"/>
                  </a:cubicBezTo>
                  <a:lnTo>
                    <a:pt x="5176" y="1470"/>
                  </a:lnTo>
                  <a:cubicBezTo>
                    <a:pt x="4281" y="4388"/>
                    <a:pt x="3230" y="7190"/>
                    <a:pt x="2218" y="10070"/>
                  </a:cubicBezTo>
                  <a:cubicBezTo>
                    <a:pt x="1168" y="12911"/>
                    <a:pt x="195" y="15790"/>
                    <a:pt x="39" y="18825"/>
                  </a:cubicBezTo>
                  <a:cubicBezTo>
                    <a:pt x="0" y="19098"/>
                    <a:pt x="195" y="19331"/>
                    <a:pt x="467" y="19370"/>
                  </a:cubicBezTo>
                  <a:cubicBezTo>
                    <a:pt x="651" y="19389"/>
                    <a:pt x="831" y="19398"/>
                    <a:pt x="1007" y="19398"/>
                  </a:cubicBezTo>
                  <a:cubicBezTo>
                    <a:pt x="4898" y="19398"/>
                    <a:pt x="6989" y="15014"/>
                    <a:pt x="9223" y="12482"/>
                  </a:cubicBezTo>
                  <a:cubicBezTo>
                    <a:pt x="12491" y="8825"/>
                    <a:pt x="15916" y="5245"/>
                    <a:pt x="17550" y="536"/>
                  </a:cubicBezTo>
                  <a:cubicBezTo>
                    <a:pt x="17680" y="190"/>
                    <a:pt x="17377" y="0"/>
                    <a:pt x="17048" y="0"/>
                  </a:cubicBezTo>
                  <a:close/>
                </a:path>
              </a:pathLst>
            </a:custGeom>
            <a:solidFill>
              <a:srgbClr val="0E2A47"/>
            </a:solidFill>
            <a:ln cap="flat" cmpd="sng" w="9525">
              <a:solidFill>
                <a:srgbClr val="3657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B2F5B"/>
                </a:solidFill>
              </a:endParaRPr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6963950" y="1825875"/>
              <a:ext cx="107050" cy="99425"/>
            </a:xfrm>
            <a:custGeom>
              <a:rect b="b" l="l" r="r" t="t"/>
              <a:pathLst>
                <a:path extrusionOk="0" h="3977" w="4282">
                  <a:moveTo>
                    <a:pt x="3273" y="1"/>
                  </a:moveTo>
                  <a:cubicBezTo>
                    <a:pt x="2986" y="1"/>
                    <a:pt x="2700" y="118"/>
                    <a:pt x="2491" y="348"/>
                  </a:cubicBezTo>
                  <a:cubicBezTo>
                    <a:pt x="2346" y="530"/>
                    <a:pt x="2506" y="779"/>
                    <a:pt x="2719" y="779"/>
                  </a:cubicBezTo>
                  <a:cubicBezTo>
                    <a:pt x="2733" y="779"/>
                    <a:pt x="2748" y="778"/>
                    <a:pt x="2764" y="776"/>
                  </a:cubicBezTo>
                  <a:lnTo>
                    <a:pt x="2803" y="776"/>
                  </a:lnTo>
                  <a:cubicBezTo>
                    <a:pt x="2925" y="751"/>
                    <a:pt x="3079" y="680"/>
                    <a:pt x="3196" y="680"/>
                  </a:cubicBezTo>
                  <a:cubicBezTo>
                    <a:pt x="3264" y="680"/>
                    <a:pt x="3319" y="704"/>
                    <a:pt x="3347" y="776"/>
                  </a:cubicBezTo>
                  <a:cubicBezTo>
                    <a:pt x="3425" y="1087"/>
                    <a:pt x="3347" y="1437"/>
                    <a:pt x="3192" y="1710"/>
                  </a:cubicBezTo>
                  <a:cubicBezTo>
                    <a:pt x="2997" y="2138"/>
                    <a:pt x="2686" y="2488"/>
                    <a:pt x="2297" y="2721"/>
                  </a:cubicBezTo>
                  <a:cubicBezTo>
                    <a:pt x="1853" y="2994"/>
                    <a:pt x="1350" y="3118"/>
                    <a:pt x="839" y="3118"/>
                  </a:cubicBezTo>
                  <a:cubicBezTo>
                    <a:pt x="767" y="3118"/>
                    <a:pt x="695" y="3115"/>
                    <a:pt x="623" y="3110"/>
                  </a:cubicBezTo>
                  <a:cubicBezTo>
                    <a:pt x="195" y="3149"/>
                    <a:pt x="1" y="3733"/>
                    <a:pt x="468" y="3889"/>
                  </a:cubicBezTo>
                  <a:cubicBezTo>
                    <a:pt x="684" y="3948"/>
                    <a:pt x="901" y="3976"/>
                    <a:pt x="1115" y="3976"/>
                  </a:cubicBezTo>
                  <a:cubicBezTo>
                    <a:pt x="2437" y="3976"/>
                    <a:pt x="3651" y="2910"/>
                    <a:pt x="4087" y="1671"/>
                  </a:cubicBezTo>
                  <a:cubicBezTo>
                    <a:pt x="4281" y="1204"/>
                    <a:pt x="4242" y="698"/>
                    <a:pt x="3970" y="270"/>
                  </a:cubicBezTo>
                  <a:cubicBezTo>
                    <a:pt x="3771" y="89"/>
                    <a:pt x="3522" y="1"/>
                    <a:pt x="3273" y="1"/>
                  </a:cubicBezTo>
                  <a:close/>
                </a:path>
              </a:pathLst>
            </a:custGeom>
            <a:solidFill>
              <a:srgbClr val="0E2A47"/>
            </a:solidFill>
            <a:ln cap="flat" cmpd="sng" w="9525">
              <a:solidFill>
                <a:srgbClr val="3657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B2F5B"/>
                </a:solidFill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6821925" y="1999200"/>
              <a:ext cx="136225" cy="85700"/>
            </a:xfrm>
            <a:custGeom>
              <a:rect b="b" l="l" r="r" t="t"/>
              <a:pathLst>
                <a:path extrusionOk="0" h="3428" w="5449">
                  <a:moveTo>
                    <a:pt x="3635" y="1"/>
                  </a:moveTo>
                  <a:cubicBezTo>
                    <a:pt x="3346" y="1"/>
                    <a:pt x="3056" y="53"/>
                    <a:pt x="2802" y="147"/>
                  </a:cubicBezTo>
                  <a:cubicBezTo>
                    <a:pt x="2467" y="296"/>
                    <a:pt x="2595" y="694"/>
                    <a:pt x="2914" y="694"/>
                  </a:cubicBezTo>
                  <a:cubicBezTo>
                    <a:pt x="2928" y="694"/>
                    <a:pt x="2943" y="693"/>
                    <a:pt x="2958" y="691"/>
                  </a:cubicBezTo>
                  <a:cubicBezTo>
                    <a:pt x="3037" y="688"/>
                    <a:pt x="3116" y="685"/>
                    <a:pt x="3194" y="685"/>
                  </a:cubicBezTo>
                  <a:cubicBezTo>
                    <a:pt x="3885" y="685"/>
                    <a:pt x="4502" y="868"/>
                    <a:pt x="4398" y="1742"/>
                  </a:cubicBezTo>
                  <a:cubicBezTo>
                    <a:pt x="4281" y="2287"/>
                    <a:pt x="3775" y="2482"/>
                    <a:pt x="3269" y="2559"/>
                  </a:cubicBezTo>
                  <a:cubicBezTo>
                    <a:pt x="3129" y="2577"/>
                    <a:pt x="2986" y="2584"/>
                    <a:pt x="2843" y="2584"/>
                  </a:cubicBezTo>
                  <a:cubicBezTo>
                    <a:pt x="2283" y="2584"/>
                    <a:pt x="1706" y="2477"/>
                    <a:pt x="1151" y="2477"/>
                  </a:cubicBezTo>
                  <a:cubicBezTo>
                    <a:pt x="905" y="2477"/>
                    <a:pt x="663" y="2498"/>
                    <a:pt x="428" y="2559"/>
                  </a:cubicBezTo>
                  <a:cubicBezTo>
                    <a:pt x="0" y="2676"/>
                    <a:pt x="78" y="3299"/>
                    <a:pt x="506" y="3299"/>
                  </a:cubicBezTo>
                  <a:cubicBezTo>
                    <a:pt x="1040" y="3349"/>
                    <a:pt x="1709" y="3427"/>
                    <a:pt x="2377" y="3427"/>
                  </a:cubicBezTo>
                  <a:cubicBezTo>
                    <a:pt x="3267" y="3427"/>
                    <a:pt x="4153" y="3288"/>
                    <a:pt x="4709" y="2754"/>
                  </a:cubicBezTo>
                  <a:cubicBezTo>
                    <a:pt x="5293" y="2209"/>
                    <a:pt x="5448" y="1353"/>
                    <a:pt x="5020" y="653"/>
                  </a:cubicBezTo>
                  <a:cubicBezTo>
                    <a:pt x="4739" y="192"/>
                    <a:pt x="4189" y="1"/>
                    <a:pt x="3635" y="1"/>
                  </a:cubicBezTo>
                  <a:close/>
                </a:path>
              </a:pathLst>
            </a:custGeom>
            <a:solidFill>
              <a:srgbClr val="0E2A47"/>
            </a:solidFill>
            <a:ln cap="flat" cmpd="sng" w="9525">
              <a:solidFill>
                <a:srgbClr val="3657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B2F5B"/>
                </a:solidFill>
              </a:endParaRPr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6369550" y="1792100"/>
              <a:ext cx="94300" cy="31875"/>
            </a:xfrm>
            <a:custGeom>
              <a:rect b="b" l="l" r="r" t="t"/>
              <a:pathLst>
                <a:path extrusionOk="0" h="1275" w="3772">
                  <a:moveTo>
                    <a:pt x="1614" y="1"/>
                  </a:moveTo>
                  <a:cubicBezTo>
                    <a:pt x="1183" y="1"/>
                    <a:pt x="752" y="97"/>
                    <a:pt x="351" y="298"/>
                  </a:cubicBezTo>
                  <a:cubicBezTo>
                    <a:pt x="1" y="453"/>
                    <a:pt x="312" y="804"/>
                    <a:pt x="584" y="804"/>
                  </a:cubicBezTo>
                  <a:cubicBezTo>
                    <a:pt x="973" y="726"/>
                    <a:pt x="1402" y="726"/>
                    <a:pt x="1830" y="726"/>
                  </a:cubicBezTo>
                  <a:cubicBezTo>
                    <a:pt x="2219" y="804"/>
                    <a:pt x="2608" y="959"/>
                    <a:pt x="2919" y="1193"/>
                  </a:cubicBezTo>
                  <a:cubicBezTo>
                    <a:pt x="3001" y="1250"/>
                    <a:pt x="3089" y="1274"/>
                    <a:pt x="3174" y="1274"/>
                  </a:cubicBezTo>
                  <a:cubicBezTo>
                    <a:pt x="3496" y="1274"/>
                    <a:pt x="3771" y="925"/>
                    <a:pt x="3464" y="648"/>
                  </a:cubicBezTo>
                  <a:cubicBezTo>
                    <a:pt x="2924" y="225"/>
                    <a:pt x="2270" y="1"/>
                    <a:pt x="1614" y="1"/>
                  </a:cubicBezTo>
                  <a:close/>
                </a:path>
              </a:pathLst>
            </a:custGeom>
            <a:solidFill>
              <a:srgbClr val="0E2A47"/>
            </a:solidFill>
            <a:ln cap="flat" cmpd="sng" w="9525">
              <a:solidFill>
                <a:srgbClr val="3657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B2F5B"/>
                </a:solidFill>
              </a:endParaRPr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6346325" y="1807250"/>
              <a:ext cx="116850" cy="112000"/>
            </a:xfrm>
            <a:custGeom>
              <a:rect b="b" l="l" r="r" t="t"/>
              <a:pathLst>
                <a:path extrusionOk="0" h="4480" w="4674">
                  <a:moveTo>
                    <a:pt x="1691" y="1"/>
                  </a:moveTo>
                  <a:cubicBezTo>
                    <a:pt x="1587" y="1"/>
                    <a:pt x="1483" y="41"/>
                    <a:pt x="1435" y="120"/>
                  </a:cubicBezTo>
                  <a:cubicBezTo>
                    <a:pt x="852" y="1015"/>
                    <a:pt x="424" y="1949"/>
                    <a:pt x="190" y="2960"/>
                  </a:cubicBezTo>
                  <a:cubicBezTo>
                    <a:pt x="0" y="3720"/>
                    <a:pt x="589" y="4480"/>
                    <a:pt x="1377" y="4480"/>
                  </a:cubicBezTo>
                  <a:cubicBezTo>
                    <a:pt x="1396" y="4480"/>
                    <a:pt x="1416" y="4479"/>
                    <a:pt x="1435" y="4478"/>
                  </a:cubicBezTo>
                  <a:cubicBezTo>
                    <a:pt x="2331" y="4400"/>
                    <a:pt x="2953" y="3544"/>
                    <a:pt x="3420" y="2883"/>
                  </a:cubicBezTo>
                  <a:cubicBezTo>
                    <a:pt x="3926" y="2182"/>
                    <a:pt x="4354" y="1365"/>
                    <a:pt x="4587" y="548"/>
                  </a:cubicBezTo>
                  <a:cubicBezTo>
                    <a:pt x="4673" y="270"/>
                    <a:pt x="4441" y="121"/>
                    <a:pt x="4189" y="121"/>
                  </a:cubicBezTo>
                  <a:cubicBezTo>
                    <a:pt x="3983" y="121"/>
                    <a:pt x="3763" y="221"/>
                    <a:pt x="3692" y="431"/>
                  </a:cubicBezTo>
                  <a:cubicBezTo>
                    <a:pt x="3381" y="1521"/>
                    <a:pt x="2564" y="3077"/>
                    <a:pt x="1552" y="3661"/>
                  </a:cubicBezTo>
                  <a:cubicBezTo>
                    <a:pt x="1502" y="3686"/>
                    <a:pt x="1456" y="3697"/>
                    <a:pt x="1413" y="3697"/>
                  </a:cubicBezTo>
                  <a:cubicBezTo>
                    <a:pt x="1254" y="3697"/>
                    <a:pt x="1138" y="3550"/>
                    <a:pt x="1046" y="3427"/>
                  </a:cubicBezTo>
                  <a:cubicBezTo>
                    <a:pt x="891" y="3233"/>
                    <a:pt x="1163" y="2688"/>
                    <a:pt x="1202" y="2532"/>
                  </a:cubicBezTo>
                  <a:cubicBezTo>
                    <a:pt x="1513" y="1793"/>
                    <a:pt x="1786" y="1015"/>
                    <a:pt x="1980" y="275"/>
                  </a:cubicBezTo>
                  <a:cubicBezTo>
                    <a:pt x="2004" y="90"/>
                    <a:pt x="1847" y="1"/>
                    <a:pt x="1691" y="1"/>
                  </a:cubicBezTo>
                  <a:close/>
                </a:path>
              </a:pathLst>
            </a:custGeom>
            <a:solidFill>
              <a:srgbClr val="0E2A47"/>
            </a:solidFill>
            <a:ln cap="flat" cmpd="sng" w="9525">
              <a:solidFill>
                <a:srgbClr val="3657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B2F5B"/>
                </a:solidFill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6431300" y="1793175"/>
              <a:ext cx="348300" cy="68725"/>
            </a:xfrm>
            <a:custGeom>
              <a:rect b="b" l="l" r="r" t="t"/>
              <a:pathLst>
                <a:path extrusionOk="0" h="2749" w="13932">
                  <a:moveTo>
                    <a:pt x="13133" y="1"/>
                  </a:moveTo>
                  <a:cubicBezTo>
                    <a:pt x="13083" y="1"/>
                    <a:pt x="13032" y="7"/>
                    <a:pt x="12979" y="21"/>
                  </a:cubicBezTo>
                  <a:cubicBezTo>
                    <a:pt x="10800" y="605"/>
                    <a:pt x="8582" y="722"/>
                    <a:pt x="6364" y="916"/>
                  </a:cubicBezTo>
                  <a:cubicBezTo>
                    <a:pt x="4340" y="1111"/>
                    <a:pt x="2200" y="1344"/>
                    <a:pt x="332" y="2239"/>
                  </a:cubicBezTo>
                  <a:cubicBezTo>
                    <a:pt x="0" y="2424"/>
                    <a:pt x="298" y="2748"/>
                    <a:pt x="595" y="2748"/>
                  </a:cubicBezTo>
                  <a:cubicBezTo>
                    <a:pt x="611" y="2748"/>
                    <a:pt x="628" y="2747"/>
                    <a:pt x="644" y="2745"/>
                  </a:cubicBezTo>
                  <a:lnTo>
                    <a:pt x="644" y="2706"/>
                  </a:lnTo>
                  <a:cubicBezTo>
                    <a:pt x="2706" y="2200"/>
                    <a:pt x="4807" y="1889"/>
                    <a:pt x="6948" y="1733"/>
                  </a:cubicBezTo>
                  <a:cubicBezTo>
                    <a:pt x="9088" y="1617"/>
                    <a:pt x="11228" y="1305"/>
                    <a:pt x="13329" y="800"/>
                  </a:cubicBezTo>
                  <a:cubicBezTo>
                    <a:pt x="13931" y="658"/>
                    <a:pt x="13631" y="1"/>
                    <a:pt x="13133" y="1"/>
                  </a:cubicBezTo>
                  <a:close/>
                </a:path>
              </a:pathLst>
            </a:custGeom>
            <a:solidFill>
              <a:srgbClr val="0E2A47"/>
            </a:solidFill>
            <a:ln cap="flat" cmpd="sng" w="9525">
              <a:solidFill>
                <a:srgbClr val="3657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B2F5B"/>
                </a:solidFill>
              </a:endParaRPr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6216825" y="1724575"/>
              <a:ext cx="66250" cy="46775"/>
            </a:xfrm>
            <a:custGeom>
              <a:rect b="b" l="l" r="r" t="t"/>
              <a:pathLst>
                <a:path extrusionOk="0" h="1871" w="2650">
                  <a:moveTo>
                    <a:pt x="1757" y="0"/>
                  </a:moveTo>
                  <a:cubicBezTo>
                    <a:pt x="1685" y="0"/>
                    <a:pt x="1617" y="2"/>
                    <a:pt x="1557" y="2"/>
                  </a:cubicBezTo>
                  <a:cubicBezTo>
                    <a:pt x="1129" y="41"/>
                    <a:pt x="701" y="119"/>
                    <a:pt x="350" y="275"/>
                  </a:cubicBezTo>
                  <a:cubicBezTo>
                    <a:pt x="195" y="314"/>
                    <a:pt x="78" y="469"/>
                    <a:pt x="78" y="625"/>
                  </a:cubicBezTo>
                  <a:cubicBezTo>
                    <a:pt x="0" y="1092"/>
                    <a:pt x="234" y="1520"/>
                    <a:pt x="662" y="1753"/>
                  </a:cubicBezTo>
                  <a:cubicBezTo>
                    <a:pt x="915" y="1831"/>
                    <a:pt x="1187" y="1870"/>
                    <a:pt x="1459" y="1870"/>
                  </a:cubicBezTo>
                  <a:cubicBezTo>
                    <a:pt x="1732" y="1870"/>
                    <a:pt x="2004" y="1831"/>
                    <a:pt x="2257" y="1753"/>
                  </a:cubicBezTo>
                  <a:cubicBezTo>
                    <a:pt x="2607" y="1637"/>
                    <a:pt x="2568" y="1131"/>
                    <a:pt x="2179" y="1131"/>
                  </a:cubicBezTo>
                  <a:cubicBezTo>
                    <a:pt x="2105" y="1123"/>
                    <a:pt x="2031" y="1120"/>
                    <a:pt x="1957" y="1120"/>
                  </a:cubicBezTo>
                  <a:cubicBezTo>
                    <a:pt x="1755" y="1120"/>
                    <a:pt x="1553" y="1142"/>
                    <a:pt x="1351" y="1142"/>
                  </a:cubicBezTo>
                  <a:cubicBezTo>
                    <a:pt x="1277" y="1142"/>
                    <a:pt x="1203" y="1139"/>
                    <a:pt x="1129" y="1131"/>
                  </a:cubicBezTo>
                  <a:cubicBezTo>
                    <a:pt x="889" y="1104"/>
                    <a:pt x="850" y="951"/>
                    <a:pt x="849" y="769"/>
                  </a:cubicBezTo>
                  <a:lnTo>
                    <a:pt x="849" y="769"/>
                  </a:lnTo>
                  <a:cubicBezTo>
                    <a:pt x="1149" y="666"/>
                    <a:pt x="1476" y="615"/>
                    <a:pt x="1810" y="615"/>
                  </a:cubicBezTo>
                  <a:cubicBezTo>
                    <a:pt x="1894" y="615"/>
                    <a:pt x="1978" y="619"/>
                    <a:pt x="2063" y="625"/>
                  </a:cubicBezTo>
                  <a:cubicBezTo>
                    <a:pt x="2098" y="637"/>
                    <a:pt x="2137" y="642"/>
                    <a:pt x="2176" y="642"/>
                  </a:cubicBezTo>
                  <a:cubicBezTo>
                    <a:pt x="2399" y="642"/>
                    <a:pt x="2650" y="467"/>
                    <a:pt x="2452" y="236"/>
                  </a:cubicBezTo>
                  <a:cubicBezTo>
                    <a:pt x="2300" y="24"/>
                    <a:pt x="2008" y="0"/>
                    <a:pt x="1757" y="0"/>
                  </a:cubicBezTo>
                  <a:close/>
                </a:path>
              </a:pathLst>
            </a:custGeom>
            <a:solidFill>
              <a:srgbClr val="0E2A47"/>
            </a:solidFill>
            <a:ln cap="flat" cmpd="sng" w="9525">
              <a:solidFill>
                <a:srgbClr val="3657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B2F5B"/>
                </a:solidFill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7198150" y="1514050"/>
              <a:ext cx="112150" cy="52775"/>
            </a:xfrm>
            <a:custGeom>
              <a:rect b="b" l="l" r="r" t="t"/>
              <a:pathLst>
                <a:path extrusionOk="0" h="2111" w="4486">
                  <a:moveTo>
                    <a:pt x="712" y="1"/>
                  </a:moveTo>
                  <a:cubicBezTo>
                    <a:pt x="583" y="1"/>
                    <a:pt x="443" y="83"/>
                    <a:pt x="400" y="213"/>
                  </a:cubicBezTo>
                  <a:cubicBezTo>
                    <a:pt x="0" y="1544"/>
                    <a:pt x="1406" y="2110"/>
                    <a:pt x="2682" y="2110"/>
                  </a:cubicBezTo>
                  <a:cubicBezTo>
                    <a:pt x="3270" y="2110"/>
                    <a:pt x="3831" y="1990"/>
                    <a:pt x="4175" y="1769"/>
                  </a:cubicBezTo>
                  <a:cubicBezTo>
                    <a:pt x="4486" y="1575"/>
                    <a:pt x="4369" y="1108"/>
                    <a:pt x="4019" y="1108"/>
                  </a:cubicBezTo>
                  <a:cubicBezTo>
                    <a:pt x="3945" y="1098"/>
                    <a:pt x="3871" y="1094"/>
                    <a:pt x="3796" y="1094"/>
                  </a:cubicBezTo>
                  <a:cubicBezTo>
                    <a:pt x="3319" y="1094"/>
                    <a:pt x="2822" y="1267"/>
                    <a:pt x="2347" y="1267"/>
                  </a:cubicBezTo>
                  <a:cubicBezTo>
                    <a:pt x="2308" y="1267"/>
                    <a:pt x="2268" y="1266"/>
                    <a:pt x="2229" y="1263"/>
                  </a:cubicBezTo>
                  <a:cubicBezTo>
                    <a:pt x="1451" y="1263"/>
                    <a:pt x="1256" y="796"/>
                    <a:pt x="945" y="174"/>
                  </a:cubicBezTo>
                  <a:cubicBezTo>
                    <a:pt x="910" y="53"/>
                    <a:pt x="815" y="1"/>
                    <a:pt x="712" y="1"/>
                  </a:cubicBezTo>
                  <a:close/>
                </a:path>
              </a:pathLst>
            </a:custGeom>
            <a:solidFill>
              <a:srgbClr val="0E2A47"/>
            </a:solidFill>
            <a:ln cap="flat" cmpd="sng" w="9525">
              <a:solidFill>
                <a:srgbClr val="3657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B2F5B"/>
                </a:solidFill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6539300" y="1711075"/>
              <a:ext cx="49225" cy="28175"/>
            </a:xfrm>
            <a:custGeom>
              <a:rect b="b" l="l" r="r" t="t"/>
              <a:pathLst>
                <a:path extrusionOk="0" h="1127" w="1969">
                  <a:moveTo>
                    <a:pt x="1570" y="1"/>
                  </a:moveTo>
                  <a:cubicBezTo>
                    <a:pt x="1392" y="1"/>
                    <a:pt x="1203" y="89"/>
                    <a:pt x="1149" y="270"/>
                  </a:cubicBezTo>
                  <a:cubicBezTo>
                    <a:pt x="1149" y="348"/>
                    <a:pt x="1110" y="387"/>
                    <a:pt x="1071" y="465"/>
                  </a:cubicBezTo>
                  <a:cubicBezTo>
                    <a:pt x="1071" y="493"/>
                    <a:pt x="1050" y="501"/>
                    <a:pt x="1054" y="503"/>
                  </a:cubicBezTo>
                  <a:lnTo>
                    <a:pt x="1054" y="503"/>
                  </a:lnTo>
                  <a:cubicBezTo>
                    <a:pt x="863" y="486"/>
                    <a:pt x="639" y="189"/>
                    <a:pt x="487" y="75"/>
                  </a:cubicBezTo>
                  <a:cubicBezTo>
                    <a:pt x="450" y="57"/>
                    <a:pt x="400" y="47"/>
                    <a:pt x="349" y="47"/>
                  </a:cubicBezTo>
                  <a:cubicBezTo>
                    <a:pt x="187" y="47"/>
                    <a:pt x="0" y="142"/>
                    <a:pt x="59" y="348"/>
                  </a:cubicBezTo>
                  <a:cubicBezTo>
                    <a:pt x="215" y="815"/>
                    <a:pt x="643" y="1126"/>
                    <a:pt x="1149" y="1126"/>
                  </a:cubicBezTo>
                  <a:cubicBezTo>
                    <a:pt x="1538" y="1048"/>
                    <a:pt x="1849" y="737"/>
                    <a:pt x="1927" y="348"/>
                  </a:cubicBezTo>
                  <a:cubicBezTo>
                    <a:pt x="1969" y="119"/>
                    <a:pt x="1776" y="1"/>
                    <a:pt x="1570" y="1"/>
                  </a:cubicBezTo>
                  <a:close/>
                </a:path>
              </a:pathLst>
            </a:custGeom>
            <a:solidFill>
              <a:srgbClr val="0E2A47"/>
            </a:solidFill>
            <a:ln cap="flat" cmpd="sng" w="9525">
              <a:solidFill>
                <a:srgbClr val="3657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B2F5B"/>
                </a:solidFill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6635125" y="1678125"/>
              <a:ext cx="55900" cy="39075"/>
            </a:xfrm>
            <a:custGeom>
              <a:rect b="b" l="l" r="r" t="t"/>
              <a:pathLst>
                <a:path extrusionOk="0" h="1563" w="2236">
                  <a:moveTo>
                    <a:pt x="507" y="498"/>
                  </a:moveTo>
                  <a:cubicBezTo>
                    <a:pt x="551" y="498"/>
                    <a:pt x="589" y="504"/>
                    <a:pt x="622" y="515"/>
                  </a:cubicBezTo>
                  <a:lnTo>
                    <a:pt x="622" y="515"/>
                  </a:lnTo>
                  <a:cubicBezTo>
                    <a:pt x="587" y="504"/>
                    <a:pt x="548" y="498"/>
                    <a:pt x="507" y="498"/>
                  </a:cubicBezTo>
                  <a:close/>
                  <a:moveTo>
                    <a:pt x="1727" y="1"/>
                  </a:moveTo>
                  <a:cubicBezTo>
                    <a:pt x="1608" y="1"/>
                    <a:pt x="1488" y="36"/>
                    <a:pt x="1402" y="109"/>
                  </a:cubicBezTo>
                  <a:cubicBezTo>
                    <a:pt x="1246" y="304"/>
                    <a:pt x="1129" y="498"/>
                    <a:pt x="1013" y="732"/>
                  </a:cubicBezTo>
                  <a:cubicBezTo>
                    <a:pt x="955" y="829"/>
                    <a:pt x="906" y="868"/>
                    <a:pt x="843" y="878"/>
                  </a:cubicBezTo>
                  <a:lnTo>
                    <a:pt x="843" y="878"/>
                  </a:lnTo>
                  <a:cubicBezTo>
                    <a:pt x="839" y="829"/>
                    <a:pt x="830" y="780"/>
                    <a:pt x="818" y="732"/>
                  </a:cubicBezTo>
                  <a:cubicBezTo>
                    <a:pt x="799" y="656"/>
                    <a:pt x="762" y="599"/>
                    <a:pt x="711" y="560"/>
                  </a:cubicBezTo>
                  <a:lnTo>
                    <a:pt x="711" y="560"/>
                  </a:lnTo>
                  <a:cubicBezTo>
                    <a:pt x="644" y="442"/>
                    <a:pt x="553" y="337"/>
                    <a:pt x="438" y="337"/>
                  </a:cubicBezTo>
                  <a:cubicBezTo>
                    <a:pt x="423" y="337"/>
                    <a:pt x="407" y="339"/>
                    <a:pt x="390" y="343"/>
                  </a:cubicBezTo>
                  <a:cubicBezTo>
                    <a:pt x="196" y="343"/>
                    <a:pt x="79" y="498"/>
                    <a:pt x="79" y="693"/>
                  </a:cubicBezTo>
                  <a:cubicBezTo>
                    <a:pt x="79" y="696"/>
                    <a:pt x="80" y="699"/>
                    <a:pt x="80" y="702"/>
                  </a:cubicBezTo>
                  <a:lnTo>
                    <a:pt x="80" y="702"/>
                  </a:lnTo>
                  <a:cubicBezTo>
                    <a:pt x="79" y="712"/>
                    <a:pt x="79" y="722"/>
                    <a:pt x="79" y="732"/>
                  </a:cubicBezTo>
                  <a:cubicBezTo>
                    <a:pt x="79" y="849"/>
                    <a:pt x="79" y="965"/>
                    <a:pt x="40" y="1121"/>
                  </a:cubicBezTo>
                  <a:cubicBezTo>
                    <a:pt x="1" y="1277"/>
                    <a:pt x="118" y="1432"/>
                    <a:pt x="273" y="1471"/>
                  </a:cubicBezTo>
                  <a:cubicBezTo>
                    <a:pt x="423" y="1531"/>
                    <a:pt x="585" y="1562"/>
                    <a:pt x="747" y="1562"/>
                  </a:cubicBezTo>
                  <a:cubicBezTo>
                    <a:pt x="1005" y="1562"/>
                    <a:pt x="1264" y="1483"/>
                    <a:pt x="1480" y="1316"/>
                  </a:cubicBezTo>
                  <a:cubicBezTo>
                    <a:pt x="1713" y="1082"/>
                    <a:pt x="1947" y="771"/>
                    <a:pt x="2102" y="459"/>
                  </a:cubicBezTo>
                  <a:cubicBezTo>
                    <a:pt x="2236" y="166"/>
                    <a:pt x="1985" y="1"/>
                    <a:pt x="1727" y="1"/>
                  </a:cubicBezTo>
                  <a:close/>
                </a:path>
              </a:pathLst>
            </a:custGeom>
            <a:solidFill>
              <a:srgbClr val="0E2A47"/>
            </a:solidFill>
            <a:ln cap="flat" cmpd="sng" w="9525">
              <a:solidFill>
                <a:srgbClr val="3657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B2F5B"/>
                </a:solidFill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6734375" y="1651050"/>
              <a:ext cx="46700" cy="31775"/>
            </a:xfrm>
            <a:custGeom>
              <a:rect b="b" l="l" r="r" t="t"/>
              <a:pathLst>
                <a:path extrusionOk="0" h="1271" w="1868">
                  <a:moveTo>
                    <a:pt x="576" y="0"/>
                  </a:moveTo>
                  <a:cubicBezTo>
                    <a:pt x="449" y="0"/>
                    <a:pt x="330" y="69"/>
                    <a:pt x="311" y="219"/>
                  </a:cubicBezTo>
                  <a:cubicBezTo>
                    <a:pt x="311" y="453"/>
                    <a:pt x="0" y="609"/>
                    <a:pt x="78" y="881"/>
                  </a:cubicBezTo>
                  <a:cubicBezTo>
                    <a:pt x="117" y="1114"/>
                    <a:pt x="311" y="1270"/>
                    <a:pt x="545" y="1270"/>
                  </a:cubicBezTo>
                  <a:cubicBezTo>
                    <a:pt x="740" y="1270"/>
                    <a:pt x="934" y="1231"/>
                    <a:pt x="1129" y="1192"/>
                  </a:cubicBezTo>
                  <a:cubicBezTo>
                    <a:pt x="1362" y="1114"/>
                    <a:pt x="1596" y="959"/>
                    <a:pt x="1751" y="764"/>
                  </a:cubicBezTo>
                  <a:cubicBezTo>
                    <a:pt x="1868" y="570"/>
                    <a:pt x="1868" y="336"/>
                    <a:pt x="1751" y="142"/>
                  </a:cubicBezTo>
                  <a:cubicBezTo>
                    <a:pt x="1667" y="58"/>
                    <a:pt x="1561" y="17"/>
                    <a:pt x="1459" y="17"/>
                  </a:cubicBezTo>
                  <a:cubicBezTo>
                    <a:pt x="1324" y="17"/>
                    <a:pt x="1195" y="87"/>
                    <a:pt x="1129" y="219"/>
                  </a:cubicBezTo>
                  <a:cubicBezTo>
                    <a:pt x="1090" y="258"/>
                    <a:pt x="1051" y="336"/>
                    <a:pt x="1051" y="414"/>
                  </a:cubicBezTo>
                  <a:lnTo>
                    <a:pt x="1051" y="453"/>
                  </a:lnTo>
                  <a:cubicBezTo>
                    <a:pt x="1051" y="483"/>
                    <a:pt x="1028" y="512"/>
                    <a:pt x="1017" y="542"/>
                  </a:cubicBezTo>
                  <a:lnTo>
                    <a:pt x="1017" y="542"/>
                  </a:lnTo>
                  <a:cubicBezTo>
                    <a:pt x="1017" y="542"/>
                    <a:pt x="1017" y="542"/>
                    <a:pt x="1017" y="542"/>
                  </a:cubicBezTo>
                  <a:lnTo>
                    <a:pt x="1017" y="542"/>
                  </a:lnTo>
                  <a:cubicBezTo>
                    <a:pt x="1008" y="542"/>
                    <a:pt x="983" y="567"/>
                    <a:pt x="985" y="575"/>
                  </a:cubicBezTo>
                  <a:lnTo>
                    <a:pt x="985" y="575"/>
                  </a:lnTo>
                  <a:cubicBezTo>
                    <a:pt x="955" y="586"/>
                    <a:pt x="925" y="609"/>
                    <a:pt x="895" y="609"/>
                  </a:cubicBezTo>
                  <a:cubicBezTo>
                    <a:pt x="874" y="616"/>
                    <a:pt x="852" y="622"/>
                    <a:pt x="830" y="626"/>
                  </a:cubicBezTo>
                  <a:lnTo>
                    <a:pt x="830" y="626"/>
                  </a:lnTo>
                  <a:cubicBezTo>
                    <a:pt x="895" y="512"/>
                    <a:pt x="895" y="366"/>
                    <a:pt x="895" y="219"/>
                  </a:cubicBezTo>
                  <a:cubicBezTo>
                    <a:pt x="855" y="79"/>
                    <a:pt x="711" y="0"/>
                    <a:pt x="576" y="0"/>
                  </a:cubicBezTo>
                  <a:close/>
                </a:path>
              </a:pathLst>
            </a:custGeom>
            <a:solidFill>
              <a:srgbClr val="0E2A47"/>
            </a:solidFill>
            <a:ln cap="flat" cmpd="sng" w="9525">
              <a:solidFill>
                <a:srgbClr val="3657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B2F5B"/>
                </a:solidFill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6840400" y="1616475"/>
              <a:ext cx="58950" cy="38800"/>
            </a:xfrm>
            <a:custGeom>
              <a:rect b="b" l="l" r="r" t="t"/>
              <a:pathLst>
                <a:path extrusionOk="0" h="1552" w="2358">
                  <a:moveTo>
                    <a:pt x="1946" y="0"/>
                  </a:moveTo>
                  <a:cubicBezTo>
                    <a:pt x="1787" y="0"/>
                    <a:pt x="1617" y="69"/>
                    <a:pt x="1518" y="202"/>
                  </a:cubicBezTo>
                  <a:cubicBezTo>
                    <a:pt x="1402" y="396"/>
                    <a:pt x="1402" y="668"/>
                    <a:pt x="1246" y="863"/>
                  </a:cubicBezTo>
                  <a:cubicBezTo>
                    <a:pt x="1244" y="865"/>
                    <a:pt x="1242" y="867"/>
                    <a:pt x="1241" y="869"/>
                  </a:cubicBezTo>
                  <a:lnTo>
                    <a:pt x="1241" y="869"/>
                  </a:lnTo>
                  <a:cubicBezTo>
                    <a:pt x="1237" y="866"/>
                    <a:pt x="1227" y="863"/>
                    <a:pt x="1207" y="863"/>
                  </a:cubicBezTo>
                  <a:cubicBezTo>
                    <a:pt x="1088" y="816"/>
                    <a:pt x="970" y="768"/>
                    <a:pt x="860" y="712"/>
                  </a:cubicBezTo>
                  <a:lnTo>
                    <a:pt x="860" y="712"/>
                  </a:lnTo>
                  <a:cubicBezTo>
                    <a:pt x="900" y="654"/>
                    <a:pt x="951" y="611"/>
                    <a:pt x="1012" y="591"/>
                  </a:cubicBezTo>
                  <a:cubicBezTo>
                    <a:pt x="1045" y="558"/>
                    <a:pt x="1185" y="472"/>
                    <a:pt x="1164" y="466"/>
                  </a:cubicBezTo>
                  <a:lnTo>
                    <a:pt x="1164" y="466"/>
                  </a:lnTo>
                  <a:cubicBezTo>
                    <a:pt x="1398" y="397"/>
                    <a:pt x="1350" y="7"/>
                    <a:pt x="1090" y="7"/>
                  </a:cubicBezTo>
                  <a:cubicBezTo>
                    <a:pt x="1062" y="5"/>
                    <a:pt x="1034" y="4"/>
                    <a:pt x="1005" y="4"/>
                  </a:cubicBezTo>
                  <a:cubicBezTo>
                    <a:pt x="533" y="4"/>
                    <a:pt x="113" y="308"/>
                    <a:pt x="40" y="785"/>
                  </a:cubicBezTo>
                  <a:cubicBezTo>
                    <a:pt x="1" y="902"/>
                    <a:pt x="40" y="1058"/>
                    <a:pt x="156" y="1097"/>
                  </a:cubicBezTo>
                  <a:cubicBezTo>
                    <a:pt x="497" y="1324"/>
                    <a:pt x="859" y="1551"/>
                    <a:pt x="1242" y="1551"/>
                  </a:cubicBezTo>
                  <a:cubicBezTo>
                    <a:pt x="1383" y="1551"/>
                    <a:pt x="1527" y="1520"/>
                    <a:pt x="1674" y="1447"/>
                  </a:cubicBezTo>
                  <a:cubicBezTo>
                    <a:pt x="2024" y="1213"/>
                    <a:pt x="2258" y="824"/>
                    <a:pt x="2336" y="396"/>
                  </a:cubicBezTo>
                  <a:cubicBezTo>
                    <a:pt x="2358" y="127"/>
                    <a:pt x="2161" y="0"/>
                    <a:pt x="1946" y="0"/>
                  </a:cubicBezTo>
                  <a:close/>
                </a:path>
              </a:pathLst>
            </a:custGeom>
            <a:solidFill>
              <a:srgbClr val="0E2A47"/>
            </a:solidFill>
            <a:ln cap="flat" cmpd="sng" w="9525">
              <a:solidFill>
                <a:srgbClr val="3657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B2F5B"/>
                </a:solidFill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6987300" y="1589025"/>
              <a:ext cx="47700" cy="36775"/>
            </a:xfrm>
            <a:custGeom>
              <a:rect b="b" l="l" r="r" t="t"/>
              <a:pathLst>
                <a:path extrusionOk="0" h="1471" w="1908">
                  <a:moveTo>
                    <a:pt x="974" y="860"/>
                  </a:moveTo>
                  <a:cubicBezTo>
                    <a:pt x="974" y="864"/>
                    <a:pt x="974" y="868"/>
                    <a:pt x="974" y="871"/>
                  </a:cubicBezTo>
                  <a:cubicBezTo>
                    <a:pt x="957" y="888"/>
                    <a:pt x="941" y="897"/>
                    <a:pt x="936" y="897"/>
                  </a:cubicBezTo>
                  <a:cubicBezTo>
                    <a:pt x="931" y="897"/>
                    <a:pt x="938" y="886"/>
                    <a:pt x="974" y="860"/>
                  </a:cubicBezTo>
                  <a:close/>
                  <a:moveTo>
                    <a:pt x="1290" y="1"/>
                  </a:moveTo>
                  <a:cubicBezTo>
                    <a:pt x="1248" y="1"/>
                    <a:pt x="1207" y="6"/>
                    <a:pt x="1168" y="15"/>
                  </a:cubicBezTo>
                  <a:cubicBezTo>
                    <a:pt x="1012" y="54"/>
                    <a:pt x="935" y="210"/>
                    <a:pt x="935" y="366"/>
                  </a:cubicBezTo>
                  <a:cubicBezTo>
                    <a:pt x="935" y="521"/>
                    <a:pt x="974" y="638"/>
                    <a:pt x="974" y="794"/>
                  </a:cubicBezTo>
                  <a:cubicBezTo>
                    <a:pt x="974" y="794"/>
                    <a:pt x="974" y="810"/>
                    <a:pt x="974" y="833"/>
                  </a:cubicBezTo>
                  <a:cubicBezTo>
                    <a:pt x="920" y="806"/>
                    <a:pt x="866" y="760"/>
                    <a:pt x="876" y="760"/>
                  </a:cubicBezTo>
                  <a:lnTo>
                    <a:pt x="876" y="760"/>
                  </a:lnTo>
                  <a:cubicBezTo>
                    <a:pt x="881" y="760"/>
                    <a:pt x="898" y="770"/>
                    <a:pt x="935" y="794"/>
                  </a:cubicBezTo>
                  <a:lnTo>
                    <a:pt x="857" y="716"/>
                  </a:lnTo>
                  <a:lnTo>
                    <a:pt x="818" y="677"/>
                  </a:lnTo>
                  <a:lnTo>
                    <a:pt x="818" y="622"/>
                  </a:lnTo>
                  <a:cubicBezTo>
                    <a:pt x="818" y="622"/>
                    <a:pt x="818" y="606"/>
                    <a:pt x="818" y="560"/>
                  </a:cubicBezTo>
                  <a:cubicBezTo>
                    <a:pt x="818" y="549"/>
                    <a:pt x="821" y="531"/>
                    <a:pt x="825" y="514"/>
                  </a:cubicBezTo>
                  <a:lnTo>
                    <a:pt x="825" y="514"/>
                  </a:lnTo>
                  <a:cubicBezTo>
                    <a:pt x="857" y="477"/>
                    <a:pt x="857" y="441"/>
                    <a:pt x="857" y="405"/>
                  </a:cubicBezTo>
                  <a:cubicBezTo>
                    <a:pt x="887" y="374"/>
                    <a:pt x="894" y="344"/>
                    <a:pt x="877" y="314"/>
                  </a:cubicBezTo>
                  <a:lnTo>
                    <a:pt x="877" y="314"/>
                  </a:lnTo>
                  <a:cubicBezTo>
                    <a:pt x="924" y="142"/>
                    <a:pt x="748" y="47"/>
                    <a:pt x="583" y="47"/>
                  </a:cubicBezTo>
                  <a:cubicBezTo>
                    <a:pt x="557" y="47"/>
                    <a:pt x="531" y="49"/>
                    <a:pt x="507" y="54"/>
                  </a:cubicBezTo>
                  <a:lnTo>
                    <a:pt x="507" y="15"/>
                  </a:lnTo>
                  <a:lnTo>
                    <a:pt x="429" y="15"/>
                  </a:lnTo>
                  <a:cubicBezTo>
                    <a:pt x="351" y="54"/>
                    <a:pt x="312" y="54"/>
                    <a:pt x="273" y="93"/>
                  </a:cubicBezTo>
                  <a:cubicBezTo>
                    <a:pt x="195" y="171"/>
                    <a:pt x="117" y="249"/>
                    <a:pt x="78" y="327"/>
                  </a:cubicBezTo>
                  <a:cubicBezTo>
                    <a:pt x="1" y="482"/>
                    <a:pt x="1" y="677"/>
                    <a:pt x="78" y="833"/>
                  </a:cubicBezTo>
                  <a:cubicBezTo>
                    <a:pt x="195" y="1066"/>
                    <a:pt x="390" y="1300"/>
                    <a:pt x="701" y="1377"/>
                  </a:cubicBezTo>
                  <a:cubicBezTo>
                    <a:pt x="826" y="1440"/>
                    <a:pt x="956" y="1471"/>
                    <a:pt x="1086" y="1471"/>
                  </a:cubicBezTo>
                  <a:cubicBezTo>
                    <a:pt x="1280" y="1471"/>
                    <a:pt x="1472" y="1401"/>
                    <a:pt x="1635" y="1261"/>
                  </a:cubicBezTo>
                  <a:cubicBezTo>
                    <a:pt x="1907" y="910"/>
                    <a:pt x="1907" y="443"/>
                    <a:pt x="1635" y="132"/>
                  </a:cubicBezTo>
                  <a:cubicBezTo>
                    <a:pt x="1547" y="45"/>
                    <a:pt x="1416" y="1"/>
                    <a:pt x="1290" y="1"/>
                  </a:cubicBezTo>
                  <a:close/>
                </a:path>
              </a:pathLst>
            </a:custGeom>
            <a:solidFill>
              <a:srgbClr val="0E2A47"/>
            </a:solidFill>
            <a:ln cap="flat" cmpd="sng" w="9525">
              <a:solidFill>
                <a:srgbClr val="3657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B2F5B"/>
                </a:solidFill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7063175" y="1567850"/>
              <a:ext cx="49650" cy="32950"/>
            </a:xfrm>
            <a:custGeom>
              <a:rect b="b" l="l" r="r" t="t"/>
              <a:pathLst>
                <a:path extrusionOk="0" h="1318" w="1986">
                  <a:moveTo>
                    <a:pt x="507" y="551"/>
                  </a:moveTo>
                  <a:lnTo>
                    <a:pt x="507" y="590"/>
                  </a:lnTo>
                  <a:cubicBezTo>
                    <a:pt x="529" y="613"/>
                    <a:pt x="555" y="631"/>
                    <a:pt x="584" y="646"/>
                  </a:cubicBezTo>
                  <a:lnTo>
                    <a:pt x="584" y="646"/>
                  </a:lnTo>
                  <a:cubicBezTo>
                    <a:pt x="569" y="641"/>
                    <a:pt x="555" y="635"/>
                    <a:pt x="541" y="628"/>
                  </a:cubicBezTo>
                  <a:lnTo>
                    <a:pt x="541" y="628"/>
                  </a:lnTo>
                  <a:cubicBezTo>
                    <a:pt x="567" y="650"/>
                    <a:pt x="585" y="668"/>
                    <a:pt x="585" y="668"/>
                  </a:cubicBezTo>
                  <a:cubicBezTo>
                    <a:pt x="585" y="668"/>
                    <a:pt x="507" y="707"/>
                    <a:pt x="585" y="707"/>
                  </a:cubicBezTo>
                  <a:cubicBezTo>
                    <a:pt x="662" y="707"/>
                    <a:pt x="740" y="823"/>
                    <a:pt x="779" y="823"/>
                  </a:cubicBezTo>
                  <a:cubicBezTo>
                    <a:pt x="795" y="823"/>
                    <a:pt x="809" y="819"/>
                    <a:pt x="823" y="811"/>
                  </a:cubicBezTo>
                  <a:lnTo>
                    <a:pt x="823" y="811"/>
                  </a:lnTo>
                  <a:cubicBezTo>
                    <a:pt x="833" y="826"/>
                    <a:pt x="843" y="842"/>
                    <a:pt x="854" y="858"/>
                  </a:cubicBezTo>
                  <a:lnTo>
                    <a:pt x="854" y="858"/>
                  </a:lnTo>
                  <a:cubicBezTo>
                    <a:pt x="848" y="866"/>
                    <a:pt x="838" y="907"/>
                    <a:pt x="840" y="907"/>
                  </a:cubicBezTo>
                  <a:cubicBezTo>
                    <a:pt x="841" y="907"/>
                    <a:pt x="846" y="895"/>
                    <a:pt x="857" y="862"/>
                  </a:cubicBezTo>
                  <a:cubicBezTo>
                    <a:pt x="857" y="823"/>
                    <a:pt x="896" y="785"/>
                    <a:pt x="896" y="746"/>
                  </a:cubicBezTo>
                  <a:cubicBezTo>
                    <a:pt x="899" y="739"/>
                    <a:pt x="902" y="733"/>
                    <a:pt x="905" y="727"/>
                  </a:cubicBezTo>
                  <a:lnTo>
                    <a:pt x="905" y="727"/>
                  </a:lnTo>
                  <a:cubicBezTo>
                    <a:pt x="877" y="758"/>
                    <a:pt x="852" y="793"/>
                    <a:pt x="823" y="811"/>
                  </a:cubicBezTo>
                  <a:lnTo>
                    <a:pt x="823" y="811"/>
                  </a:lnTo>
                  <a:cubicBezTo>
                    <a:pt x="794" y="767"/>
                    <a:pt x="765" y="724"/>
                    <a:pt x="736" y="681"/>
                  </a:cubicBezTo>
                  <a:lnTo>
                    <a:pt x="736" y="681"/>
                  </a:lnTo>
                  <a:cubicBezTo>
                    <a:pt x="735" y="681"/>
                    <a:pt x="734" y="681"/>
                    <a:pt x="734" y="681"/>
                  </a:cubicBezTo>
                  <a:cubicBezTo>
                    <a:pt x="682" y="681"/>
                    <a:pt x="630" y="669"/>
                    <a:pt x="584" y="646"/>
                  </a:cubicBezTo>
                  <a:lnTo>
                    <a:pt x="584" y="646"/>
                  </a:lnTo>
                  <a:cubicBezTo>
                    <a:pt x="626" y="660"/>
                    <a:pt x="667" y="668"/>
                    <a:pt x="701" y="668"/>
                  </a:cubicBezTo>
                  <a:lnTo>
                    <a:pt x="507" y="551"/>
                  </a:lnTo>
                  <a:close/>
                  <a:moveTo>
                    <a:pt x="745" y="425"/>
                  </a:moveTo>
                  <a:cubicBezTo>
                    <a:pt x="840" y="425"/>
                    <a:pt x="937" y="462"/>
                    <a:pt x="1005" y="538"/>
                  </a:cubicBezTo>
                  <a:lnTo>
                    <a:pt x="1005" y="538"/>
                  </a:lnTo>
                  <a:cubicBezTo>
                    <a:pt x="1015" y="522"/>
                    <a:pt x="1024" y="506"/>
                    <a:pt x="1032" y="488"/>
                  </a:cubicBezTo>
                  <a:lnTo>
                    <a:pt x="1032" y="488"/>
                  </a:lnTo>
                  <a:cubicBezTo>
                    <a:pt x="1032" y="489"/>
                    <a:pt x="1032" y="491"/>
                    <a:pt x="1032" y="493"/>
                  </a:cubicBezTo>
                  <a:lnTo>
                    <a:pt x="1032" y="493"/>
                  </a:lnTo>
                  <a:lnTo>
                    <a:pt x="1005" y="538"/>
                  </a:lnTo>
                  <a:lnTo>
                    <a:pt x="1005" y="538"/>
                  </a:lnTo>
                  <a:cubicBezTo>
                    <a:pt x="1005" y="538"/>
                    <a:pt x="1005" y="538"/>
                    <a:pt x="1005" y="538"/>
                  </a:cubicBezTo>
                  <a:lnTo>
                    <a:pt x="1005" y="538"/>
                  </a:lnTo>
                  <a:cubicBezTo>
                    <a:pt x="998" y="548"/>
                    <a:pt x="990" y="558"/>
                    <a:pt x="983" y="567"/>
                  </a:cubicBezTo>
                  <a:lnTo>
                    <a:pt x="983" y="567"/>
                  </a:lnTo>
                  <a:cubicBezTo>
                    <a:pt x="981" y="565"/>
                    <a:pt x="980" y="564"/>
                    <a:pt x="979" y="564"/>
                  </a:cubicBezTo>
                  <a:lnTo>
                    <a:pt x="979" y="564"/>
                  </a:lnTo>
                  <a:cubicBezTo>
                    <a:pt x="977" y="564"/>
                    <a:pt x="975" y="568"/>
                    <a:pt x="974" y="577"/>
                  </a:cubicBezTo>
                  <a:lnTo>
                    <a:pt x="974" y="577"/>
                  </a:lnTo>
                  <a:cubicBezTo>
                    <a:pt x="968" y="583"/>
                    <a:pt x="962" y="589"/>
                    <a:pt x="956" y="595"/>
                  </a:cubicBezTo>
                  <a:lnTo>
                    <a:pt x="956" y="595"/>
                  </a:lnTo>
                  <a:cubicBezTo>
                    <a:pt x="845" y="569"/>
                    <a:pt x="734" y="534"/>
                    <a:pt x="624" y="512"/>
                  </a:cubicBezTo>
                  <a:lnTo>
                    <a:pt x="624" y="512"/>
                  </a:lnTo>
                  <a:cubicBezTo>
                    <a:pt x="661" y="568"/>
                    <a:pt x="699" y="625"/>
                    <a:pt x="736" y="681"/>
                  </a:cubicBezTo>
                  <a:lnTo>
                    <a:pt x="736" y="681"/>
                  </a:lnTo>
                  <a:cubicBezTo>
                    <a:pt x="815" y="680"/>
                    <a:pt x="894" y="652"/>
                    <a:pt x="956" y="595"/>
                  </a:cubicBezTo>
                  <a:lnTo>
                    <a:pt x="956" y="595"/>
                  </a:lnTo>
                  <a:cubicBezTo>
                    <a:pt x="960" y="596"/>
                    <a:pt x="963" y="597"/>
                    <a:pt x="967" y="597"/>
                  </a:cubicBezTo>
                  <a:lnTo>
                    <a:pt x="967" y="597"/>
                  </a:lnTo>
                  <a:cubicBezTo>
                    <a:pt x="938" y="631"/>
                    <a:pt x="933" y="666"/>
                    <a:pt x="905" y="727"/>
                  </a:cubicBezTo>
                  <a:lnTo>
                    <a:pt x="905" y="727"/>
                  </a:lnTo>
                  <a:cubicBezTo>
                    <a:pt x="926" y="703"/>
                    <a:pt x="947" y="681"/>
                    <a:pt x="974" y="668"/>
                  </a:cubicBezTo>
                  <a:cubicBezTo>
                    <a:pt x="989" y="653"/>
                    <a:pt x="992" y="625"/>
                    <a:pt x="991" y="603"/>
                  </a:cubicBezTo>
                  <a:lnTo>
                    <a:pt x="991" y="603"/>
                  </a:lnTo>
                  <a:cubicBezTo>
                    <a:pt x="1011" y="607"/>
                    <a:pt x="1032" y="611"/>
                    <a:pt x="1052" y="615"/>
                  </a:cubicBezTo>
                  <a:lnTo>
                    <a:pt x="1052" y="615"/>
                  </a:lnTo>
                  <a:cubicBezTo>
                    <a:pt x="1051" y="609"/>
                    <a:pt x="1049" y="604"/>
                    <a:pt x="1047" y="599"/>
                  </a:cubicBezTo>
                  <a:lnTo>
                    <a:pt x="1047" y="599"/>
                  </a:lnTo>
                  <a:cubicBezTo>
                    <a:pt x="1039" y="584"/>
                    <a:pt x="1030" y="569"/>
                    <a:pt x="1020" y="556"/>
                  </a:cubicBezTo>
                  <a:lnTo>
                    <a:pt x="1020" y="556"/>
                  </a:lnTo>
                  <a:cubicBezTo>
                    <a:pt x="1010" y="565"/>
                    <a:pt x="999" y="574"/>
                    <a:pt x="988" y="581"/>
                  </a:cubicBezTo>
                  <a:lnTo>
                    <a:pt x="988" y="581"/>
                  </a:lnTo>
                  <a:cubicBezTo>
                    <a:pt x="987" y="578"/>
                    <a:pt x="986" y="574"/>
                    <a:pt x="985" y="572"/>
                  </a:cubicBezTo>
                  <a:lnTo>
                    <a:pt x="985" y="572"/>
                  </a:lnTo>
                  <a:lnTo>
                    <a:pt x="1005" y="538"/>
                  </a:lnTo>
                  <a:lnTo>
                    <a:pt x="1005" y="538"/>
                  </a:lnTo>
                  <a:cubicBezTo>
                    <a:pt x="1010" y="544"/>
                    <a:pt x="1015" y="550"/>
                    <a:pt x="1020" y="556"/>
                  </a:cubicBezTo>
                  <a:lnTo>
                    <a:pt x="1020" y="556"/>
                  </a:lnTo>
                  <a:cubicBezTo>
                    <a:pt x="1025" y="552"/>
                    <a:pt x="1031" y="547"/>
                    <a:pt x="1035" y="542"/>
                  </a:cubicBezTo>
                  <a:lnTo>
                    <a:pt x="1035" y="542"/>
                  </a:lnTo>
                  <a:cubicBezTo>
                    <a:pt x="1038" y="560"/>
                    <a:pt x="1042" y="579"/>
                    <a:pt x="1047" y="599"/>
                  </a:cubicBezTo>
                  <a:lnTo>
                    <a:pt x="1047" y="599"/>
                  </a:lnTo>
                  <a:cubicBezTo>
                    <a:pt x="1050" y="604"/>
                    <a:pt x="1053" y="610"/>
                    <a:pt x="1056" y="615"/>
                  </a:cubicBezTo>
                  <a:lnTo>
                    <a:pt x="1056" y="615"/>
                  </a:lnTo>
                  <a:cubicBezTo>
                    <a:pt x="1055" y="615"/>
                    <a:pt x="1053" y="615"/>
                    <a:pt x="1052" y="615"/>
                  </a:cubicBezTo>
                  <a:lnTo>
                    <a:pt x="1052" y="615"/>
                  </a:lnTo>
                  <a:cubicBezTo>
                    <a:pt x="1060" y="638"/>
                    <a:pt x="1069" y="662"/>
                    <a:pt x="1081" y="687"/>
                  </a:cubicBezTo>
                  <a:lnTo>
                    <a:pt x="1081" y="687"/>
                  </a:lnTo>
                  <a:cubicBezTo>
                    <a:pt x="1081" y="688"/>
                    <a:pt x="1082" y="689"/>
                    <a:pt x="1082" y="690"/>
                  </a:cubicBezTo>
                  <a:lnTo>
                    <a:pt x="1082" y="690"/>
                  </a:lnTo>
                  <a:cubicBezTo>
                    <a:pt x="1078" y="683"/>
                    <a:pt x="1076" y="681"/>
                    <a:pt x="1074" y="681"/>
                  </a:cubicBezTo>
                  <a:lnTo>
                    <a:pt x="1074" y="681"/>
                  </a:lnTo>
                  <a:cubicBezTo>
                    <a:pt x="1070" y="681"/>
                    <a:pt x="1081" y="720"/>
                    <a:pt x="1087" y="753"/>
                  </a:cubicBezTo>
                  <a:lnTo>
                    <a:pt x="1087" y="753"/>
                  </a:lnTo>
                  <a:cubicBezTo>
                    <a:pt x="1088" y="751"/>
                    <a:pt x="1089" y="748"/>
                    <a:pt x="1090" y="746"/>
                  </a:cubicBezTo>
                  <a:lnTo>
                    <a:pt x="1090" y="746"/>
                  </a:lnTo>
                  <a:cubicBezTo>
                    <a:pt x="1090" y="751"/>
                    <a:pt x="1090" y="757"/>
                    <a:pt x="1088" y="763"/>
                  </a:cubicBezTo>
                  <a:lnTo>
                    <a:pt x="1088" y="763"/>
                  </a:lnTo>
                  <a:cubicBezTo>
                    <a:pt x="1088" y="760"/>
                    <a:pt x="1087" y="757"/>
                    <a:pt x="1087" y="753"/>
                  </a:cubicBezTo>
                  <a:lnTo>
                    <a:pt x="1087" y="753"/>
                  </a:lnTo>
                  <a:cubicBezTo>
                    <a:pt x="1074" y="780"/>
                    <a:pt x="1072" y="791"/>
                    <a:pt x="1074" y="791"/>
                  </a:cubicBezTo>
                  <a:cubicBezTo>
                    <a:pt x="1077" y="791"/>
                    <a:pt x="1084" y="778"/>
                    <a:pt x="1088" y="763"/>
                  </a:cubicBezTo>
                  <a:lnTo>
                    <a:pt x="1088" y="763"/>
                  </a:lnTo>
                  <a:cubicBezTo>
                    <a:pt x="1090" y="771"/>
                    <a:pt x="1090" y="779"/>
                    <a:pt x="1090" y="785"/>
                  </a:cubicBezTo>
                  <a:cubicBezTo>
                    <a:pt x="1072" y="989"/>
                    <a:pt x="920" y="1087"/>
                    <a:pt x="767" y="1087"/>
                  </a:cubicBezTo>
                  <a:cubicBezTo>
                    <a:pt x="599" y="1087"/>
                    <a:pt x="429" y="969"/>
                    <a:pt x="429" y="746"/>
                  </a:cubicBezTo>
                  <a:cubicBezTo>
                    <a:pt x="429" y="682"/>
                    <a:pt x="443" y="628"/>
                    <a:pt x="466" y="583"/>
                  </a:cubicBezTo>
                  <a:lnTo>
                    <a:pt x="466" y="583"/>
                  </a:lnTo>
                  <a:cubicBezTo>
                    <a:pt x="490" y="601"/>
                    <a:pt x="515" y="616"/>
                    <a:pt x="541" y="628"/>
                  </a:cubicBezTo>
                  <a:lnTo>
                    <a:pt x="541" y="628"/>
                  </a:lnTo>
                  <a:cubicBezTo>
                    <a:pt x="521" y="612"/>
                    <a:pt x="497" y="592"/>
                    <a:pt x="471" y="575"/>
                  </a:cubicBezTo>
                  <a:lnTo>
                    <a:pt x="471" y="575"/>
                  </a:lnTo>
                  <a:cubicBezTo>
                    <a:pt x="528" y="475"/>
                    <a:pt x="635" y="425"/>
                    <a:pt x="745" y="425"/>
                  </a:cubicBezTo>
                  <a:close/>
                  <a:moveTo>
                    <a:pt x="689" y="1"/>
                  </a:moveTo>
                  <a:cubicBezTo>
                    <a:pt x="579" y="1"/>
                    <a:pt x="473" y="40"/>
                    <a:pt x="390" y="123"/>
                  </a:cubicBezTo>
                  <a:cubicBezTo>
                    <a:pt x="273" y="279"/>
                    <a:pt x="157" y="473"/>
                    <a:pt x="118" y="668"/>
                  </a:cubicBezTo>
                  <a:cubicBezTo>
                    <a:pt x="1" y="823"/>
                    <a:pt x="118" y="1057"/>
                    <a:pt x="312" y="1096"/>
                  </a:cubicBezTo>
                  <a:cubicBezTo>
                    <a:pt x="576" y="1192"/>
                    <a:pt x="914" y="1317"/>
                    <a:pt x="1226" y="1317"/>
                  </a:cubicBezTo>
                  <a:cubicBezTo>
                    <a:pt x="1419" y="1317"/>
                    <a:pt x="1603" y="1269"/>
                    <a:pt x="1752" y="1135"/>
                  </a:cubicBezTo>
                  <a:cubicBezTo>
                    <a:pt x="1947" y="862"/>
                    <a:pt x="1986" y="512"/>
                    <a:pt x="1830" y="201"/>
                  </a:cubicBezTo>
                  <a:cubicBezTo>
                    <a:pt x="1745" y="64"/>
                    <a:pt x="1607" y="3"/>
                    <a:pt x="1473" y="3"/>
                  </a:cubicBezTo>
                  <a:cubicBezTo>
                    <a:pt x="1314" y="3"/>
                    <a:pt x="1160" y="89"/>
                    <a:pt x="1103" y="239"/>
                  </a:cubicBezTo>
                  <a:lnTo>
                    <a:pt x="1103" y="239"/>
                  </a:lnTo>
                  <a:cubicBezTo>
                    <a:pt x="1081" y="178"/>
                    <a:pt x="1038" y="123"/>
                    <a:pt x="974" y="84"/>
                  </a:cubicBezTo>
                  <a:cubicBezTo>
                    <a:pt x="883" y="30"/>
                    <a:pt x="785" y="1"/>
                    <a:pt x="689" y="1"/>
                  </a:cubicBezTo>
                  <a:close/>
                </a:path>
              </a:pathLst>
            </a:custGeom>
            <a:solidFill>
              <a:srgbClr val="0E2A47"/>
            </a:solidFill>
            <a:ln cap="flat" cmpd="sng" w="9525">
              <a:solidFill>
                <a:srgbClr val="3657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B2F5B"/>
                </a:solidFill>
              </a:endParaRPr>
            </a:p>
          </p:txBody>
        </p:sp>
      </p:grpSp>
      <p:grpSp>
        <p:nvGrpSpPr>
          <p:cNvPr id="175" name="Google Shape;175;p15"/>
          <p:cNvGrpSpPr/>
          <p:nvPr/>
        </p:nvGrpSpPr>
        <p:grpSpPr>
          <a:xfrm>
            <a:off x="6824402" y="3499341"/>
            <a:ext cx="1593080" cy="1279473"/>
            <a:chOff x="3438075" y="3521675"/>
            <a:chExt cx="817425" cy="658775"/>
          </a:xfrm>
        </p:grpSpPr>
        <p:sp>
          <p:nvSpPr>
            <p:cNvPr id="176" name="Google Shape;176;p15"/>
            <p:cNvSpPr/>
            <p:nvPr/>
          </p:nvSpPr>
          <p:spPr>
            <a:xfrm>
              <a:off x="3546650" y="3562625"/>
              <a:ext cx="257025" cy="320325"/>
            </a:xfrm>
            <a:custGeom>
              <a:rect b="b" l="l" r="r" t="t"/>
              <a:pathLst>
                <a:path extrusionOk="0" h="12813" w="10281">
                  <a:moveTo>
                    <a:pt x="7839" y="0"/>
                  </a:moveTo>
                  <a:lnTo>
                    <a:pt x="5539" y="1949"/>
                  </a:lnTo>
                  <a:cubicBezTo>
                    <a:pt x="5455" y="1935"/>
                    <a:pt x="5371" y="1929"/>
                    <a:pt x="5288" y="1929"/>
                  </a:cubicBezTo>
                  <a:cubicBezTo>
                    <a:pt x="4936" y="1929"/>
                    <a:pt x="4608" y="2049"/>
                    <a:pt x="4342" y="2277"/>
                  </a:cubicBezTo>
                  <a:cubicBezTo>
                    <a:pt x="2136" y="3685"/>
                    <a:pt x="1009" y="6291"/>
                    <a:pt x="282" y="8826"/>
                  </a:cubicBezTo>
                  <a:cubicBezTo>
                    <a:pt x="117" y="9342"/>
                    <a:pt x="0" y="10023"/>
                    <a:pt x="422" y="10375"/>
                  </a:cubicBezTo>
                  <a:cubicBezTo>
                    <a:pt x="704" y="10562"/>
                    <a:pt x="1009" y="10656"/>
                    <a:pt x="1338" y="10680"/>
                  </a:cubicBezTo>
                  <a:cubicBezTo>
                    <a:pt x="1948" y="10774"/>
                    <a:pt x="2535" y="10985"/>
                    <a:pt x="3051" y="11313"/>
                  </a:cubicBezTo>
                  <a:cubicBezTo>
                    <a:pt x="3708" y="11666"/>
                    <a:pt x="4225" y="12158"/>
                    <a:pt x="4882" y="12487"/>
                  </a:cubicBezTo>
                  <a:cubicBezTo>
                    <a:pt x="5244" y="12688"/>
                    <a:pt x="5659" y="12812"/>
                    <a:pt x="6062" y="12812"/>
                  </a:cubicBezTo>
                  <a:cubicBezTo>
                    <a:pt x="6366" y="12812"/>
                    <a:pt x="6662" y="12742"/>
                    <a:pt x="6924" y="12581"/>
                  </a:cubicBezTo>
                  <a:cubicBezTo>
                    <a:pt x="8004" y="11900"/>
                    <a:pt x="7699" y="10234"/>
                    <a:pt x="8215" y="9060"/>
                  </a:cubicBezTo>
                  <a:cubicBezTo>
                    <a:pt x="8684" y="8074"/>
                    <a:pt x="9787" y="7417"/>
                    <a:pt x="10022" y="6361"/>
                  </a:cubicBezTo>
                  <a:cubicBezTo>
                    <a:pt x="10280" y="5211"/>
                    <a:pt x="9412" y="4155"/>
                    <a:pt x="8684" y="3216"/>
                  </a:cubicBezTo>
                  <a:cubicBezTo>
                    <a:pt x="7957" y="2301"/>
                    <a:pt x="7253" y="1033"/>
                    <a:pt x="7839" y="0"/>
                  </a:cubicBezTo>
                  <a:close/>
                </a:path>
              </a:pathLst>
            </a:custGeom>
            <a:solidFill>
              <a:srgbClr val="DD98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3892350" y="3556225"/>
              <a:ext cx="286850" cy="395475"/>
            </a:xfrm>
            <a:custGeom>
              <a:rect b="b" l="l" r="r" t="t"/>
              <a:pathLst>
                <a:path extrusionOk="0" h="15819" w="11474">
                  <a:moveTo>
                    <a:pt x="1797" y="1"/>
                  </a:moveTo>
                  <a:cubicBezTo>
                    <a:pt x="873" y="1"/>
                    <a:pt x="1" y="980"/>
                    <a:pt x="231" y="1923"/>
                  </a:cubicBezTo>
                  <a:cubicBezTo>
                    <a:pt x="442" y="2885"/>
                    <a:pt x="1475" y="3378"/>
                    <a:pt x="2109" y="4129"/>
                  </a:cubicBezTo>
                  <a:cubicBezTo>
                    <a:pt x="3001" y="5138"/>
                    <a:pt x="3142" y="6594"/>
                    <a:pt x="3001" y="7908"/>
                  </a:cubicBezTo>
                  <a:cubicBezTo>
                    <a:pt x="2836" y="9246"/>
                    <a:pt x="2414" y="10513"/>
                    <a:pt x="2250" y="11851"/>
                  </a:cubicBezTo>
                  <a:cubicBezTo>
                    <a:pt x="2109" y="12860"/>
                    <a:pt x="1663" y="14316"/>
                    <a:pt x="2437" y="14973"/>
                  </a:cubicBezTo>
                  <a:cubicBezTo>
                    <a:pt x="2835" y="15298"/>
                    <a:pt x="3360" y="15396"/>
                    <a:pt x="3941" y="15396"/>
                  </a:cubicBezTo>
                  <a:cubicBezTo>
                    <a:pt x="4825" y="15396"/>
                    <a:pt x="5840" y="15169"/>
                    <a:pt x="6736" y="15169"/>
                  </a:cubicBezTo>
                  <a:cubicBezTo>
                    <a:pt x="7162" y="15169"/>
                    <a:pt x="7561" y="15220"/>
                    <a:pt x="7906" y="15372"/>
                  </a:cubicBezTo>
                  <a:cubicBezTo>
                    <a:pt x="8282" y="15536"/>
                    <a:pt x="8657" y="15818"/>
                    <a:pt x="9080" y="15818"/>
                  </a:cubicBezTo>
                  <a:cubicBezTo>
                    <a:pt x="9090" y="15818"/>
                    <a:pt x="9099" y="15818"/>
                    <a:pt x="9109" y="15818"/>
                  </a:cubicBezTo>
                  <a:cubicBezTo>
                    <a:pt x="9912" y="15818"/>
                    <a:pt x="10373" y="14869"/>
                    <a:pt x="10535" y="14057"/>
                  </a:cubicBezTo>
                  <a:cubicBezTo>
                    <a:pt x="11474" y="9175"/>
                    <a:pt x="9502" y="4200"/>
                    <a:pt x="5489" y="1266"/>
                  </a:cubicBezTo>
                  <a:lnTo>
                    <a:pt x="2132" y="45"/>
                  </a:lnTo>
                  <a:cubicBezTo>
                    <a:pt x="2021" y="15"/>
                    <a:pt x="1909" y="1"/>
                    <a:pt x="1797" y="1"/>
                  </a:cubicBezTo>
                  <a:close/>
                </a:path>
              </a:pathLst>
            </a:custGeom>
            <a:solidFill>
              <a:srgbClr val="DD98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3563175" y="3851325"/>
              <a:ext cx="618975" cy="329125"/>
            </a:xfrm>
            <a:custGeom>
              <a:rect b="b" l="l" r="r" t="t"/>
              <a:pathLst>
                <a:path extrusionOk="0" h="13165" w="24759">
                  <a:moveTo>
                    <a:pt x="11896" y="6654"/>
                  </a:moveTo>
                  <a:cubicBezTo>
                    <a:pt x="12767" y="6654"/>
                    <a:pt x="13667" y="7097"/>
                    <a:pt x="14267" y="7628"/>
                  </a:cubicBezTo>
                  <a:cubicBezTo>
                    <a:pt x="15088" y="8356"/>
                    <a:pt x="15651" y="9318"/>
                    <a:pt x="16168" y="10374"/>
                  </a:cubicBezTo>
                  <a:cubicBezTo>
                    <a:pt x="14687" y="11035"/>
                    <a:pt x="13119" y="11356"/>
                    <a:pt x="11564" y="11356"/>
                  </a:cubicBezTo>
                  <a:cubicBezTo>
                    <a:pt x="8757" y="11356"/>
                    <a:pt x="5990" y="10311"/>
                    <a:pt x="3845" y="8332"/>
                  </a:cubicBezTo>
                  <a:lnTo>
                    <a:pt x="3869" y="8309"/>
                  </a:lnTo>
                  <a:cubicBezTo>
                    <a:pt x="4319" y="7715"/>
                    <a:pt x="5154" y="7398"/>
                    <a:pt x="5974" y="7398"/>
                  </a:cubicBezTo>
                  <a:cubicBezTo>
                    <a:pt x="6224" y="7398"/>
                    <a:pt x="6473" y="7427"/>
                    <a:pt x="6709" y="7487"/>
                  </a:cubicBezTo>
                  <a:cubicBezTo>
                    <a:pt x="6850" y="7511"/>
                    <a:pt x="7014" y="7558"/>
                    <a:pt x="7131" y="7581"/>
                  </a:cubicBezTo>
                  <a:cubicBezTo>
                    <a:pt x="7571" y="7740"/>
                    <a:pt x="8038" y="7819"/>
                    <a:pt x="8501" y="7819"/>
                  </a:cubicBezTo>
                  <a:cubicBezTo>
                    <a:pt x="8656" y="7819"/>
                    <a:pt x="8810" y="7810"/>
                    <a:pt x="8962" y="7793"/>
                  </a:cubicBezTo>
                  <a:cubicBezTo>
                    <a:pt x="9502" y="7675"/>
                    <a:pt x="9995" y="7464"/>
                    <a:pt x="10441" y="7159"/>
                  </a:cubicBezTo>
                  <a:cubicBezTo>
                    <a:pt x="10605" y="7042"/>
                    <a:pt x="10769" y="6948"/>
                    <a:pt x="10957" y="6854"/>
                  </a:cubicBezTo>
                  <a:cubicBezTo>
                    <a:pt x="11255" y="6714"/>
                    <a:pt x="11574" y="6654"/>
                    <a:pt x="11896" y="6654"/>
                  </a:cubicBezTo>
                  <a:close/>
                  <a:moveTo>
                    <a:pt x="23819" y="0"/>
                  </a:moveTo>
                  <a:cubicBezTo>
                    <a:pt x="23326" y="0"/>
                    <a:pt x="22927" y="376"/>
                    <a:pt x="22904" y="845"/>
                  </a:cubicBezTo>
                  <a:cubicBezTo>
                    <a:pt x="22857" y="1667"/>
                    <a:pt x="22693" y="2441"/>
                    <a:pt x="22458" y="3216"/>
                  </a:cubicBezTo>
                  <a:lnTo>
                    <a:pt x="21989" y="2958"/>
                  </a:lnTo>
                  <a:cubicBezTo>
                    <a:pt x="21566" y="2676"/>
                    <a:pt x="21073" y="2488"/>
                    <a:pt x="20580" y="2347"/>
                  </a:cubicBezTo>
                  <a:cubicBezTo>
                    <a:pt x="20357" y="2306"/>
                    <a:pt x="20142" y="2289"/>
                    <a:pt x="19933" y="2289"/>
                  </a:cubicBezTo>
                  <a:cubicBezTo>
                    <a:pt x="19306" y="2289"/>
                    <a:pt x="18738" y="2447"/>
                    <a:pt x="18210" y="2605"/>
                  </a:cubicBezTo>
                  <a:cubicBezTo>
                    <a:pt x="17787" y="2746"/>
                    <a:pt x="17365" y="2840"/>
                    <a:pt x="16942" y="2864"/>
                  </a:cubicBezTo>
                  <a:cubicBezTo>
                    <a:pt x="16708" y="2840"/>
                    <a:pt x="16496" y="2793"/>
                    <a:pt x="16285" y="2699"/>
                  </a:cubicBezTo>
                  <a:cubicBezTo>
                    <a:pt x="16160" y="2637"/>
                    <a:pt x="16025" y="2605"/>
                    <a:pt x="15889" y="2605"/>
                  </a:cubicBezTo>
                  <a:cubicBezTo>
                    <a:pt x="15670" y="2605"/>
                    <a:pt x="15450" y="2689"/>
                    <a:pt x="15276" y="2864"/>
                  </a:cubicBezTo>
                  <a:lnTo>
                    <a:pt x="15229" y="2934"/>
                  </a:lnTo>
                  <a:cubicBezTo>
                    <a:pt x="14806" y="3333"/>
                    <a:pt x="14900" y="4014"/>
                    <a:pt x="15417" y="4295"/>
                  </a:cubicBezTo>
                  <a:cubicBezTo>
                    <a:pt x="15863" y="4530"/>
                    <a:pt x="16379" y="4671"/>
                    <a:pt x="16895" y="4671"/>
                  </a:cubicBezTo>
                  <a:cubicBezTo>
                    <a:pt x="17529" y="4647"/>
                    <a:pt x="18139" y="4554"/>
                    <a:pt x="18703" y="4366"/>
                  </a:cubicBezTo>
                  <a:cubicBezTo>
                    <a:pt x="19183" y="4231"/>
                    <a:pt x="19601" y="4113"/>
                    <a:pt x="19968" y="4113"/>
                  </a:cubicBezTo>
                  <a:cubicBezTo>
                    <a:pt x="20049" y="4113"/>
                    <a:pt x="20128" y="4118"/>
                    <a:pt x="20205" y="4131"/>
                  </a:cubicBezTo>
                  <a:cubicBezTo>
                    <a:pt x="20510" y="4225"/>
                    <a:pt x="20815" y="4366"/>
                    <a:pt x="21097" y="4554"/>
                  </a:cubicBezTo>
                  <a:lnTo>
                    <a:pt x="21824" y="4953"/>
                  </a:lnTo>
                  <a:cubicBezTo>
                    <a:pt x="20909" y="6807"/>
                    <a:pt x="19501" y="8379"/>
                    <a:pt x="17764" y="9506"/>
                  </a:cubicBezTo>
                  <a:cubicBezTo>
                    <a:pt x="17177" y="8285"/>
                    <a:pt x="16496" y="7159"/>
                    <a:pt x="15487" y="6267"/>
                  </a:cubicBezTo>
                  <a:cubicBezTo>
                    <a:pt x="14582" y="5460"/>
                    <a:pt x="13261" y="4839"/>
                    <a:pt x="11905" y="4839"/>
                  </a:cubicBezTo>
                  <a:cubicBezTo>
                    <a:pt x="11327" y="4839"/>
                    <a:pt x="10743" y="4951"/>
                    <a:pt x="10183" y="5211"/>
                  </a:cubicBezTo>
                  <a:cubicBezTo>
                    <a:pt x="9948" y="5328"/>
                    <a:pt x="9713" y="5469"/>
                    <a:pt x="9502" y="5610"/>
                  </a:cubicBezTo>
                  <a:cubicBezTo>
                    <a:pt x="9244" y="5774"/>
                    <a:pt x="8962" y="5915"/>
                    <a:pt x="8657" y="5985"/>
                  </a:cubicBezTo>
                  <a:cubicBezTo>
                    <a:pt x="8600" y="5989"/>
                    <a:pt x="8543" y="5991"/>
                    <a:pt x="8486" y="5991"/>
                  </a:cubicBezTo>
                  <a:cubicBezTo>
                    <a:pt x="8191" y="5991"/>
                    <a:pt x="7900" y="5939"/>
                    <a:pt x="7624" y="5821"/>
                  </a:cubicBezTo>
                  <a:cubicBezTo>
                    <a:pt x="7460" y="5774"/>
                    <a:pt x="7296" y="5727"/>
                    <a:pt x="7131" y="5704"/>
                  </a:cubicBezTo>
                  <a:cubicBezTo>
                    <a:pt x="6766" y="5615"/>
                    <a:pt x="6383" y="5571"/>
                    <a:pt x="5997" y="5571"/>
                  </a:cubicBezTo>
                  <a:cubicBezTo>
                    <a:pt x="4749" y="5571"/>
                    <a:pt x="3468" y="6033"/>
                    <a:pt x="2625" y="6948"/>
                  </a:cubicBezTo>
                  <a:cubicBezTo>
                    <a:pt x="2414" y="6666"/>
                    <a:pt x="2179" y="6361"/>
                    <a:pt x="1991" y="6056"/>
                  </a:cubicBezTo>
                  <a:cubicBezTo>
                    <a:pt x="1792" y="5743"/>
                    <a:pt x="1513" y="5613"/>
                    <a:pt x="1238" y="5613"/>
                  </a:cubicBezTo>
                  <a:cubicBezTo>
                    <a:pt x="608" y="5613"/>
                    <a:pt x="1" y="6298"/>
                    <a:pt x="442" y="7018"/>
                  </a:cubicBezTo>
                  <a:cubicBezTo>
                    <a:pt x="2886" y="10902"/>
                    <a:pt x="7119" y="13165"/>
                    <a:pt x="11561" y="13165"/>
                  </a:cubicBezTo>
                  <a:cubicBezTo>
                    <a:pt x="12623" y="13165"/>
                    <a:pt x="13696" y="13035"/>
                    <a:pt x="14759" y="12768"/>
                  </a:cubicBezTo>
                  <a:cubicBezTo>
                    <a:pt x="20275" y="11407"/>
                    <a:pt x="24289" y="6643"/>
                    <a:pt x="24735" y="986"/>
                  </a:cubicBezTo>
                  <a:cubicBezTo>
                    <a:pt x="24758" y="446"/>
                    <a:pt x="24359" y="0"/>
                    <a:pt x="23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4037775" y="3663125"/>
              <a:ext cx="217725" cy="171575"/>
            </a:xfrm>
            <a:custGeom>
              <a:rect b="b" l="l" r="r" t="t"/>
              <a:pathLst>
                <a:path extrusionOk="0" h="6863" w="8709">
                  <a:moveTo>
                    <a:pt x="7661" y="1"/>
                  </a:moveTo>
                  <a:cubicBezTo>
                    <a:pt x="7461" y="1"/>
                    <a:pt x="7260" y="61"/>
                    <a:pt x="7089" y="182"/>
                  </a:cubicBezTo>
                  <a:lnTo>
                    <a:pt x="7018" y="252"/>
                  </a:lnTo>
                  <a:cubicBezTo>
                    <a:pt x="6673" y="489"/>
                    <a:pt x="6256" y="612"/>
                    <a:pt x="5835" y="612"/>
                  </a:cubicBezTo>
                  <a:cubicBezTo>
                    <a:pt x="5713" y="612"/>
                    <a:pt x="5591" y="602"/>
                    <a:pt x="5469" y="581"/>
                  </a:cubicBezTo>
                  <a:lnTo>
                    <a:pt x="2840" y="41"/>
                  </a:lnTo>
                  <a:cubicBezTo>
                    <a:pt x="2769" y="21"/>
                    <a:pt x="2699" y="11"/>
                    <a:pt x="2631" y="11"/>
                  </a:cubicBezTo>
                  <a:cubicBezTo>
                    <a:pt x="2228" y="11"/>
                    <a:pt x="1905" y="347"/>
                    <a:pt x="1925" y="769"/>
                  </a:cubicBezTo>
                  <a:cubicBezTo>
                    <a:pt x="1925" y="1308"/>
                    <a:pt x="2300" y="1778"/>
                    <a:pt x="2840" y="1895"/>
                  </a:cubicBezTo>
                  <a:lnTo>
                    <a:pt x="3873" y="2106"/>
                  </a:lnTo>
                  <a:cubicBezTo>
                    <a:pt x="4061" y="2130"/>
                    <a:pt x="4108" y="2365"/>
                    <a:pt x="3967" y="2458"/>
                  </a:cubicBezTo>
                  <a:lnTo>
                    <a:pt x="2183" y="3702"/>
                  </a:lnTo>
                  <a:cubicBezTo>
                    <a:pt x="1972" y="3861"/>
                    <a:pt x="1721" y="3940"/>
                    <a:pt x="1470" y="3940"/>
                  </a:cubicBezTo>
                  <a:cubicBezTo>
                    <a:pt x="1387" y="3940"/>
                    <a:pt x="1303" y="3931"/>
                    <a:pt x="1221" y="3914"/>
                  </a:cubicBezTo>
                  <a:cubicBezTo>
                    <a:pt x="1159" y="3901"/>
                    <a:pt x="1098" y="3894"/>
                    <a:pt x="1037" y="3894"/>
                  </a:cubicBezTo>
                  <a:cubicBezTo>
                    <a:pt x="657" y="3894"/>
                    <a:pt x="306" y="4139"/>
                    <a:pt x="165" y="4524"/>
                  </a:cubicBezTo>
                  <a:cubicBezTo>
                    <a:pt x="0" y="5040"/>
                    <a:pt x="1197" y="6754"/>
                    <a:pt x="1690" y="6848"/>
                  </a:cubicBezTo>
                  <a:cubicBezTo>
                    <a:pt x="1746" y="6858"/>
                    <a:pt x="1802" y="6863"/>
                    <a:pt x="1857" y="6863"/>
                  </a:cubicBezTo>
                  <a:cubicBezTo>
                    <a:pt x="2308" y="6863"/>
                    <a:pt x="2705" y="6531"/>
                    <a:pt x="2746" y="6050"/>
                  </a:cubicBezTo>
                  <a:cubicBezTo>
                    <a:pt x="2793" y="5721"/>
                    <a:pt x="2981" y="5416"/>
                    <a:pt x="3263" y="5205"/>
                  </a:cubicBezTo>
                  <a:lnTo>
                    <a:pt x="5000" y="3961"/>
                  </a:lnTo>
                  <a:cubicBezTo>
                    <a:pt x="5034" y="3938"/>
                    <a:pt x="5070" y="3927"/>
                    <a:pt x="5105" y="3927"/>
                  </a:cubicBezTo>
                  <a:cubicBezTo>
                    <a:pt x="5210" y="3927"/>
                    <a:pt x="5299" y="4024"/>
                    <a:pt x="5281" y="4148"/>
                  </a:cubicBezTo>
                  <a:lnTo>
                    <a:pt x="5140" y="5510"/>
                  </a:lnTo>
                  <a:cubicBezTo>
                    <a:pt x="5072" y="5967"/>
                    <a:pt x="5427" y="6402"/>
                    <a:pt x="5901" y="6402"/>
                  </a:cubicBezTo>
                  <a:cubicBezTo>
                    <a:pt x="5914" y="6402"/>
                    <a:pt x="5926" y="6402"/>
                    <a:pt x="5938" y="6402"/>
                  </a:cubicBezTo>
                  <a:cubicBezTo>
                    <a:pt x="6455" y="6402"/>
                    <a:pt x="6901" y="6003"/>
                    <a:pt x="6971" y="5510"/>
                  </a:cubicBezTo>
                  <a:lnTo>
                    <a:pt x="7276" y="3092"/>
                  </a:lnTo>
                  <a:cubicBezTo>
                    <a:pt x="7323" y="2552"/>
                    <a:pt x="7628" y="2059"/>
                    <a:pt x="8074" y="1731"/>
                  </a:cubicBezTo>
                  <a:lnTo>
                    <a:pt x="8192" y="1637"/>
                  </a:lnTo>
                  <a:cubicBezTo>
                    <a:pt x="8614" y="1332"/>
                    <a:pt x="8708" y="745"/>
                    <a:pt x="8379" y="323"/>
                  </a:cubicBezTo>
                  <a:cubicBezTo>
                    <a:pt x="8192" y="108"/>
                    <a:pt x="7927" y="1"/>
                    <a:pt x="7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3438075" y="3521675"/>
              <a:ext cx="648425" cy="441750"/>
            </a:xfrm>
            <a:custGeom>
              <a:rect b="b" l="l" r="r" t="t"/>
              <a:pathLst>
                <a:path extrusionOk="0" h="17670" w="25937">
                  <a:moveTo>
                    <a:pt x="16583" y="1"/>
                  </a:moveTo>
                  <a:cubicBezTo>
                    <a:pt x="11392" y="1"/>
                    <a:pt x="6546" y="3076"/>
                    <a:pt x="4460" y="8069"/>
                  </a:cubicBezTo>
                  <a:cubicBezTo>
                    <a:pt x="1057" y="11895"/>
                    <a:pt x="1" y="14477"/>
                    <a:pt x="1151" y="16167"/>
                  </a:cubicBezTo>
                  <a:cubicBezTo>
                    <a:pt x="1832" y="17176"/>
                    <a:pt x="3240" y="17669"/>
                    <a:pt x="5399" y="17669"/>
                  </a:cubicBezTo>
                  <a:cubicBezTo>
                    <a:pt x="7418" y="17669"/>
                    <a:pt x="10140" y="17247"/>
                    <a:pt x="13591" y="16355"/>
                  </a:cubicBezTo>
                  <a:cubicBezTo>
                    <a:pt x="17322" y="15416"/>
                    <a:pt x="21289" y="14102"/>
                    <a:pt x="23002" y="13515"/>
                  </a:cubicBezTo>
                  <a:cubicBezTo>
                    <a:pt x="24136" y="13226"/>
                    <a:pt x="23749" y="11706"/>
                    <a:pt x="22827" y="11706"/>
                  </a:cubicBezTo>
                  <a:cubicBezTo>
                    <a:pt x="22699" y="11706"/>
                    <a:pt x="22561" y="11736"/>
                    <a:pt x="22416" y="11801"/>
                  </a:cubicBezTo>
                  <a:cubicBezTo>
                    <a:pt x="14896" y="14502"/>
                    <a:pt x="8609" y="15794"/>
                    <a:pt x="5235" y="15794"/>
                  </a:cubicBezTo>
                  <a:cubicBezTo>
                    <a:pt x="3860" y="15794"/>
                    <a:pt x="2969" y="15579"/>
                    <a:pt x="2677" y="15158"/>
                  </a:cubicBezTo>
                  <a:cubicBezTo>
                    <a:pt x="2536" y="14923"/>
                    <a:pt x="2301" y="14219"/>
                    <a:pt x="3475" y="12341"/>
                  </a:cubicBezTo>
                  <a:lnTo>
                    <a:pt x="3475" y="12341"/>
                  </a:lnTo>
                  <a:cubicBezTo>
                    <a:pt x="3451" y="12646"/>
                    <a:pt x="3428" y="12905"/>
                    <a:pt x="3428" y="13186"/>
                  </a:cubicBezTo>
                  <a:lnTo>
                    <a:pt x="3428" y="13679"/>
                  </a:lnTo>
                  <a:cubicBezTo>
                    <a:pt x="3428" y="14289"/>
                    <a:pt x="3885" y="14594"/>
                    <a:pt x="4343" y="14594"/>
                  </a:cubicBezTo>
                  <a:cubicBezTo>
                    <a:pt x="4801" y="14594"/>
                    <a:pt x="5258" y="14289"/>
                    <a:pt x="5258" y="13679"/>
                  </a:cubicBezTo>
                  <a:lnTo>
                    <a:pt x="5258" y="13186"/>
                  </a:lnTo>
                  <a:lnTo>
                    <a:pt x="5258" y="13092"/>
                  </a:lnTo>
                  <a:cubicBezTo>
                    <a:pt x="5470" y="13139"/>
                    <a:pt x="5657" y="13139"/>
                    <a:pt x="5845" y="13163"/>
                  </a:cubicBezTo>
                  <a:cubicBezTo>
                    <a:pt x="6221" y="13163"/>
                    <a:pt x="6596" y="13233"/>
                    <a:pt x="6948" y="13350"/>
                  </a:cubicBezTo>
                  <a:cubicBezTo>
                    <a:pt x="7160" y="13468"/>
                    <a:pt x="7371" y="13632"/>
                    <a:pt x="7512" y="13843"/>
                  </a:cubicBezTo>
                  <a:cubicBezTo>
                    <a:pt x="7683" y="14058"/>
                    <a:pt x="7942" y="14168"/>
                    <a:pt x="8203" y="14168"/>
                  </a:cubicBezTo>
                  <a:cubicBezTo>
                    <a:pt x="8370" y="14168"/>
                    <a:pt x="8539" y="14123"/>
                    <a:pt x="8685" y="14031"/>
                  </a:cubicBezTo>
                  <a:lnTo>
                    <a:pt x="8732" y="14008"/>
                  </a:lnTo>
                  <a:cubicBezTo>
                    <a:pt x="9178" y="13726"/>
                    <a:pt x="9272" y="13116"/>
                    <a:pt x="8943" y="12717"/>
                  </a:cubicBezTo>
                  <a:cubicBezTo>
                    <a:pt x="8615" y="12294"/>
                    <a:pt x="8216" y="11942"/>
                    <a:pt x="7723" y="11708"/>
                  </a:cubicBezTo>
                  <a:cubicBezTo>
                    <a:pt x="7183" y="11473"/>
                    <a:pt x="6596" y="11355"/>
                    <a:pt x="5986" y="11332"/>
                  </a:cubicBezTo>
                  <a:cubicBezTo>
                    <a:pt x="5775" y="11332"/>
                    <a:pt x="5587" y="11309"/>
                    <a:pt x="5399" y="11285"/>
                  </a:cubicBezTo>
                  <a:cubicBezTo>
                    <a:pt x="5963" y="7952"/>
                    <a:pt x="8004" y="5042"/>
                    <a:pt x="10915" y="3352"/>
                  </a:cubicBezTo>
                  <a:cubicBezTo>
                    <a:pt x="10915" y="3657"/>
                    <a:pt x="10985" y="3962"/>
                    <a:pt x="11103" y="4244"/>
                  </a:cubicBezTo>
                  <a:cubicBezTo>
                    <a:pt x="11384" y="4854"/>
                    <a:pt x="11783" y="5370"/>
                    <a:pt x="12300" y="5816"/>
                  </a:cubicBezTo>
                  <a:cubicBezTo>
                    <a:pt x="12417" y="5910"/>
                    <a:pt x="12511" y="6004"/>
                    <a:pt x="12605" y="6098"/>
                  </a:cubicBezTo>
                  <a:cubicBezTo>
                    <a:pt x="13145" y="6614"/>
                    <a:pt x="13497" y="7271"/>
                    <a:pt x="13661" y="7999"/>
                  </a:cubicBezTo>
                  <a:cubicBezTo>
                    <a:pt x="13755" y="8586"/>
                    <a:pt x="13544" y="9173"/>
                    <a:pt x="13074" y="9572"/>
                  </a:cubicBezTo>
                  <a:cubicBezTo>
                    <a:pt x="12957" y="9666"/>
                    <a:pt x="12816" y="9736"/>
                    <a:pt x="12675" y="9806"/>
                  </a:cubicBezTo>
                  <a:cubicBezTo>
                    <a:pt x="12276" y="9994"/>
                    <a:pt x="11901" y="10276"/>
                    <a:pt x="11596" y="10604"/>
                  </a:cubicBezTo>
                  <a:cubicBezTo>
                    <a:pt x="11150" y="11191"/>
                    <a:pt x="10985" y="11942"/>
                    <a:pt x="11103" y="12670"/>
                  </a:cubicBezTo>
                  <a:cubicBezTo>
                    <a:pt x="11164" y="13119"/>
                    <a:pt x="11562" y="13444"/>
                    <a:pt x="11989" y="13444"/>
                  </a:cubicBezTo>
                  <a:cubicBezTo>
                    <a:pt x="12053" y="13444"/>
                    <a:pt x="12118" y="13436"/>
                    <a:pt x="12182" y="13421"/>
                  </a:cubicBezTo>
                  <a:lnTo>
                    <a:pt x="12253" y="13421"/>
                  </a:lnTo>
                  <a:cubicBezTo>
                    <a:pt x="12699" y="13304"/>
                    <a:pt x="12980" y="12881"/>
                    <a:pt x="12910" y="12435"/>
                  </a:cubicBezTo>
                  <a:cubicBezTo>
                    <a:pt x="12863" y="12200"/>
                    <a:pt x="12910" y="11966"/>
                    <a:pt x="13004" y="11754"/>
                  </a:cubicBezTo>
                  <a:cubicBezTo>
                    <a:pt x="13168" y="11614"/>
                    <a:pt x="13332" y="11496"/>
                    <a:pt x="13520" y="11426"/>
                  </a:cubicBezTo>
                  <a:cubicBezTo>
                    <a:pt x="13731" y="11309"/>
                    <a:pt x="13943" y="11191"/>
                    <a:pt x="14154" y="11074"/>
                  </a:cubicBezTo>
                  <a:cubicBezTo>
                    <a:pt x="15163" y="10276"/>
                    <a:pt x="15656" y="9008"/>
                    <a:pt x="15445" y="7741"/>
                  </a:cubicBezTo>
                  <a:cubicBezTo>
                    <a:pt x="15257" y="6638"/>
                    <a:pt x="14717" y="5605"/>
                    <a:pt x="13919" y="4830"/>
                  </a:cubicBezTo>
                  <a:cubicBezTo>
                    <a:pt x="13802" y="4713"/>
                    <a:pt x="13684" y="4619"/>
                    <a:pt x="13567" y="4502"/>
                  </a:cubicBezTo>
                  <a:cubicBezTo>
                    <a:pt x="13215" y="4173"/>
                    <a:pt x="12816" y="3868"/>
                    <a:pt x="12769" y="3516"/>
                  </a:cubicBezTo>
                  <a:cubicBezTo>
                    <a:pt x="12722" y="3141"/>
                    <a:pt x="12793" y="2765"/>
                    <a:pt x="12933" y="2436"/>
                  </a:cubicBezTo>
                  <a:cubicBezTo>
                    <a:pt x="14100" y="2042"/>
                    <a:pt x="15317" y="1835"/>
                    <a:pt x="16548" y="1835"/>
                  </a:cubicBezTo>
                  <a:cubicBezTo>
                    <a:pt x="17000" y="1835"/>
                    <a:pt x="17455" y="1863"/>
                    <a:pt x="17909" y="1920"/>
                  </a:cubicBezTo>
                  <a:cubicBezTo>
                    <a:pt x="17393" y="2718"/>
                    <a:pt x="17322" y="3727"/>
                    <a:pt x="17722" y="4596"/>
                  </a:cubicBezTo>
                  <a:cubicBezTo>
                    <a:pt x="18097" y="5253"/>
                    <a:pt x="18613" y="5793"/>
                    <a:pt x="19247" y="6215"/>
                  </a:cubicBezTo>
                  <a:cubicBezTo>
                    <a:pt x="19552" y="6427"/>
                    <a:pt x="19834" y="6661"/>
                    <a:pt x="20069" y="6943"/>
                  </a:cubicBezTo>
                  <a:cubicBezTo>
                    <a:pt x="20726" y="7741"/>
                    <a:pt x="20585" y="8961"/>
                    <a:pt x="20162" y="10041"/>
                  </a:cubicBezTo>
                  <a:cubicBezTo>
                    <a:pt x="19998" y="10440"/>
                    <a:pt x="20162" y="10909"/>
                    <a:pt x="20538" y="11144"/>
                  </a:cubicBezTo>
                  <a:lnTo>
                    <a:pt x="20608" y="11191"/>
                  </a:lnTo>
                  <a:cubicBezTo>
                    <a:pt x="20739" y="11256"/>
                    <a:pt x="20876" y="11287"/>
                    <a:pt x="21011" y="11287"/>
                  </a:cubicBezTo>
                  <a:cubicBezTo>
                    <a:pt x="21363" y="11287"/>
                    <a:pt x="21700" y="11078"/>
                    <a:pt x="21852" y="10722"/>
                  </a:cubicBezTo>
                  <a:cubicBezTo>
                    <a:pt x="22463" y="9126"/>
                    <a:pt x="22627" y="7201"/>
                    <a:pt x="21477" y="5793"/>
                  </a:cubicBezTo>
                  <a:cubicBezTo>
                    <a:pt x="21148" y="5394"/>
                    <a:pt x="20749" y="5042"/>
                    <a:pt x="20303" y="4760"/>
                  </a:cubicBezTo>
                  <a:cubicBezTo>
                    <a:pt x="19928" y="4502"/>
                    <a:pt x="19576" y="4173"/>
                    <a:pt x="19341" y="3798"/>
                  </a:cubicBezTo>
                  <a:cubicBezTo>
                    <a:pt x="19200" y="3469"/>
                    <a:pt x="19247" y="3117"/>
                    <a:pt x="19435" y="2835"/>
                  </a:cubicBezTo>
                  <a:cubicBezTo>
                    <a:pt x="19576" y="2624"/>
                    <a:pt x="19763" y="2460"/>
                    <a:pt x="19998" y="2366"/>
                  </a:cubicBezTo>
                  <a:cubicBezTo>
                    <a:pt x="21594" y="2859"/>
                    <a:pt x="23073" y="3704"/>
                    <a:pt x="24293" y="4830"/>
                  </a:cubicBezTo>
                  <a:cubicBezTo>
                    <a:pt x="24469" y="4995"/>
                    <a:pt x="24692" y="5077"/>
                    <a:pt x="24915" y="5077"/>
                  </a:cubicBezTo>
                  <a:cubicBezTo>
                    <a:pt x="25138" y="5077"/>
                    <a:pt x="25361" y="4995"/>
                    <a:pt x="25537" y="4830"/>
                  </a:cubicBezTo>
                  <a:cubicBezTo>
                    <a:pt x="25936" y="4478"/>
                    <a:pt x="25936" y="3868"/>
                    <a:pt x="25537" y="3493"/>
                  </a:cubicBezTo>
                  <a:cubicBezTo>
                    <a:pt x="24012" y="2108"/>
                    <a:pt x="22204" y="1075"/>
                    <a:pt x="20209" y="512"/>
                  </a:cubicBezTo>
                  <a:lnTo>
                    <a:pt x="20209" y="488"/>
                  </a:lnTo>
                  <a:lnTo>
                    <a:pt x="20139" y="488"/>
                  </a:lnTo>
                  <a:cubicBezTo>
                    <a:pt x="18955" y="159"/>
                    <a:pt x="17760" y="1"/>
                    <a:pt x="16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" name="Google Shape;181;p15"/>
          <p:cNvSpPr txBox="1"/>
          <p:nvPr/>
        </p:nvSpPr>
        <p:spPr>
          <a:xfrm>
            <a:off x="396550" y="1084750"/>
            <a:ext cx="2711400" cy="22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dk1"/>
                </a:solidFill>
              </a:rPr>
              <a:t>Objetivos:</a:t>
            </a:r>
            <a:endParaRPr sz="2000" u="sng">
              <a:solidFill>
                <a:schemeClr val="dk1"/>
              </a:solidFill>
            </a:endParaRPr>
          </a:p>
          <a:p>
            <a:pPr indent="-18415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Planejamento financeiro</a:t>
            </a:r>
            <a:endParaRPr sz="2000">
              <a:solidFill>
                <a:schemeClr val="dk1"/>
              </a:solidFill>
            </a:endParaRPr>
          </a:p>
          <a:p>
            <a:pPr indent="-18415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Organização da viagem</a:t>
            </a:r>
            <a:endParaRPr sz="2000">
              <a:solidFill>
                <a:schemeClr val="dk1"/>
              </a:solidFill>
            </a:endParaRPr>
          </a:p>
          <a:p>
            <a:pPr indent="-18415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Conteúdo e dicas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2" name="Google Shape;182;p15"/>
          <p:cNvSpPr txBox="1"/>
          <p:nvPr/>
        </p:nvSpPr>
        <p:spPr>
          <a:xfrm>
            <a:off x="2837575" y="1084750"/>
            <a:ext cx="2574000" cy="13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dk1"/>
                </a:solidFill>
              </a:rPr>
              <a:t>Justificativa: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1. O turismo está sempre presente na vida das pessoas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2. Mesmo quando está com menos dinheiro, o brasileiro realiza viagens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83" name="Google Shape;183;p15"/>
          <p:cNvSpPr txBox="1"/>
          <p:nvPr/>
        </p:nvSpPr>
        <p:spPr>
          <a:xfrm>
            <a:off x="5472625" y="1084750"/>
            <a:ext cx="3359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dk1"/>
                </a:solidFill>
              </a:rPr>
              <a:t>Público alvo: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1. Pessoas entre 20 e 50 anos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2. Classe média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>
            <p:ph type="title"/>
          </p:nvPr>
        </p:nvSpPr>
        <p:spPr>
          <a:xfrm>
            <a:off x="427175" y="250000"/>
            <a:ext cx="8229600" cy="5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Personas</a:t>
            </a:r>
            <a:endParaRPr b="1" sz="3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457200" y="909875"/>
            <a:ext cx="2627100" cy="3966000"/>
          </a:xfrm>
          <a:prstGeom prst="roundRect">
            <a:avLst>
              <a:gd fmla="val 16667" name="adj"/>
            </a:avLst>
          </a:prstGeom>
          <a:solidFill>
            <a:srgbClr val="DD98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"/>
          <p:cNvSpPr/>
          <p:nvPr/>
        </p:nvSpPr>
        <p:spPr>
          <a:xfrm>
            <a:off x="3305525" y="909875"/>
            <a:ext cx="2627100" cy="3966000"/>
          </a:xfrm>
          <a:prstGeom prst="roundRect">
            <a:avLst>
              <a:gd fmla="val 16667" name="adj"/>
            </a:avLst>
          </a:prstGeom>
          <a:solidFill>
            <a:srgbClr val="8AA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"/>
          <p:cNvSpPr/>
          <p:nvPr/>
        </p:nvSpPr>
        <p:spPr>
          <a:xfrm>
            <a:off x="6213800" y="871325"/>
            <a:ext cx="2627100" cy="4004400"/>
          </a:xfrm>
          <a:prstGeom prst="roundRect">
            <a:avLst>
              <a:gd fmla="val 16667" name="adj"/>
            </a:avLst>
          </a:prstGeom>
          <a:solidFill>
            <a:srgbClr val="DD98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 txBox="1"/>
          <p:nvPr/>
        </p:nvSpPr>
        <p:spPr>
          <a:xfrm>
            <a:off x="978625" y="2833512"/>
            <a:ext cx="12744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821025" y="871325"/>
            <a:ext cx="189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" sz="3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" sz="2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Júlia Lima</a:t>
            </a:r>
            <a:endParaRPr sz="2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3596800" y="909875"/>
            <a:ext cx="2186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Marcos Vieira</a:t>
            </a:r>
            <a:endParaRPr sz="2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2870150" y="1300650"/>
            <a:ext cx="2987700" cy="3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8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dade: 31</a:t>
            </a:r>
            <a:endParaRPr sz="18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Consultor de viagens</a:t>
            </a:r>
            <a:endParaRPr sz="18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Motivações: divulgar trabalho e conquistar clientes</a:t>
            </a:r>
            <a:endParaRPr sz="18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Frustrações:  falta de estabilidade financeira</a:t>
            </a:r>
            <a:endParaRPr sz="18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Hobbies: reunir amigos, assistir filmes</a:t>
            </a:r>
            <a:endParaRPr sz="18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16"/>
          <p:cNvSpPr txBox="1"/>
          <p:nvPr/>
        </p:nvSpPr>
        <p:spPr>
          <a:xfrm>
            <a:off x="6663275" y="909875"/>
            <a:ext cx="2023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Maria Silva</a:t>
            </a:r>
            <a:endParaRPr sz="2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7" name="Google Shape;197;p16"/>
          <p:cNvSpPr txBox="1"/>
          <p:nvPr/>
        </p:nvSpPr>
        <p:spPr>
          <a:xfrm>
            <a:off x="-6250" y="1375350"/>
            <a:ext cx="28764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Idade: 28</a:t>
            </a:r>
            <a:endParaRPr sz="18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Profissional de RI</a:t>
            </a:r>
            <a:endParaRPr sz="18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Motivações: conhecer culturas e criar memórias</a:t>
            </a:r>
            <a:endParaRPr sz="18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Frustrações: falta de tempo, dificuldade de decidir destinos</a:t>
            </a:r>
            <a:endParaRPr sz="18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Hobbies: gastronomia e cultura</a:t>
            </a:r>
            <a:endParaRPr sz="18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98" name="Google Shape;198;p16"/>
          <p:cNvSpPr txBox="1"/>
          <p:nvPr/>
        </p:nvSpPr>
        <p:spPr>
          <a:xfrm>
            <a:off x="5406275" y="1359900"/>
            <a:ext cx="33693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Idade: 35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Jornalista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Motivações: fotografia, conectar-se com culturas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Frustrações: dificuldade em organizar viagens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Hobbies: fotografia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 txBox="1"/>
          <p:nvPr>
            <p:ph type="title"/>
          </p:nvPr>
        </p:nvSpPr>
        <p:spPr>
          <a:xfrm>
            <a:off x="457200" y="85325"/>
            <a:ext cx="8229600" cy="5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Histórias de Usuario</a:t>
            </a:r>
            <a:endParaRPr b="1" sz="3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aphicFrame>
        <p:nvGraphicFramePr>
          <p:cNvPr id="204" name="Google Shape;204;p17"/>
          <p:cNvGraphicFramePr/>
          <p:nvPr/>
        </p:nvGraphicFramePr>
        <p:xfrm>
          <a:off x="3342435" y="9809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{CC7F37B6-A7C8-4B8E-B4A3-800666FE3829}</a:tableStyleId>
              </a:tblPr>
              <a:tblGrid>
                <a:gridCol w="2624325"/>
              </a:tblGrid>
              <a:tr h="197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Desejo ver quantas pessoas demonstram interesse em meu trabalho o número de contratações para saber se minhas estratégias de marketing estão funcionando.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41B4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41B4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A825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7BA0"/>
                    </a:solidFill>
                  </a:tcPr>
                </a:tc>
              </a:tr>
            </a:tbl>
          </a:graphicData>
        </a:graphic>
      </p:graphicFrame>
      <p:sp>
        <p:nvSpPr>
          <p:cNvPr id="205" name="Google Shape;205;p17"/>
          <p:cNvSpPr/>
          <p:nvPr/>
        </p:nvSpPr>
        <p:spPr>
          <a:xfrm>
            <a:off x="-652287" y="1409375"/>
            <a:ext cx="380175" cy="51300"/>
          </a:xfrm>
          <a:custGeom>
            <a:rect b="b" l="l" r="r" t="t"/>
            <a:pathLst>
              <a:path extrusionOk="0" h="2052" w="15207">
                <a:moveTo>
                  <a:pt x="10157" y="0"/>
                </a:moveTo>
                <a:cubicBezTo>
                  <a:pt x="10021" y="0"/>
                  <a:pt x="9885" y="39"/>
                  <a:pt x="9768" y="117"/>
                </a:cubicBezTo>
                <a:cubicBezTo>
                  <a:pt x="9066" y="745"/>
                  <a:pt x="8153" y="1093"/>
                  <a:pt x="7229" y="1093"/>
                </a:cubicBezTo>
                <a:cubicBezTo>
                  <a:pt x="7181" y="1093"/>
                  <a:pt x="7132" y="1092"/>
                  <a:pt x="7083" y="1090"/>
                </a:cubicBezTo>
                <a:cubicBezTo>
                  <a:pt x="6305" y="1012"/>
                  <a:pt x="5877" y="350"/>
                  <a:pt x="5176" y="117"/>
                </a:cubicBezTo>
                <a:cubicBezTo>
                  <a:pt x="5015" y="75"/>
                  <a:pt x="4858" y="56"/>
                  <a:pt x="4704" y="56"/>
                </a:cubicBezTo>
                <a:cubicBezTo>
                  <a:pt x="4152" y="56"/>
                  <a:pt x="3648" y="293"/>
                  <a:pt x="3191" y="506"/>
                </a:cubicBezTo>
                <a:cubicBezTo>
                  <a:pt x="2296" y="934"/>
                  <a:pt x="1363" y="1245"/>
                  <a:pt x="429" y="1440"/>
                </a:cubicBezTo>
                <a:cubicBezTo>
                  <a:pt x="1" y="1479"/>
                  <a:pt x="156" y="1985"/>
                  <a:pt x="506" y="1985"/>
                </a:cubicBezTo>
                <a:cubicBezTo>
                  <a:pt x="1440" y="1985"/>
                  <a:pt x="2374" y="1751"/>
                  <a:pt x="3230" y="1323"/>
                </a:cubicBezTo>
                <a:cubicBezTo>
                  <a:pt x="3658" y="1129"/>
                  <a:pt x="4086" y="973"/>
                  <a:pt x="4553" y="856"/>
                </a:cubicBezTo>
                <a:cubicBezTo>
                  <a:pt x="4583" y="850"/>
                  <a:pt x="4612" y="848"/>
                  <a:pt x="4642" y="848"/>
                </a:cubicBezTo>
                <a:cubicBezTo>
                  <a:pt x="5007" y="848"/>
                  <a:pt x="5394" y="1263"/>
                  <a:pt x="5682" y="1479"/>
                </a:cubicBezTo>
                <a:cubicBezTo>
                  <a:pt x="6236" y="1874"/>
                  <a:pt x="6860" y="2051"/>
                  <a:pt x="7495" y="2051"/>
                </a:cubicBezTo>
                <a:cubicBezTo>
                  <a:pt x="8422" y="2051"/>
                  <a:pt x="9372" y="1674"/>
                  <a:pt x="10157" y="1051"/>
                </a:cubicBezTo>
                <a:cubicBezTo>
                  <a:pt x="10936" y="1704"/>
                  <a:pt x="11927" y="1968"/>
                  <a:pt x="12939" y="1968"/>
                </a:cubicBezTo>
                <a:cubicBezTo>
                  <a:pt x="13494" y="1968"/>
                  <a:pt x="14056" y="1889"/>
                  <a:pt x="14593" y="1751"/>
                </a:cubicBezTo>
                <a:cubicBezTo>
                  <a:pt x="15207" y="1535"/>
                  <a:pt x="14950" y="883"/>
                  <a:pt x="14412" y="883"/>
                </a:cubicBezTo>
                <a:cubicBezTo>
                  <a:pt x="14370" y="883"/>
                  <a:pt x="14327" y="887"/>
                  <a:pt x="14282" y="895"/>
                </a:cubicBezTo>
                <a:cubicBezTo>
                  <a:pt x="13770" y="966"/>
                  <a:pt x="13274" y="1032"/>
                  <a:pt x="12799" y="1032"/>
                </a:cubicBezTo>
                <a:cubicBezTo>
                  <a:pt x="11974" y="1032"/>
                  <a:pt x="11213" y="833"/>
                  <a:pt x="10546" y="117"/>
                </a:cubicBezTo>
                <a:cubicBezTo>
                  <a:pt x="10429" y="39"/>
                  <a:pt x="10293" y="0"/>
                  <a:pt x="10157" y="0"/>
                </a:cubicBezTo>
                <a:close/>
              </a:path>
            </a:pathLst>
          </a:custGeom>
          <a:solidFill>
            <a:srgbClr val="8AA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17"/>
          <p:cNvGrpSpPr/>
          <p:nvPr/>
        </p:nvGrpSpPr>
        <p:grpSpPr>
          <a:xfrm>
            <a:off x="-1821062" y="552863"/>
            <a:ext cx="1768975" cy="917575"/>
            <a:chOff x="1384488" y="1235800"/>
            <a:chExt cx="1768975" cy="917575"/>
          </a:xfrm>
        </p:grpSpPr>
        <p:sp>
          <p:nvSpPr>
            <p:cNvPr id="207" name="Google Shape;207;p17"/>
            <p:cNvSpPr/>
            <p:nvPr/>
          </p:nvSpPr>
          <p:spPr>
            <a:xfrm>
              <a:off x="1384488" y="1236775"/>
              <a:ext cx="1768975" cy="845725"/>
            </a:xfrm>
            <a:custGeom>
              <a:rect b="b" l="l" r="r" t="t"/>
              <a:pathLst>
                <a:path extrusionOk="0" h="33829" w="70759">
                  <a:moveTo>
                    <a:pt x="31024" y="5804"/>
                  </a:moveTo>
                  <a:cubicBezTo>
                    <a:pt x="30830" y="6115"/>
                    <a:pt x="30557" y="6388"/>
                    <a:pt x="30285" y="6582"/>
                  </a:cubicBezTo>
                  <a:lnTo>
                    <a:pt x="30090" y="6738"/>
                  </a:lnTo>
                  <a:cubicBezTo>
                    <a:pt x="29857" y="6816"/>
                    <a:pt x="29779" y="7127"/>
                    <a:pt x="29974" y="7283"/>
                  </a:cubicBezTo>
                  <a:lnTo>
                    <a:pt x="29779" y="7555"/>
                  </a:lnTo>
                  <a:cubicBezTo>
                    <a:pt x="29779" y="7205"/>
                    <a:pt x="29818" y="6855"/>
                    <a:pt x="29818" y="6504"/>
                  </a:cubicBezTo>
                  <a:lnTo>
                    <a:pt x="29818" y="6466"/>
                  </a:lnTo>
                  <a:cubicBezTo>
                    <a:pt x="29876" y="6485"/>
                    <a:pt x="29935" y="6495"/>
                    <a:pt x="29988" y="6495"/>
                  </a:cubicBezTo>
                  <a:cubicBezTo>
                    <a:pt x="30042" y="6495"/>
                    <a:pt x="30090" y="6485"/>
                    <a:pt x="30129" y="6466"/>
                  </a:cubicBezTo>
                  <a:cubicBezTo>
                    <a:pt x="30441" y="6271"/>
                    <a:pt x="30752" y="6037"/>
                    <a:pt x="31024" y="5804"/>
                  </a:cubicBezTo>
                  <a:close/>
                  <a:moveTo>
                    <a:pt x="31958" y="6894"/>
                  </a:moveTo>
                  <a:cubicBezTo>
                    <a:pt x="31958" y="7088"/>
                    <a:pt x="31997" y="7283"/>
                    <a:pt x="32036" y="7477"/>
                  </a:cubicBezTo>
                  <a:lnTo>
                    <a:pt x="31764" y="7555"/>
                  </a:lnTo>
                  <a:lnTo>
                    <a:pt x="31024" y="7944"/>
                  </a:lnTo>
                  <a:cubicBezTo>
                    <a:pt x="31336" y="7633"/>
                    <a:pt x="31647" y="7283"/>
                    <a:pt x="31958" y="6933"/>
                  </a:cubicBezTo>
                  <a:lnTo>
                    <a:pt x="31958" y="6894"/>
                  </a:lnTo>
                  <a:close/>
                  <a:moveTo>
                    <a:pt x="29701" y="8528"/>
                  </a:moveTo>
                  <a:cubicBezTo>
                    <a:pt x="29740" y="8567"/>
                    <a:pt x="29779" y="8567"/>
                    <a:pt x="29818" y="8567"/>
                  </a:cubicBezTo>
                  <a:lnTo>
                    <a:pt x="29662" y="8645"/>
                  </a:lnTo>
                  <a:cubicBezTo>
                    <a:pt x="29701" y="8606"/>
                    <a:pt x="29701" y="8606"/>
                    <a:pt x="29701" y="8528"/>
                  </a:cubicBezTo>
                  <a:close/>
                  <a:moveTo>
                    <a:pt x="22035" y="9501"/>
                  </a:moveTo>
                  <a:lnTo>
                    <a:pt x="21841" y="9734"/>
                  </a:lnTo>
                  <a:cubicBezTo>
                    <a:pt x="21802" y="9695"/>
                    <a:pt x="21802" y="9656"/>
                    <a:pt x="21841" y="9579"/>
                  </a:cubicBezTo>
                  <a:lnTo>
                    <a:pt x="22035" y="9501"/>
                  </a:lnTo>
                  <a:close/>
                  <a:moveTo>
                    <a:pt x="23942" y="9734"/>
                  </a:moveTo>
                  <a:lnTo>
                    <a:pt x="23942" y="9812"/>
                  </a:lnTo>
                  <a:lnTo>
                    <a:pt x="23864" y="9812"/>
                  </a:lnTo>
                  <a:lnTo>
                    <a:pt x="23942" y="9734"/>
                  </a:lnTo>
                  <a:close/>
                  <a:moveTo>
                    <a:pt x="24137" y="10746"/>
                  </a:moveTo>
                  <a:cubicBezTo>
                    <a:pt x="24137" y="10756"/>
                    <a:pt x="24137" y="10766"/>
                    <a:pt x="24137" y="10785"/>
                  </a:cubicBezTo>
                  <a:cubicBezTo>
                    <a:pt x="24137" y="10824"/>
                    <a:pt x="24175" y="10824"/>
                    <a:pt x="24175" y="10863"/>
                  </a:cubicBezTo>
                  <a:lnTo>
                    <a:pt x="23981" y="10941"/>
                  </a:lnTo>
                  <a:cubicBezTo>
                    <a:pt x="24020" y="10863"/>
                    <a:pt x="24098" y="10785"/>
                    <a:pt x="24137" y="10746"/>
                  </a:cubicBezTo>
                  <a:close/>
                  <a:moveTo>
                    <a:pt x="21802" y="10435"/>
                  </a:moveTo>
                  <a:cubicBezTo>
                    <a:pt x="21841" y="10474"/>
                    <a:pt x="21880" y="10474"/>
                    <a:pt x="21880" y="10474"/>
                  </a:cubicBezTo>
                  <a:cubicBezTo>
                    <a:pt x="21802" y="10824"/>
                    <a:pt x="22035" y="11174"/>
                    <a:pt x="22385" y="11174"/>
                  </a:cubicBezTo>
                  <a:cubicBezTo>
                    <a:pt x="22424" y="11252"/>
                    <a:pt x="22463" y="11291"/>
                    <a:pt x="22502" y="11330"/>
                  </a:cubicBezTo>
                  <a:lnTo>
                    <a:pt x="21763" y="11563"/>
                  </a:lnTo>
                  <a:cubicBezTo>
                    <a:pt x="21763" y="11174"/>
                    <a:pt x="21763" y="10824"/>
                    <a:pt x="21802" y="10435"/>
                  </a:cubicBezTo>
                  <a:close/>
                  <a:moveTo>
                    <a:pt x="31810" y="0"/>
                  </a:moveTo>
                  <a:cubicBezTo>
                    <a:pt x="30900" y="0"/>
                    <a:pt x="29997" y="158"/>
                    <a:pt x="29156" y="473"/>
                  </a:cubicBezTo>
                  <a:cubicBezTo>
                    <a:pt x="28634" y="647"/>
                    <a:pt x="28953" y="1320"/>
                    <a:pt x="29416" y="1320"/>
                  </a:cubicBezTo>
                  <a:cubicBezTo>
                    <a:pt x="29471" y="1320"/>
                    <a:pt x="29527" y="1310"/>
                    <a:pt x="29584" y="1290"/>
                  </a:cubicBezTo>
                  <a:cubicBezTo>
                    <a:pt x="29974" y="1173"/>
                    <a:pt x="30363" y="1095"/>
                    <a:pt x="30752" y="1057"/>
                  </a:cubicBezTo>
                  <a:lnTo>
                    <a:pt x="30752" y="1057"/>
                  </a:lnTo>
                  <a:cubicBezTo>
                    <a:pt x="30285" y="1290"/>
                    <a:pt x="29779" y="1407"/>
                    <a:pt x="29234" y="1446"/>
                  </a:cubicBezTo>
                  <a:cubicBezTo>
                    <a:pt x="28962" y="1446"/>
                    <a:pt x="28650" y="1601"/>
                    <a:pt x="28650" y="1913"/>
                  </a:cubicBezTo>
                  <a:cubicBezTo>
                    <a:pt x="28650" y="4286"/>
                    <a:pt x="28534" y="6699"/>
                    <a:pt x="28845" y="9073"/>
                  </a:cubicBezTo>
                  <a:lnTo>
                    <a:pt x="28845" y="9112"/>
                  </a:lnTo>
                  <a:cubicBezTo>
                    <a:pt x="27755" y="9695"/>
                    <a:pt x="26588" y="10201"/>
                    <a:pt x="25382" y="10551"/>
                  </a:cubicBezTo>
                  <a:cubicBezTo>
                    <a:pt x="25187" y="9267"/>
                    <a:pt x="24915" y="8022"/>
                    <a:pt x="24837" y="6660"/>
                  </a:cubicBezTo>
                  <a:cubicBezTo>
                    <a:pt x="24759" y="5415"/>
                    <a:pt x="24915" y="3975"/>
                    <a:pt x="24642" y="2730"/>
                  </a:cubicBezTo>
                  <a:lnTo>
                    <a:pt x="24837" y="2457"/>
                  </a:lnTo>
                  <a:cubicBezTo>
                    <a:pt x="25109" y="2185"/>
                    <a:pt x="24720" y="1835"/>
                    <a:pt x="24409" y="1835"/>
                  </a:cubicBezTo>
                  <a:cubicBezTo>
                    <a:pt x="23164" y="1913"/>
                    <a:pt x="21996" y="2419"/>
                    <a:pt x="21062" y="3236"/>
                  </a:cubicBezTo>
                  <a:cubicBezTo>
                    <a:pt x="20771" y="3560"/>
                    <a:pt x="21073" y="3857"/>
                    <a:pt x="21407" y="3857"/>
                  </a:cubicBezTo>
                  <a:cubicBezTo>
                    <a:pt x="21474" y="3857"/>
                    <a:pt x="21542" y="3845"/>
                    <a:pt x="21607" y="3819"/>
                  </a:cubicBezTo>
                  <a:cubicBezTo>
                    <a:pt x="21763" y="3742"/>
                    <a:pt x="21918" y="3664"/>
                    <a:pt x="22074" y="3586"/>
                  </a:cubicBezTo>
                  <a:lnTo>
                    <a:pt x="22074" y="3586"/>
                  </a:lnTo>
                  <a:cubicBezTo>
                    <a:pt x="21724" y="3858"/>
                    <a:pt x="21413" y="4247"/>
                    <a:pt x="21179" y="4676"/>
                  </a:cubicBezTo>
                  <a:cubicBezTo>
                    <a:pt x="20829" y="5454"/>
                    <a:pt x="20868" y="6504"/>
                    <a:pt x="20907" y="7361"/>
                  </a:cubicBezTo>
                  <a:cubicBezTo>
                    <a:pt x="20907" y="8800"/>
                    <a:pt x="20946" y="10279"/>
                    <a:pt x="21023" y="11719"/>
                  </a:cubicBezTo>
                  <a:cubicBezTo>
                    <a:pt x="21023" y="11758"/>
                    <a:pt x="21023" y="11797"/>
                    <a:pt x="21023" y="11797"/>
                  </a:cubicBezTo>
                  <a:cubicBezTo>
                    <a:pt x="20712" y="11913"/>
                    <a:pt x="20401" y="12069"/>
                    <a:pt x="20090" y="12225"/>
                  </a:cubicBezTo>
                  <a:cubicBezTo>
                    <a:pt x="18961" y="12770"/>
                    <a:pt x="17443" y="14209"/>
                    <a:pt x="17988" y="15610"/>
                  </a:cubicBezTo>
                  <a:cubicBezTo>
                    <a:pt x="17871" y="15649"/>
                    <a:pt x="17755" y="15688"/>
                    <a:pt x="17638" y="15727"/>
                  </a:cubicBezTo>
                  <a:cubicBezTo>
                    <a:pt x="16665" y="16077"/>
                    <a:pt x="15576" y="16622"/>
                    <a:pt x="15186" y="17595"/>
                  </a:cubicBezTo>
                  <a:cubicBezTo>
                    <a:pt x="14797" y="18607"/>
                    <a:pt x="14836" y="19696"/>
                    <a:pt x="14797" y="20708"/>
                  </a:cubicBezTo>
                  <a:cubicBezTo>
                    <a:pt x="14019" y="20786"/>
                    <a:pt x="13241" y="20864"/>
                    <a:pt x="12424" y="20864"/>
                  </a:cubicBezTo>
                  <a:cubicBezTo>
                    <a:pt x="12229" y="20864"/>
                    <a:pt x="12034" y="21175"/>
                    <a:pt x="11957" y="21486"/>
                  </a:cubicBezTo>
                  <a:cubicBezTo>
                    <a:pt x="11927" y="21481"/>
                    <a:pt x="11898" y="21479"/>
                    <a:pt x="11870" y="21479"/>
                  </a:cubicBezTo>
                  <a:cubicBezTo>
                    <a:pt x="11678" y="21479"/>
                    <a:pt x="11538" y="21594"/>
                    <a:pt x="11606" y="21798"/>
                  </a:cubicBezTo>
                  <a:cubicBezTo>
                    <a:pt x="11996" y="22770"/>
                    <a:pt x="12501" y="23665"/>
                    <a:pt x="12891" y="24599"/>
                  </a:cubicBezTo>
                  <a:cubicBezTo>
                    <a:pt x="13280" y="25416"/>
                    <a:pt x="13435" y="26312"/>
                    <a:pt x="13357" y="27207"/>
                  </a:cubicBezTo>
                  <a:cubicBezTo>
                    <a:pt x="13280" y="28063"/>
                    <a:pt x="13280" y="28958"/>
                    <a:pt x="13357" y="29853"/>
                  </a:cubicBezTo>
                  <a:cubicBezTo>
                    <a:pt x="13280" y="29892"/>
                    <a:pt x="13202" y="29930"/>
                    <a:pt x="13124" y="30008"/>
                  </a:cubicBezTo>
                  <a:cubicBezTo>
                    <a:pt x="12968" y="30397"/>
                    <a:pt x="12696" y="30709"/>
                    <a:pt x="12424" y="30981"/>
                  </a:cubicBezTo>
                  <a:cubicBezTo>
                    <a:pt x="12087" y="31134"/>
                    <a:pt x="11750" y="31239"/>
                    <a:pt x="11395" y="31239"/>
                  </a:cubicBezTo>
                  <a:cubicBezTo>
                    <a:pt x="11298" y="31239"/>
                    <a:pt x="11200" y="31231"/>
                    <a:pt x="11101" y="31215"/>
                  </a:cubicBezTo>
                  <a:cubicBezTo>
                    <a:pt x="10089" y="31215"/>
                    <a:pt x="9116" y="30942"/>
                    <a:pt x="8260" y="30436"/>
                  </a:cubicBezTo>
                  <a:cubicBezTo>
                    <a:pt x="8173" y="30399"/>
                    <a:pt x="8085" y="30382"/>
                    <a:pt x="8000" y="30382"/>
                  </a:cubicBezTo>
                  <a:cubicBezTo>
                    <a:pt x="7821" y="30382"/>
                    <a:pt x="7653" y="30460"/>
                    <a:pt x="7520" y="30592"/>
                  </a:cubicBezTo>
                  <a:cubicBezTo>
                    <a:pt x="6820" y="31837"/>
                    <a:pt x="5925" y="33005"/>
                    <a:pt x="4407" y="33044"/>
                  </a:cubicBezTo>
                  <a:cubicBezTo>
                    <a:pt x="4366" y="33045"/>
                    <a:pt x="4325" y="33045"/>
                    <a:pt x="4284" y="33045"/>
                  </a:cubicBezTo>
                  <a:cubicBezTo>
                    <a:pt x="3039" y="33045"/>
                    <a:pt x="1760" y="32488"/>
                    <a:pt x="555" y="32149"/>
                  </a:cubicBezTo>
                  <a:cubicBezTo>
                    <a:pt x="529" y="32142"/>
                    <a:pt x="504" y="32139"/>
                    <a:pt x="479" y="32139"/>
                  </a:cubicBezTo>
                  <a:cubicBezTo>
                    <a:pt x="203" y="32139"/>
                    <a:pt x="0" y="32512"/>
                    <a:pt x="321" y="32654"/>
                  </a:cubicBezTo>
                  <a:cubicBezTo>
                    <a:pt x="1646" y="33206"/>
                    <a:pt x="3006" y="33828"/>
                    <a:pt x="4466" y="33828"/>
                  </a:cubicBezTo>
                  <a:cubicBezTo>
                    <a:pt x="4550" y="33828"/>
                    <a:pt x="4634" y="33826"/>
                    <a:pt x="4719" y="33822"/>
                  </a:cubicBezTo>
                  <a:cubicBezTo>
                    <a:pt x="6275" y="33705"/>
                    <a:pt x="7365" y="32654"/>
                    <a:pt x="8182" y="31448"/>
                  </a:cubicBezTo>
                  <a:cubicBezTo>
                    <a:pt x="9155" y="31993"/>
                    <a:pt x="10283" y="32343"/>
                    <a:pt x="11412" y="32421"/>
                  </a:cubicBezTo>
                  <a:cubicBezTo>
                    <a:pt x="11456" y="32423"/>
                    <a:pt x="11501" y="32424"/>
                    <a:pt x="11546" y="32424"/>
                  </a:cubicBezTo>
                  <a:cubicBezTo>
                    <a:pt x="12506" y="32424"/>
                    <a:pt x="13768" y="32030"/>
                    <a:pt x="14214" y="31176"/>
                  </a:cubicBezTo>
                  <a:cubicBezTo>
                    <a:pt x="14992" y="31721"/>
                    <a:pt x="16120" y="31798"/>
                    <a:pt x="17054" y="31837"/>
                  </a:cubicBezTo>
                  <a:cubicBezTo>
                    <a:pt x="18494" y="31837"/>
                    <a:pt x="19973" y="31721"/>
                    <a:pt x="21413" y="31487"/>
                  </a:cubicBezTo>
                  <a:cubicBezTo>
                    <a:pt x="22891" y="31292"/>
                    <a:pt x="24370" y="31059"/>
                    <a:pt x="25849" y="30825"/>
                  </a:cubicBezTo>
                  <a:cubicBezTo>
                    <a:pt x="27366" y="30592"/>
                    <a:pt x="28884" y="30436"/>
                    <a:pt x="30402" y="30436"/>
                  </a:cubicBezTo>
                  <a:cubicBezTo>
                    <a:pt x="32892" y="30359"/>
                    <a:pt x="35421" y="30359"/>
                    <a:pt x="37912" y="30359"/>
                  </a:cubicBezTo>
                  <a:cubicBezTo>
                    <a:pt x="40130" y="30359"/>
                    <a:pt x="42309" y="30514"/>
                    <a:pt x="44527" y="30514"/>
                  </a:cubicBezTo>
                  <a:cubicBezTo>
                    <a:pt x="46084" y="30514"/>
                    <a:pt x="47874" y="30281"/>
                    <a:pt x="49002" y="29074"/>
                  </a:cubicBezTo>
                  <a:cubicBezTo>
                    <a:pt x="49080" y="28958"/>
                    <a:pt x="49119" y="28880"/>
                    <a:pt x="49197" y="28802"/>
                  </a:cubicBezTo>
                  <a:cubicBezTo>
                    <a:pt x="49858" y="29308"/>
                    <a:pt x="50598" y="29697"/>
                    <a:pt x="51376" y="29969"/>
                  </a:cubicBezTo>
                  <a:cubicBezTo>
                    <a:pt x="52129" y="30201"/>
                    <a:pt x="52926" y="30325"/>
                    <a:pt x="53733" y="30325"/>
                  </a:cubicBezTo>
                  <a:cubicBezTo>
                    <a:pt x="54010" y="30325"/>
                    <a:pt x="54289" y="30311"/>
                    <a:pt x="54567" y="30281"/>
                  </a:cubicBezTo>
                  <a:cubicBezTo>
                    <a:pt x="55579" y="30242"/>
                    <a:pt x="56629" y="30086"/>
                    <a:pt x="57641" y="29775"/>
                  </a:cubicBezTo>
                  <a:cubicBezTo>
                    <a:pt x="58199" y="29569"/>
                    <a:pt x="58469" y="29408"/>
                    <a:pt x="58902" y="29408"/>
                  </a:cubicBezTo>
                  <a:cubicBezTo>
                    <a:pt x="59043" y="29408"/>
                    <a:pt x="59201" y="29425"/>
                    <a:pt x="59392" y="29464"/>
                  </a:cubicBezTo>
                  <a:cubicBezTo>
                    <a:pt x="60287" y="29658"/>
                    <a:pt x="61026" y="30514"/>
                    <a:pt x="61844" y="30864"/>
                  </a:cubicBezTo>
                  <a:cubicBezTo>
                    <a:pt x="62855" y="31292"/>
                    <a:pt x="63906" y="31487"/>
                    <a:pt x="64957" y="31487"/>
                  </a:cubicBezTo>
                  <a:cubicBezTo>
                    <a:pt x="65042" y="31491"/>
                    <a:pt x="65129" y="31493"/>
                    <a:pt x="65218" y="31493"/>
                  </a:cubicBezTo>
                  <a:cubicBezTo>
                    <a:pt x="67001" y="31493"/>
                    <a:pt x="69517" y="30746"/>
                    <a:pt x="70444" y="29152"/>
                  </a:cubicBezTo>
                  <a:cubicBezTo>
                    <a:pt x="70758" y="28680"/>
                    <a:pt x="70259" y="28259"/>
                    <a:pt x="69748" y="28259"/>
                  </a:cubicBezTo>
                  <a:cubicBezTo>
                    <a:pt x="69626" y="28259"/>
                    <a:pt x="69505" y="28283"/>
                    <a:pt x="69393" y="28335"/>
                  </a:cubicBezTo>
                  <a:cubicBezTo>
                    <a:pt x="68576" y="28724"/>
                    <a:pt x="67875" y="29308"/>
                    <a:pt x="67019" y="29658"/>
                  </a:cubicBezTo>
                  <a:cubicBezTo>
                    <a:pt x="66304" y="29896"/>
                    <a:pt x="65530" y="30016"/>
                    <a:pt x="64774" y="30016"/>
                  </a:cubicBezTo>
                  <a:cubicBezTo>
                    <a:pt x="64666" y="30016"/>
                    <a:pt x="64558" y="30013"/>
                    <a:pt x="64451" y="30008"/>
                  </a:cubicBezTo>
                  <a:cubicBezTo>
                    <a:pt x="63556" y="29969"/>
                    <a:pt x="62661" y="29697"/>
                    <a:pt x="61883" y="29269"/>
                  </a:cubicBezTo>
                  <a:cubicBezTo>
                    <a:pt x="61104" y="28724"/>
                    <a:pt x="60209" y="28335"/>
                    <a:pt x="59314" y="28140"/>
                  </a:cubicBezTo>
                  <a:cubicBezTo>
                    <a:pt x="59138" y="28117"/>
                    <a:pt x="58961" y="28104"/>
                    <a:pt x="58786" y="28104"/>
                  </a:cubicBezTo>
                  <a:cubicBezTo>
                    <a:pt x="58384" y="28104"/>
                    <a:pt x="57994" y="28172"/>
                    <a:pt x="57641" y="28335"/>
                  </a:cubicBezTo>
                  <a:cubicBezTo>
                    <a:pt x="56902" y="28646"/>
                    <a:pt x="56123" y="28880"/>
                    <a:pt x="55345" y="28997"/>
                  </a:cubicBezTo>
                  <a:cubicBezTo>
                    <a:pt x="54728" y="29102"/>
                    <a:pt x="54053" y="29162"/>
                    <a:pt x="53366" y="29162"/>
                  </a:cubicBezTo>
                  <a:cubicBezTo>
                    <a:pt x="52016" y="29162"/>
                    <a:pt x="50617" y="28928"/>
                    <a:pt x="49508" y="28335"/>
                  </a:cubicBezTo>
                  <a:cubicBezTo>
                    <a:pt x="50092" y="27284"/>
                    <a:pt x="50325" y="25883"/>
                    <a:pt x="50676" y="24872"/>
                  </a:cubicBezTo>
                  <a:cubicBezTo>
                    <a:pt x="51843" y="21214"/>
                    <a:pt x="53594" y="17050"/>
                    <a:pt x="56707" y="14676"/>
                  </a:cubicBezTo>
                  <a:cubicBezTo>
                    <a:pt x="57018" y="14404"/>
                    <a:pt x="56941" y="13898"/>
                    <a:pt x="56551" y="13742"/>
                  </a:cubicBezTo>
                  <a:cubicBezTo>
                    <a:pt x="54489" y="12925"/>
                    <a:pt x="54333" y="9929"/>
                    <a:pt x="53166" y="8256"/>
                  </a:cubicBezTo>
                  <a:cubicBezTo>
                    <a:pt x="53053" y="8092"/>
                    <a:pt x="52866" y="8022"/>
                    <a:pt x="52675" y="8022"/>
                  </a:cubicBezTo>
                  <a:cubicBezTo>
                    <a:pt x="52274" y="8022"/>
                    <a:pt x="51853" y="8328"/>
                    <a:pt x="52037" y="8723"/>
                  </a:cubicBezTo>
                  <a:lnTo>
                    <a:pt x="51415" y="8839"/>
                  </a:lnTo>
                  <a:cubicBezTo>
                    <a:pt x="51415" y="8475"/>
                    <a:pt x="51108" y="8213"/>
                    <a:pt x="50749" y="8213"/>
                  </a:cubicBezTo>
                  <a:cubicBezTo>
                    <a:pt x="50725" y="8213"/>
                    <a:pt x="50700" y="8214"/>
                    <a:pt x="50676" y="8217"/>
                  </a:cubicBezTo>
                  <a:cubicBezTo>
                    <a:pt x="48302" y="8333"/>
                    <a:pt x="45967" y="8723"/>
                    <a:pt x="43671" y="9384"/>
                  </a:cubicBezTo>
                  <a:cubicBezTo>
                    <a:pt x="43632" y="8684"/>
                    <a:pt x="43515" y="8022"/>
                    <a:pt x="43321" y="7361"/>
                  </a:cubicBezTo>
                  <a:cubicBezTo>
                    <a:pt x="43228" y="7144"/>
                    <a:pt x="43036" y="7026"/>
                    <a:pt x="42844" y="7026"/>
                  </a:cubicBezTo>
                  <a:cubicBezTo>
                    <a:pt x="42795" y="7026"/>
                    <a:pt x="42746" y="7033"/>
                    <a:pt x="42698" y="7049"/>
                  </a:cubicBezTo>
                  <a:cubicBezTo>
                    <a:pt x="42270" y="7127"/>
                    <a:pt x="41842" y="7205"/>
                    <a:pt x="41414" y="7322"/>
                  </a:cubicBezTo>
                  <a:cubicBezTo>
                    <a:pt x="41453" y="6621"/>
                    <a:pt x="41336" y="5960"/>
                    <a:pt x="41142" y="5298"/>
                  </a:cubicBezTo>
                  <a:cubicBezTo>
                    <a:pt x="40985" y="4985"/>
                    <a:pt x="40677" y="4798"/>
                    <a:pt x="40339" y="4798"/>
                  </a:cubicBezTo>
                  <a:cubicBezTo>
                    <a:pt x="40258" y="4798"/>
                    <a:pt x="40174" y="4808"/>
                    <a:pt x="40091" y="4831"/>
                  </a:cubicBezTo>
                  <a:cubicBezTo>
                    <a:pt x="37756" y="5220"/>
                    <a:pt x="35460" y="5921"/>
                    <a:pt x="33281" y="6933"/>
                  </a:cubicBezTo>
                  <a:cubicBezTo>
                    <a:pt x="33281" y="6621"/>
                    <a:pt x="33242" y="6349"/>
                    <a:pt x="33203" y="6115"/>
                  </a:cubicBezTo>
                  <a:cubicBezTo>
                    <a:pt x="33164" y="5454"/>
                    <a:pt x="33126" y="4831"/>
                    <a:pt x="33048" y="4209"/>
                  </a:cubicBezTo>
                  <a:cubicBezTo>
                    <a:pt x="33009" y="3586"/>
                    <a:pt x="32970" y="3041"/>
                    <a:pt x="32970" y="2457"/>
                  </a:cubicBezTo>
                  <a:cubicBezTo>
                    <a:pt x="32970" y="2029"/>
                    <a:pt x="33126" y="1485"/>
                    <a:pt x="32736" y="1173"/>
                  </a:cubicBezTo>
                  <a:cubicBezTo>
                    <a:pt x="32651" y="1116"/>
                    <a:pt x="32545" y="1080"/>
                    <a:pt x="32448" y="1080"/>
                  </a:cubicBezTo>
                  <a:cubicBezTo>
                    <a:pt x="32413" y="1080"/>
                    <a:pt x="32379" y="1085"/>
                    <a:pt x="32347" y="1095"/>
                  </a:cubicBezTo>
                  <a:cubicBezTo>
                    <a:pt x="32425" y="979"/>
                    <a:pt x="32503" y="862"/>
                    <a:pt x="32581" y="745"/>
                  </a:cubicBezTo>
                  <a:cubicBezTo>
                    <a:pt x="32814" y="395"/>
                    <a:pt x="32464" y="6"/>
                    <a:pt x="32114" y="6"/>
                  </a:cubicBezTo>
                  <a:cubicBezTo>
                    <a:pt x="32013" y="2"/>
                    <a:pt x="31911" y="0"/>
                    <a:pt x="31810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2120300" y="1992525"/>
              <a:ext cx="474975" cy="88025"/>
            </a:xfrm>
            <a:custGeom>
              <a:rect b="b" l="l" r="r" t="t"/>
              <a:pathLst>
                <a:path extrusionOk="0" h="3521" w="18999">
                  <a:moveTo>
                    <a:pt x="8711" y="1"/>
                  </a:moveTo>
                  <a:cubicBezTo>
                    <a:pt x="8551" y="1"/>
                    <a:pt x="8395" y="69"/>
                    <a:pt x="8298" y="205"/>
                  </a:cubicBezTo>
                  <a:cubicBezTo>
                    <a:pt x="7116" y="1566"/>
                    <a:pt x="5222" y="2572"/>
                    <a:pt x="3400" y="2572"/>
                  </a:cubicBezTo>
                  <a:cubicBezTo>
                    <a:pt x="2462" y="2572"/>
                    <a:pt x="1542" y="2305"/>
                    <a:pt x="749" y="1684"/>
                  </a:cubicBezTo>
                  <a:cubicBezTo>
                    <a:pt x="689" y="1634"/>
                    <a:pt x="608" y="1612"/>
                    <a:pt x="523" y="1612"/>
                  </a:cubicBezTo>
                  <a:cubicBezTo>
                    <a:pt x="274" y="1612"/>
                    <a:pt x="0" y="1801"/>
                    <a:pt x="204" y="2034"/>
                  </a:cubicBezTo>
                  <a:cubicBezTo>
                    <a:pt x="994" y="3097"/>
                    <a:pt x="2122" y="3520"/>
                    <a:pt x="3331" y="3520"/>
                  </a:cubicBezTo>
                  <a:cubicBezTo>
                    <a:pt x="5219" y="3520"/>
                    <a:pt x="7304" y="2489"/>
                    <a:pt x="8609" y="1255"/>
                  </a:cubicBezTo>
                  <a:cubicBezTo>
                    <a:pt x="8998" y="1761"/>
                    <a:pt x="9543" y="2150"/>
                    <a:pt x="10127" y="2345"/>
                  </a:cubicBezTo>
                  <a:cubicBezTo>
                    <a:pt x="10407" y="2407"/>
                    <a:pt x="10687" y="2438"/>
                    <a:pt x="10965" y="2438"/>
                  </a:cubicBezTo>
                  <a:cubicBezTo>
                    <a:pt x="11381" y="2438"/>
                    <a:pt x="11792" y="2368"/>
                    <a:pt x="12189" y="2228"/>
                  </a:cubicBezTo>
                  <a:cubicBezTo>
                    <a:pt x="12722" y="2059"/>
                    <a:pt x="13300" y="1965"/>
                    <a:pt x="13877" y="1965"/>
                  </a:cubicBezTo>
                  <a:cubicBezTo>
                    <a:pt x="14226" y="1965"/>
                    <a:pt x="14575" y="1999"/>
                    <a:pt x="14913" y="2073"/>
                  </a:cubicBezTo>
                  <a:cubicBezTo>
                    <a:pt x="16042" y="2306"/>
                    <a:pt x="17209" y="2656"/>
                    <a:pt x="18376" y="2656"/>
                  </a:cubicBezTo>
                  <a:cubicBezTo>
                    <a:pt x="18999" y="2656"/>
                    <a:pt x="18999" y="1839"/>
                    <a:pt x="18376" y="1800"/>
                  </a:cubicBezTo>
                  <a:cubicBezTo>
                    <a:pt x="16784" y="1699"/>
                    <a:pt x="15191" y="1095"/>
                    <a:pt x="13598" y="1095"/>
                  </a:cubicBezTo>
                  <a:cubicBezTo>
                    <a:pt x="13362" y="1095"/>
                    <a:pt x="13126" y="1109"/>
                    <a:pt x="12890" y="1139"/>
                  </a:cubicBezTo>
                  <a:cubicBezTo>
                    <a:pt x="12267" y="1255"/>
                    <a:pt x="11644" y="1489"/>
                    <a:pt x="11022" y="1567"/>
                  </a:cubicBezTo>
                  <a:cubicBezTo>
                    <a:pt x="10998" y="1568"/>
                    <a:pt x="10974" y="1568"/>
                    <a:pt x="10951" y="1568"/>
                  </a:cubicBezTo>
                  <a:cubicBezTo>
                    <a:pt x="10098" y="1568"/>
                    <a:pt x="9571" y="887"/>
                    <a:pt x="9154" y="205"/>
                  </a:cubicBezTo>
                  <a:cubicBezTo>
                    <a:pt x="9037" y="69"/>
                    <a:pt x="8872" y="1"/>
                    <a:pt x="8711" y="1"/>
                  </a:cubicBezTo>
                  <a:close/>
                </a:path>
              </a:pathLst>
            </a:custGeom>
            <a:solidFill>
              <a:srgbClr val="8AA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1686563" y="2095025"/>
              <a:ext cx="239225" cy="58350"/>
            </a:xfrm>
            <a:custGeom>
              <a:rect b="b" l="l" r="r" t="t"/>
              <a:pathLst>
                <a:path extrusionOk="0" h="2334" w="9569">
                  <a:moveTo>
                    <a:pt x="5553" y="0"/>
                  </a:moveTo>
                  <a:cubicBezTo>
                    <a:pt x="5422" y="0"/>
                    <a:pt x="5286" y="50"/>
                    <a:pt x="5166" y="153"/>
                  </a:cubicBezTo>
                  <a:cubicBezTo>
                    <a:pt x="4345" y="974"/>
                    <a:pt x="3388" y="1491"/>
                    <a:pt x="2363" y="1491"/>
                  </a:cubicBezTo>
                  <a:cubicBezTo>
                    <a:pt x="1834" y="1491"/>
                    <a:pt x="1286" y="1353"/>
                    <a:pt x="730" y="1048"/>
                  </a:cubicBezTo>
                  <a:cubicBezTo>
                    <a:pt x="681" y="1024"/>
                    <a:pt x="627" y="1013"/>
                    <a:pt x="574" y="1013"/>
                  </a:cubicBezTo>
                  <a:cubicBezTo>
                    <a:pt x="290" y="1013"/>
                    <a:pt x="1" y="1325"/>
                    <a:pt x="263" y="1554"/>
                  </a:cubicBezTo>
                  <a:cubicBezTo>
                    <a:pt x="863" y="2109"/>
                    <a:pt x="1567" y="2334"/>
                    <a:pt x="2290" y="2334"/>
                  </a:cubicBezTo>
                  <a:cubicBezTo>
                    <a:pt x="3395" y="2334"/>
                    <a:pt x="4545" y="1808"/>
                    <a:pt x="5438" y="1126"/>
                  </a:cubicBezTo>
                  <a:cubicBezTo>
                    <a:pt x="5961" y="1768"/>
                    <a:pt x="6803" y="2177"/>
                    <a:pt x="7637" y="2177"/>
                  </a:cubicBezTo>
                  <a:cubicBezTo>
                    <a:pt x="8168" y="2177"/>
                    <a:pt x="8696" y="2011"/>
                    <a:pt x="9135" y="1632"/>
                  </a:cubicBezTo>
                  <a:cubicBezTo>
                    <a:pt x="9568" y="1266"/>
                    <a:pt x="9117" y="899"/>
                    <a:pt x="8685" y="899"/>
                  </a:cubicBezTo>
                  <a:cubicBezTo>
                    <a:pt x="8612" y="899"/>
                    <a:pt x="8541" y="909"/>
                    <a:pt x="8473" y="932"/>
                  </a:cubicBezTo>
                  <a:cubicBezTo>
                    <a:pt x="8107" y="1087"/>
                    <a:pt x="7750" y="1175"/>
                    <a:pt x="7419" y="1175"/>
                  </a:cubicBezTo>
                  <a:cubicBezTo>
                    <a:pt x="6836" y="1175"/>
                    <a:pt x="6330" y="901"/>
                    <a:pt x="5983" y="231"/>
                  </a:cubicBezTo>
                  <a:cubicBezTo>
                    <a:pt x="5875" y="79"/>
                    <a:pt x="5718" y="0"/>
                    <a:pt x="5553" y="0"/>
                  </a:cubicBezTo>
                  <a:close/>
                </a:path>
              </a:pathLst>
            </a:custGeom>
            <a:solidFill>
              <a:srgbClr val="8AA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1700200" y="1446238"/>
              <a:ext cx="1137550" cy="596550"/>
            </a:xfrm>
            <a:custGeom>
              <a:rect b="b" l="l" r="r" t="t"/>
              <a:pathLst>
                <a:path extrusionOk="0" h="23862" w="45502">
                  <a:moveTo>
                    <a:pt x="41143" y="0"/>
                  </a:moveTo>
                  <a:cubicBezTo>
                    <a:pt x="40710" y="0"/>
                    <a:pt x="40264" y="356"/>
                    <a:pt x="40559" y="785"/>
                  </a:cubicBezTo>
                  <a:cubicBezTo>
                    <a:pt x="41726" y="2399"/>
                    <a:pt x="41955" y="5042"/>
                    <a:pt x="43595" y="6310"/>
                  </a:cubicBezTo>
                  <a:lnTo>
                    <a:pt x="43595" y="6310"/>
                  </a:lnTo>
                  <a:cubicBezTo>
                    <a:pt x="41150" y="8584"/>
                    <a:pt x="39698" y="11957"/>
                    <a:pt x="38614" y="15028"/>
                  </a:cubicBezTo>
                  <a:cubicBezTo>
                    <a:pt x="38069" y="16545"/>
                    <a:pt x="37719" y="18141"/>
                    <a:pt x="37135" y="19658"/>
                  </a:cubicBezTo>
                  <a:cubicBezTo>
                    <a:pt x="36590" y="21137"/>
                    <a:pt x="35034" y="21565"/>
                    <a:pt x="33477" y="21643"/>
                  </a:cubicBezTo>
                  <a:cubicBezTo>
                    <a:pt x="33171" y="21654"/>
                    <a:pt x="32865" y="21659"/>
                    <a:pt x="32558" y="21659"/>
                  </a:cubicBezTo>
                  <a:cubicBezTo>
                    <a:pt x="30715" y="21659"/>
                    <a:pt x="28852" y="21487"/>
                    <a:pt x="27017" y="21487"/>
                  </a:cubicBezTo>
                  <a:cubicBezTo>
                    <a:pt x="24488" y="21487"/>
                    <a:pt x="21998" y="21487"/>
                    <a:pt x="19507" y="21604"/>
                  </a:cubicBezTo>
                  <a:cubicBezTo>
                    <a:pt x="17873" y="21604"/>
                    <a:pt x="16238" y="21682"/>
                    <a:pt x="14643" y="21915"/>
                  </a:cubicBezTo>
                  <a:cubicBezTo>
                    <a:pt x="13242" y="22149"/>
                    <a:pt x="11802" y="22421"/>
                    <a:pt x="10362" y="22616"/>
                  </a:cubicBezTo>
                  <a:cubicBezTo>
                    <a:pt x="9000" y="22810"/>
                    <a:pt x="7600" y="22966"/>
                    <a:pt x="6160" y="23005"/>
                  </a:cubicBezTo>
                  <a:cubicBezTo>
                    <a:pt x="5961" y="23005"/>
                    <a:pt x="5747" y="23009"/>
                    <a:pt x="5525" y="23009"/>
                  </a:cubicBezTo>
                  <a:cubicBezTo>
                    <a:pt x="4748" y="23009"/>
                    <a:pt x="3877" y="22962"/>
                    <a:pt x="3241" y="22538"/>
                  </a:cubicBezTo>
                  <a:cubicBezTo>
                    <a:pt x="2774" y="22188"/>
                    <a:pt x="2735" y="21371"/>
                    <a:pt x="2697" y="20826"/>
                  </a:cubicBezTo>
                  <a:cubicBezTo>
                    <a:pt x="2658" y="20048"/>
                    <a:pt x="2735" y="19230"/>
                    <a:pt x="2697" y="18452"/>
                  </a:cubicBezTo>
                  <a:cubicBezTo>
                    <a:pt x="2658" y="16740"/>
                    <a:pt x="1412" y="15144"/>
                    <a:pt x="673" y="13666"/>
                  </a:cubicBezTo>
                  <a:cubicBezTo>
                    <a:pt x="623" y="13533"/>
                    <a:pt x="481" y="13471"/>
                    <a:pt x="346" y="13471"/>
                  </a:cubicBezTo>
                  <a:cubicBezTo>
                    <a:pt x="166" y="13471"/>
                    <a:pt x="0" y="13582"/>
                    <a:pt x="89" y="13783"/>
                  </a:cubicBezTo>
                  <a:cubicBezTo>
                    <a:pt x="440" y="14755"/>
                    <a:pt x="945" y="15650"/>
                    <a:pt x="1373" y="16584"/>
                  </a:cubicBezTo>
                  <a:cubicBezTo>
                    <a:pt x="1724" y="17401"/>
                    <a:pt x="1879" y="18297"/>
                    <a:pt x="1840" y="19192"/>
                  </a:cubicBezTo>
                  <a:cubicBezTo>
                    <a:pt x="1763" y="20398"/>
                    <a:pt x="1451" y="22227"/>
                    <a:pt x="2541" y="23122"/>
                  </a:cubicBezTo>
                  <a:cubicBezTo>
                    <a:pt x="3358" y="23744"/>
                    <a:pt x="4525" y="23822"/>
                    <a:pt x="5498" y="23861"/>
                  </a:cubicBezTo>
                  <a:cubicBezTo>
                    <a:pt x="6977" y="23861"/>
                    <a:pt x="8456" y="23744"/>
                    <a:pt x="9895" y="23511"/>
                  </a:cubicBezTo>
                  <a:cubicBezTo>
                    <a:pt x="11335" y="23316"/>
                    <a:pt x="12853" y="23083"/>
                    <a:pt x="14293" y="22849"/>
                  </a:cubicBezTo>
                  <a:cubicBezTo>
                    <a:pt x="15810" y="22616"/>
                    <a:pt x="17328" y="22460"/>
                    <a:pt x="18885" y="22460"/>
                  </a:cubicBezTo>
                  <a:cubicBezTo>
                    <a:pt x="21375" y="22382"/>
                    <a:pt x="23865" y="22382"/>
                    <a:pt x="26395" y="22382"/>
                  </a:cubicBezTo>
                  <a:cubicBezTo>
                    <a:pt x="28574" y="22382"/>
                    <a:pt x="30753" y="22538"/>
                    <a:pt x="32971" y="22538"/>
                  </a:cubicBezTo>
                  <a:cubicBezTo>
                    <a:pt x="34567" y="22538"/>
                    <a:pt x="36318" y="22305"/>
                    <a:pt x="37446" y="21059"/>
                  </a:cubicBezTo>
                  <a:cubicBezTo>
                    <a:pt x="38419" y="20009"/>
                    <a:pt x="38691" y="18141"/>
                    <a:pt x="39120" y="16857"/>
                  </a:cubicBezTo>
                  <a:cubicBezTo>
                    <a:pt x="40326" y="13199"/>
                    <a:pt x="42038" y="9035"/>
                    <a:pt x="45190" y="6622"/>
                  </a:cubicBezTo>
                  <a:cubicBezTo>
                    <a:pt x="45501" y="6389"/>
                    <a:pt x="45423" y="5883"/>
                    <a:pt x="45034" y="5727"/>
                  </a:cubicBezTo>
                  <a:cubicBezTo>
                    <a:pt x="42972" y="4910"/>
                    <a:pt x="42816" y="1875"/>
                    <a:pt x="41649" y="241"/>
                  </a:cubicBezTo>
                  <a:cubicBezTo>
                    <a:pt x="41528" y="72"/>
                    <a:pt x="41337" y="0"/>
                    <a:pt x="41143" y="0"/>
                  </a:cubicBezTo>
                  <a:close/>
                </a:path>
              </a:pathLst>
            </a:custGeom>
            <a:solidFill>
              <a:srgbClr val="8AA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1682413" y="1442100"/>
              <a:ext cx="987000" cy="335775"/>
            </a:xfrm>
            <a:custGeom>
              <a:rect b="b" l="l" r="r" t="t"/>
              <a:pathLst>
                <a:path extrusionOk="0" h="13431" w="39480">
                  <a:moveTo>
                    <a:pt x="38814" y="1"/>
                  </a:moveTo>
                  <a:cubicBezTo>
                    <a:pt x="38796" y="1"/>
                    <a:pt x="38777" y="2"/>
                    <a:pt x="38759" y="4"/>
                  </a:cubicBezTo>
                  <a:cubicBezTo>
                    <a:pt x="31404" y="237"/>
                    <a:pt x="24905" y="3739"/>
                    <a:pt x="18368" y="6658"/>
                  </a:cubicBezTo>
                  <a:cubicBezTo>
                    <a:pt x="15449" y="7981"/>
                    <a:pt x="12686" y="9499"/>
                    <a:pt x="9729" y="10666"/>
                  </a:cubicBezTo>
                  <a:cubicBezTo>
                    <a:pt x="6811" y="11911"/>
                    <a:pt x="3697" y="12573"/>
                    <a:pt x="545" y="12690"/>
                  </a:cubicBezTo>
                  <a:cubicBezTo>
                    <a:pt x="156" y="12690"/>
                    <a:pt x="1" y="13195"/>
                    <a:pt x="429" y="13273"/>
                  </a:cubicBezTo>
                  <a:cubicBezTo>
                    <a:pt x="995" y="13382"/>
                    <a:pt x="1574" y="13430"/>
                    <a:pt x="2159" y="13430"/>
                  </a:cubicBezTo>
                  <a:cubicBezTo>
                    <a:pt x="4508" y="13430"/>
                    <a:pt x="6957" y="12651"/>
                    <a:pt x="9106" y="11872"/>
                  </a:cubicBezTo>
                  <a:cubicBezTo>
                    <a:pt x="12142" y="10783"/>
                    <a:pt x="15099" y="9382"/>
                    <a:pt x="18057" y="8098"/>
                  </a:cubicBezTo>
                  <a:cubicBezTo>
                    <a:pt x="24672" y="5179"/>
                    <a:pt x="31365" y="1560"/>
                    <a:pt x="38759" y="1327"/>
                  </a:cubicBezTo>
                  <a:cubicBezTo>
                    <a:pt x="38777" y="1329"/>
                    <a:pt x="38796" y="1330"/>
                    <a:pt x="38814" y="1330"/>
                  </a:cubicBezTo>
                  <a:cubicBezTo>
                    <a:pt x="39479" y="1330"/>
                    <a:pt x="39479" y="1"/>
                    <a:pt x="38814" y="1"/>
                  </a:cubicBezTo>
                  <a:close/>
                </a:path>
              </a:pathLst>
            </a:custGeom>
            <a:solidFill>
              <a:srgbClr val="8AA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1753438" y="1412400"/>
              <a:ext cx="722850" cy="352775"/>
            </a:xfrm>
            <a:custGeom>
              <a:rect b="b" l="l" r="r" t="t"/>
              <a:pathLst>
                <a:path extrusionOk="0" h="14111" w="28914">
                  <a:moveTo>
                    <a:pt x="28048" y="1"/>
                  </a:moveTo>
                  <a:cubicBezTo>
                    <a:pt x="27998" y="1"/>
                    <a:pt x="27949" y="8"/>
                    <a:pt x="27901" y="24"/>
                  </a:cubicBezTo>
                  <a:cubicBezTo>
                    <a:pt x="24788" y="608"/>
                    <a:pt x="21831" y="1814"/>
                    <a:pt x="18990" y="3137"/>
                  </a:cubicBezTo>
                  <a:cubicBezTo>
                    <a:pt x="16111" y="4499"/>
                    <a:pt x="13270" y="6134"/>
                    <a:pt x="10235" y="7107"/>
                  </a:cubicBezTo>
                  <a:cubicBezTo>
                    <a:pt x="7822" y="7885"/>
                    <a:pt x="5215" y="7846"/>
                    <a:pt x="2841" y="8741"/>
                  </a:cubicBezTo>
                  <a:cubicBezTo>
                    <a:pt x="1907" y="9091"/>
                    <a:pt x="818" y="9597"/>
                    <a:pt x="428" y="10609"/>
                  </a:cubicBezTo>
                  <a:cubicBezTo>
                    <a:pt x="39" y="11582"/>
                    <a:pt x="78" y="12788"/>
                    <a:pt x="0" y="13839"/>
                  </a:cubicBezTo>
                  <a:cubicBezTo>
                    <a:pt x="0" y="14003"/>
                    <a:pt x="184" y="14110"/>
                    <a:pt x="356" y="14110"/>
                  </a:cubicBezTo>
                  <a:cubicBezTo>
                    <a:pt x="469" y="14110"/>
                    <a:pt x="577" y="14064"/>
                    <a:pt x="623" y="13955"/>
                  </a:cubicBezTo>
                  <a:lnTo>
                    <a:pt x="662" y="13955"/>
                  </a:lnTo>
                  <a:cubicBezTo>
                    <a:pt x="1129" y="12982"/>
                    <a:pt x="973" y="11932"/>
                    <a:pt x="1285" y="10959"/>
                  </a:cubicBezTo>
                  <a:cubicBezTo>
                    <a:pt x="1674" y="9830"/>
                    <a:pt x="3230" y="9441"/>
                    <a:pt x="4203" y="9169"/>
                  </a:cubicBezTo>
                  <a:cubicBezTo>
                    <a:pt x="6538" y="8546"/>
                    <a:pt x="8950" y="8507"/>
                    <a:pt x="11207" y="7651"/>
                  </a:cubicBezTo>
                  <a:cubicBezTo>
                    <a:pt x="16768" y="5571"/>
                    <a:pt x="21814" y="2130"/>
                    <a:pt x="27667" y="938"/>
                  </a:cubicBezTo>
                  <a:lnTo>
                    <a:pt x="27667" y="938"/>
                  </a:lnTo>
                  <a:cubicBezTo>
                    <a:pt x="27791" y="1425"/>
                    <a:pt x="27862" y="1911"/>
                    <a:pt x="27862" y="2398"/>
                  </a:cubicBezTo>
                  <a:cubicBezTo>
                    <a:pt x="27862" y="2685"/>
                    <a:pt x="28116" y="2821"/>
                    <a:pt x="28374" y="2821"/>
                  </a:cubicBezTo>
                  <a:cubicBezTo>
                    <a:pt x="28641" y="2821"/>
                    <a:pt x="28913" y="2675"/>
                    <a:pt x="28913" y="2398"/>
                  </a:cubicBezTo>
                  <a:cubicBezTo>
                    <a:pt x="28874" y="1698"/>
                    <a:pt x="28757" y="997"/>
                    <a:pt x="28524" y="336"/>
                  </a:cubicBezTo>
                  <a:cubicBezTo>
                    <a:pt x="28431" y="119"/>
                    <a:pt x="28240" y="1"/>
                    <a:pt x="28048" y="1"/>
                  </a:cubicBezTo>
                  <a:close/>
                </a:path>
              </a:pathLst>
            </a:custGeom>
            <a:solidFill>
              <a:srgbClr val="8AA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1819588" y="1356700"/>
              <a:ext cx="601225" cy="278750"/>
            </a:xfrm>
            <a:custGeom>
              <a:rect b="b" l="l" r="r" t="t"/>
              <a:pathLst>
                <a:path extrusionOk="0" h="11150" w="24049">
                  <a:moveTo>
                    <a:pt x="22935" y="1"/>
                  </a:moveTo>
                  <a:cubicBezTo>
                    <a:pt x="22854" y="1"/>
                    <a:pt x="22770" y="11"/>
                    <a:pt x="22687" y="34"/>
                  </a:cubicBezTo>
                  <a:cubicBezTo>
                    <a:pt x="19769" y="423"/>
                    <a:pt x="17045" y="1591"/>
                    <a:pt x="14398" y="2797"/>
                  </a:cubicBezTo>
                  <a:cubicBezTo>
                    <a:pt x="12219" y="3809"/>
                    <a:pt x="10235" y="5210"/>
                    <a:pt x="7900" y="5832"/>
                  </a:cubicBezTo>
                  <a:cubicBezTo>
                    <a:pt x="6149" y="6299"/>
                    <a:pt x="4359" y="6611"/>
                    <a:pt x="2724" y="7428"/>
                  </a:cubicBezTo>
                  <a:cubicBezTo>
                    <a:pt x="1557" y="8011"/>
                    <a:pt x="0" y="9529"/>
                    <a:pt x="623" y="10930"/>
                  </a:cubicBezTo>
                  <a:cubicBezTo>
                    <a:pt x="683" y="11071"/>
                    <a:pt x="827" y="11149"/>
                    <a:pt x="967" y="11149"/>
                  </a:cubicBezTo>
                  <a:cubicBezTo>
                    <a:pt x="1099" y="11149"/>
                    <a:pt x="1228" y="11080"/>
                    <a:pt x="1285" y="10930"/>
                  </a:cubicBezTo>
                  <a:lnTo>
                    <a:pt x="1246" y="10930"/>
                  </a:lnTo>
                  <a:cubicBezTo>
                    <a:pt x="1440" y="10230"/>
                    <a:pt x="1479" y="9646"/>
                    <a:pt x="1907" y="9062"/>
                  </a:cubicBezTo>
                  <a:cubicBezTo>
                    <a:pt x="2374" y="8478"/>
                    <a:pt x="3230" y="8128"/>
                    <a:pt x="3931" y="7856"/>
                  </a:cubicBezTo>
                  <a:cubicBezTo>
                    <a:pt x="5526" y="7233"/>
                    <a:pt x="7277" y="7039"/>
                    <a:pt x="8912" y="6572"/>
                  </a:cubicBezTo>
                  <a:cubicBezTo>
                    <a:pt x="9729" y="6299"/>
                    <a:pt x="10546" y="5988"/>
                    <a:pt x="11285" y="5638"/>
                  </a:cubicBezTo>
                  <a:cubicBezTo>
                    <a:pt x="12608" y="5093"/>
                    <a:pt x="13893" y="4548"/>
                    <a:pt x="15177" y="3964"/>
                  </a:cubicBezTo>
                  <a:cubicBezTo>
                    <a:pt x="17481" y="2917"/>
                    <a:pt x="19816" y="1964"/>
                    <a:pt x="22295" y="1498"/>
                  </a:cubicBezTo>
                  <a:lnTo>
                    <a:pt x="22295" y="1498"/>
                  </a:lnTo>
                  <a:cubicBezTo>
                    <a:pt x="22399" y="1874"/>
                    <a:pt x="22481" y="2266"/>
                    <a:pt x="22531" y="2641"/>
                  </a:cubicBezTo>
                  <a:cubicBezTo>
                    <a:pt x="22571" y="3055"/>
                    <a:pt x="22939" y="3269"/>
                    <a:pt x="23298" y="3269"/>
                  </a:cubicBezTo>
                  <a:cubicBezTo>
                    <a:pt x="23649" y="3269"/>
                    <a:pt x="23991" y="3064"/>
                    <a:pt x="24010" y="2641"/>
                  </a:cubicBezTo>
                  <a:cubicBezTo>
                    <a:pt x="24049" y="1941"/>
                    <a:pt x="23971" y="1202"/>
                    <a:pt x="23738" y="501"/>
                  </a:cubicBezTo>
                  <a:cubicBezTo>
                    <a:pt x="23581" y="188"/>
                    <a:pt x="23273" y="1"/>
                    <a:pt x="22935" y="1"/>
                  </a:cubicBezTo>
                  <a:close/>
                </a:path>
              </a:pathLst>
            </a:custGeom>
            <a:solidFill>
              <a:srgbClr val="8AA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1903638" y="1283525"/>
              <a:ext cx="108250" cy="254500"/>
            </a:xfrm>
            <a:custGeom>
              <a:rect b="b" l="l" r="r" t="t"/>
              <a:pathLst>
                <a:path extrusionOk="0" h="10180" w="4330">
                  <a:moveTo>
                    <a:pt x="3691" y="1"/>
                  </a:moveTo>
                  <a:cubicBezTo>
                    <a:pt x="3675" y="1"/>
                    <a:pt x="3659" y="2"/>
                    <a:pt x="3643" y="4"/>
                  </a:cubicBezTo>
                  <a:cubicBezTo>
                    <a:pt x="2398" y="43"/>
                    <a:pt x="1230" y="549"/>
                    <a:pt x="296" y="1405"/>
                  </a:cubicBezTo>
                  <a:cubicBezTo>
                    <a:pt x="1" y="1700"/>
                    <a:pt x="315" y="2024"/>
                    <a:pt x="654" y="2024"/>
                  </a:cubicBezTo>
                  <a:cubicBezTo>
                    <a:pt x="717" y="2024"/>
                    <a:pt x="780" y="2013"/>
                    <a:pt x="841" y="1988"/>
                  </a:cubicBezTo>
                  <a:cubicBezTo>
                    <a:pt x="1000" y="1918"/>
                    <a:pt x="1152" y="1841"/>
                    <a:pt x="1300" y="1760"/>
                  </a:cubicBezTo>
                  <a:lnTo>
                    <a:pt x="1300" y="1760"/>
                  </a:lnTo>
                  <a:cubicBezTo>
                    <a:pt x="934" y="2061"/>
                    <a:pt x="613" y="2391"/>
                    <a:pt x="413" y="2806"/>
                  </a:cubicBezTo>
                  <a:cubicBezTo>
                    <a:pt x="63" y="3623"/>
                    <a:pt x="102" y="4634"/>
                    <a:pt x="141" y="5491"/>
                  </a:cubicBezTo>
                  <a:cubicBezTo>
                    <a:pt x="141" y="6969"/>
                    <a:pt x="180" y="8409"/>
                    <a:pt x="257" y="9888"/>
                  </a:cubicBezTo>
                  <a:cubicBezTo>
                    <a:pt x="257" y="10082"/>
                    <a:pt x="433" y="10180"/>
                    <a:pt x="613" y="10180"/>
                  </a:cubicBezTo>
                  <a:cubicBezTo>
                    <a:pt x="793" y="10180"/>
                    <a:pt x="977" y="10082"/>
                    <a:pt x="997" y="9888"/>
                  </a:cubicBezTo>
                  <a:lnTo>
                    <a:pt x="997" y="9849"/>
                  </a:lnTo>
                  <a:cubicBezTo>
                    <a:pt x="1036" y="8487"/>
                    <a:pt x="1075" y="7125"/>
                    <a:pt x="1075" y="5763"/>
                  </a:cubicBezTo>
                  <a:cubicBezTo>
                    <a:pt x="1036" y="4829"/>
                    <a:pt x="1152" y="3934"/>
                    <a:pt x="1425" y="3039"/>
                  </a:cubicBezTo>
                  <a:cubicBezTo>
                    <a:pt x="1581" y="2572"/>
                    <a:pt x="2086" y="2339"/>
                    <a:pt x="2437" y="2105"/>
                  </a:cubicBezTo>
                  <a:cubicBezTo>
                    <a:pt x="3059" y="1677"/>
                    <a:pt x="3604" y="1171"/>
                    <a:pt x="4071" y="626"/>
                  </a:cubicBezTo>
                  <a:cubicBezTo>
                    <a:pt x="4329" y="331"/>
                    <a:pt x="3993" y="1"/>
                    <a:pt x="3691" y="1"/>
                  </a:cubicBezTo>
                  <a:close/>
                </a:path>
              </a:pathLst>
            </a:custGeom>
            <a:solidFill>
              <a:srgbClr val="8AA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1972313" y="1291150"/>
              <a:ext cx="48275" cy="224800"/>
            </a:xfrm>
            <a:custGeom>
              <a:rect b="b" l="l" r="r" t="t"/>
              <a:pathLst>
                <a:path extrusionOk="0" h="8992" w="1931">
                  <a:moveTo>
                    <a:pt x="721" y="0"/>
                  </a:moveTo>
                  <a:cubicBezTo>
                    <a:pt x="604" y="0"/>
                    <a:pt x="487" y="68"/>
                    <a:pt x="429" y="205"/>
                  </a:cubicBezTo>
                  <a:cubicBezTo>
                    <a:pt x="1" y="1489"/>
                    <a:pt x="195" y="3162"/>
                    <a:pt x="273" y="4524"/>
                  </a:cubicBezTo>
                  <a:cubicBezTo>
                    <a:pt x="312" y="5847"/>
                    <a:pt x="234" y="7365"/>
                    <a:pt x="662" y="8610"/>
                  </a:cubicBezTo>
                  <a:cubicBezTo>
                    <a:pt x="753" y="8864"/>
                    <a:pt x="1047" y="8991"/>
                    <a:pt x="1324" y="8991"/>
                  </a:cubicBezTo>
                  <a:cubicBezTo>
                    <a:pt x="1639" y="8991"/>
                    <a:pt x="1931" y="8825"/>
                    <a:pt x="1869" y="8493"/>
                  </a:cubicBezTo>
                  <a:cubicBezTo>
                    <a:pt x="1674" y="7131"/>
                    <a:pt x="1402" y="5886"/>
                    <a:pt x="1324" y="4524"/>
                  </a:cubicBezTo>
                  <a:cubicBezTo>
                    <a:pt x="1246" y="3162"/>
                    <a:pt x="1480" y="1528"/>
                    <a:pt x="1013" y="205"/>
                  </a:cubicBezTo>
                  <a:cubicBezTo>
                    <a:pt x="954" y="68"/>
                    <a:pt x="838" y="0"/>
                    <a:pt x="721" y="0"/>
                  </a:cubicBezTo>
                  <a:close/>
                </a:path>
              </a:pathLst>
            </a:custGeom>
            <a:solidFill>
              <a:srgbClr val="8AA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2097813" y="1235800"/>
              <a:ext cx="107050" cy="234850"/>
            </a:xfrm>
            <a:custGeom>
              <a:rect b="b" l="l" r="r" t="t"/>
              <a:pathLst>
                <a:path extrusionOk="0" h="9394" w="4282">
                  <a:moveTo>
                    <a:pt x="3277" y="0"/>
                  </a:moveTo>
                  <a:cubicBezTo>
                    <a:pt x="2367" y="0"/>
                    <a:pt x="1464" y="158"/>
                    <a:pt x="623" y="473"/>
                  </a:cubicBezTo>
                  <a:cubicBezTo>
                    <a:pt x="57" y="685"/>
                    <a:pt x="425" y="1349"/>
                    <a:pt x="907" y="1349"/>
                  </a:cubicBezTo>
                  <a:cubicBezTo>
                    <a:pt x="954" y="1349"/>
                    <a:pt x="1003" y="1343"/>
                    <a:pt x="1051" y="1329"/>
                  </a:cubicBezTo>
                  <a:cubicBezTo>
                    <a:pt x="1436" y="1201"/>
                    <a:pt x="1829" y="1107"/>
                    <a:pt x="2227" y="1048"/>
                  </a:cubicBezTo>
                  <a:lnTo>
                    <a:pt x="2227" y="1048"/>
                  </a:lnTo>
                  <a:cubicBezTo>
                    <a:pt x="1803" y="1302"/>
                    <a:pt x="1314" y="1448"/>
                    <a:pt x="810" y="1448"/>
                  </a:cubicBezTo>
                  <a:cubicBezTo>
                    <a:pt x="774" y="1448"/>
                    <a:pt x="737" y="1447"/>
                    <a:pt x="701" y="1446"/>
                  </a:cubicBezTo>
                  <a:cubicBezTo>
                    <a:pt x="429" y="1446"/>
                    <a:pt x="117" y="1601"/>
                    <a:pt x="117" y="1913"/>
                  </a:cubicBezTo>
                  <a:cubicBezTo>
                    <a:pt x="117" y="4286"/>
                    <a:pt x="1" y="6738"/>
                    <a:pt x="312" y="9073"/>
                  </a:cubicBezTo>
                  <a:cubicBezTo>
                    <a:pt x="351" y="9287"/>
                    <a:pt x="536" y="9394"/>
                    <a:pt x="721" y="9394"/>
                  </a:cubicBezTo>
                  <a:cubicBezTo>
                    <a:pt x="905" y="9394"/>
                    <a:pt x="1090" y="9287"/>
                    <a:pt x="1129" y="9073"/>
                  </a:cubicBezTo>
                  <a:lnTo>
                    <a:pt x="1129" y="9073"/>
                  </a:lnTo>
                  <a:lnTo>
                    <a:pt x="1090" y="9112"/>
                  </a:lnTo>
                  <a:cubicBezTo>
                    <a:pt x="1382" y="6885"/>
                    <a:pt x="1263" y="4624"/>
                    <a:pt x="1280" y="2393"/>
                  </a:cubicBezTo>
                  <a:lnTo>
                    <a:pt x="1280" y="2393"/>
                  </a:lnTo>
                  <a:cubicBezTo>
                    <a:pt x="2381" y="2264"/>
                    <a:pt x="3384" y="1674"/>
                    <a:pt x="4048" y="745"/>
                  </a:cubicBezTo>
                  <a:cubicBezTo>
                    <a:pt x="4281" y="395"/>
                    <a:pt x="3931" y="6"/>
                    <a:pt x="3581" y="6"/>
                  </a:cubicBezTo>
                  <a:cubicBezTo>
                    <a:pt x="3480" y="2"/>
                    <a:pt x="3378" y="0"/>
                    <a:pt x="3277" y="0"/>
                  </a:cubicBezTo>
                  <a:close/>
                </a:path>
              </a:pathLst>
            </a:custGeom>
            <a:solidFill>
              <a:srgbClr val="8AA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2172738" y="1263100"/>
              <a:ext cx="46700" cy="176475"/>
            </a:xfrm>
            <a:custGeom>
              <a:rect b="b" l="l" r="r" t="t"/>
              <a:pathLst>
                <a:path extrusionOk="0" h="7059" w="1868">
                  <a:moveTo>
                    <a:pt x="889" y="0"/>
                  </a:moveTo>
                  <a:cubicBezTo>
                    <a:pt x="825" y="0"/>
                    <a:pt x="760" y="13"/>
                    <a:pt x="701" y="42"/>
                  </a:cubicBezTo>
                  <a:lnTo>
                    <a:pt x="739" y="42"/>
                  </a:lnTo>
                  <a:cubicBezTo>
                    <a:pt x="0" y="432"/>
                    <a:pt x="311" y="2222"/>
                    <a:pt x="350" y="2883"/>
                  </a:cubicBezTo>
                  <a:cubicBezTo>
                    <a:pt x="350" y="3584"/>
                    <a:pt x="389" y="4323"/>
                    <a:pt x="428" y="5023"/>
                  </a:cubicBezTo>
                  <a:cubicBezTo>
                    <a:pt x="428" y="5607"/>
                    <a:pt x="350" y="6269"/>
                    <a:pt x="623" y="6813"/>
                  </a:cubicBezTo>
                  <a:cubicBezTo>
                    <a:pt x="702" y="6987"/>
                    <a:pt x="857" y="7058"/>
                    <a:pt x="1025" y="7058"/>
                  </a:cubicBezTo>
                  <a:cubicBezTo>
                    <a:pt x="1270" y="7058"/>
                    <a:pt x="1542" y="6905"/>
                    <a:pt x="1634" y="6697"/>
                  </a:cubicBezTo>
                  <a:cubicBezTo>
                    <a:pt x="1868" y="6191"/>
                    <a:pt x="1712" y="5529"/>
                    <a:pt x="1673" y="5023"/>
                  </a:cubicBezTo>
                  <a:cubicBezTo>
                    <a:pt x="1634" y="4401"/>
                    <a:pt x="1557" y="3778"/>
                    <a:pt x="1518" y="3117"/>
                  </a:cubicBezTo>
                  <a:cubicBezTo>
                    <a:pt x="1479" y="2494"/>
                    <a:pt x="1440" y="1949"/>
                    <a:pt x="1440" y="1366"/>
                  </a:cubicBezTo>
                  <a:cubicBezTo>
                    <a:pt x="1440" y="937"/>
                    <a:pt x="1557" y="393"/>
                    <a:pt x="1167" y="81"/>
                  </a:cubicBezTo>
                  <a:cubicBezTo>
                    <a:pt x="1095" y="33"/>
                    <a:pt x="993" y="0"/>
                    <a:pt x="889" y="0"/>
                  </a:cubicBezTo>
                  <a:close/>
                </a:path>
              </a:pathLst>
            </a:custGeom>
            <a:solidFill>
              <a:srgbClr val="8AA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1911888" y="1406600"/>
              <a:ext cx="91075" cy="116425"/>
            </a:xfrm>
            <a:custGeom>
              <a:rect b="b" l="l" r="r" t="t"/>
              <a:pathLst>
                <a:path extrusionOk="0" h="4657" w="3643">
                  <a:moveTo>
                    <a:pt x="2914" y="0"/>
                  </a:moveTo>
                  <a:cubicBezTo>
                    <a:pt x="2757" y="0"/>
                    <a:pt x="2603" y="44"/>
                    <a:pt x="2496" y="140"/>
                  </a:cubicBezTo>
                  <a:cubicBezTo>
                    <a:pt x="1717" y="801"/>
                    <a:pt x="706" y="1579"/>
                    <a:pt x="161" y="2513"/>
                  </a:cubicBezTo>
                  <a:cubicBezTo>
                    <a:pt x="0" y="2738"/>
                    <a:pt x="238" y="2883"/>
                    <a:pt x="457" y="2883"/>
                  </a:cubicBezTo>
                  <a:cubicBezTo>
                    <a:pt x="503" y="2883"/>
                    <a:pt x="548" y="2877"/>
                    <a:pt x="589" y="2863"/>
                  </a:cubicBezTo>
                  <a:lnTo>
                    <a:pt x="628" y="2863"/>
                  </a:lnTo>
                  <a:cubicBezTo>
                    <a:pt x="725" y="2823"/>
                    <a:pt x="820" y="2777"/>
                    <a:pt x="915" y="2728"/>
                  </a:cubicBezTo>
                  <a:lnTo>
                    <a:pt x="915" y="2728"/>
                  </a:lnTo>
                  <a:cubicBezTo>
                    <a:pt x="822" y="2839"/>
                    <a:pt x="726" y="2949"/>
                    <a:pt x="628" y="3058"/>
                  </a:cubicBezTo>
                  <a:cubicBezTo>
                    <a:pt x="410" y="3348"/>
                    <a:pt x="522" y="3571"/>
                    <a:pt x="744" y="3698"/>
                  </a:cubicBezTo>
                  <a:lnTo>
                    <a:pt x="744" y="3698"/>
                  </a:lnTo>
                  <a:cubicBezTo>
                    <a:pt x="632" y="4054"/>
                    <a:pt x="895" y="4427"/>
                    <a:pt x="1254" y="4430"/>
                  </a:cubicBezTo>
                  <a:lnTo>
                    <a:pt x="1254" y="4430"/>
                  </a:lnTo>
                  <a:cubicBezTo>
                    <a:pt x="1339" y="4536"/>
                    <a:pt x="1460" y="4625"/>
                    <a:pt x="1601" y="4653"/>
                  </a:cubicBezTo>
                  <a:cubicBezTo>
                    <a:pt x="1634" y="4655"/>
                    <a:pt x="1668" y="4656"/>
                    <a:pt x="1701" y="4656"/>
                  </a:cubicBezTo>
                  <a:cubicBezTo>
                    <a:pt x="2321" y="4656"/>
                    <a:pt x="2860" y="4315"/>
                    <a:pt x="3118" y="3797"/>
                  </a:cubicBezTo>
                  <a:cubicBezTo>
                    <a:pt x="3359" y="3397"/>
                    <a:pt x="3085" y="3106"/>
                    <a:pt x="2739" y="3026"/>
                  </a:cubicBezTo>
                  <a:lnTo>
                    <a:pt x="2739" y="3026"/>
                  </a:lnTo>
                  <a:cubicBezTo>
                    <a:pt x="2838" y="2896"/>
                    <a:pt x="2938" y="2769"/>
                    <a:pt x="3043" y="2646"/>
                  </a:cubicBezTo>
                  <a:lnTo>
                    <a:pt x="3043" y="2646"/>
                  </a:lnTo>
                  <a:cubicBezTo>
                    <a:pt x="3108" y="2590"/>
                    <a:pt x="3172" y="2533"/>
                    <a:pt x="3235" y="2474"/>
                  </a:cubicBezTo>
                  <a:lnTo>
                    <a:pt x="3213" y="2456"/>
                  </a:lnTo>
                  <a:lnTo>
                    <a:pt x="3213" y="2456"/>
                  </a:lnTo>
                  <a:cubicBezTo>
                    <a:pt x="3500" y="2129"/>
                    <a:pt x="3331" y="1781"/>
                    <a:pt x="3040" y="1624"/>
                  </a:cubicBezTo>
                  <a:lnTo>
                    <a:pt x="3040" y="1624"/>
                  </a:lnTo>
                  <a:cubicBezTo>
                    <a:pt x="3215" y="1294"/>
                    <a:pt x="3371" y="954"/>
                    <a:pt x="3507" y="606"/>
                  </a:cubicBezTo>
                  <a:cubicBezTo>
                    <a:pt x="3643" y="228"/>
                    <a:pt x="3271" y="0"/>
                    <a:pt x="2914" y="0"/>
                  </a:cubicBezTo>
                  <a:close/>
                </a:path>
              </a:pathLst>
            </a:custGeom>
            <a:solidFill>
              <a:srgbClr val="8AA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2114013" y="1340075"/>
              <a:ext cx="92975" cy="112175"/>
            </a:xfrm>
            <a:custGeom>
              <a:rect b="b" l="l" r="r" t="t"/>
              <a:pathLst>
                <a:path extrusionOk="0" h="4487" w="3719">
                  <a:moveTo>
                    <a:pt x="2728" y="0"/>
                  </a:moveTo>
                  <a:cubicBezTo>
                    <a:pt x="2631" y="0"/>
                    <a:pt x="2539" y="24"/>
                    <a:pt x="2466" y="77"/>
                  </a:cubicBezTo>
                  <a:cubicBezTo>
                    <a:pt x="1649" y="505"/>
                    <a:pt x="948" y="1166"/>
                    <a:pt x="442" y="1905"/>
                  </a:cubicBezTo>
                  <a:cubicBezTo>
                    <a:pt x="318" y="2155"/>
                    <a:pt x="542" y="2379"/>
                    <a:pt x="776" y="2379"/>
                  </a:cubicBezTo>
                  <a:cubicBezTo>
                    <a:pt x="835" y="2379"/>
                    <a:pt x="894" y="2365"/>
                    <a:pt x="948" y="2334"/>
                  </a:cubicBezTo>
                  <a:cubicBezTo>
                    <a:pt x="1273" y="2145"/>
                    <a:pt x="1561" y="1912"/>
                    <a:pt x="1847" y="1677"/>
                  </a:cubicBezTo>
                  <a:lnTo>
                    <a:pt x="1847" y="1677"/>
                  </a:lnTo>
                  <a:cubicBezTo>
                    <a:pt x="1669" y="1987"/>
                    <a:pt x="1427" y="2256"/>
                    <a:pt x="1132" y="2459"/>
                  </a:cubicBezTo>
                  <a:lnTo>
                    <a:pt x="1132" y="2459"/>
                  </a:lnTo>
                  <a:lnTo>
                    <a:pt x="1051" y="2513"/>
                  </a:lnTo>
                  <a:lnTo>
                    <a:pt x="1051" y="2513"/>
                  </a:lnTo>
                  <a:cubicBezTo>
                    <a:pt x="1042" y="2518"/>
                    <a:pt x="1034" y="2523"/>
                    <a:pt x="1026" y="2528"/>
                  </a:cubicBezTo>
                  <a:lnTo>
                    <a:pt x="1027" y="2529"/>
                  </a:lnTo>
                  <a:lnTo>
                    <a:pt x="1027" y="2529"/>
                  </a:lnTo>
                  <a:lnTo>
                    <a:pt x="909" y="2606"/>
                  </a:lnTo>
                  <a:cubicBezTo>
                    <a:pt x="633" y="2796"/>
                    <a:pt x="656" y="3024"/>
                    <a:pt x="814" y="3189"/>
                  </a:cubicBezTo>
                  <a:lnTo>
                    <a:pt x="814" y="3189"/>
                  </a:lnTo>
                  <a:cubicBezTo>
                    <a:pt x="633" y="3393"/>
                    <a:pt x="457" y="3601"/>
                    <a:pt x="287" y="3812"/>
                  </a:cubicBezTo>
                  <a:cubicBezTo>
                    <a:pt x="0" y="4162"/>
                    <a:pt x="443" y="4486"/>
                    <a:pt x="826" y="4486"/>
                  </a:cubicBezTo>
                  <a:cubicBezTo>
                    <a:pt x="912" y="4486"/>
                    <a:pt x="994" y="4470"/>
                    <a:pt x="1065" y="4435"/>
                  </a:cubicBezTo>
                  <a:cubicBezTo>
                    <a:pt x="1960" y="3968"/>
                    <a:pt x="2544" y="2917"/>
                    <a:pt x="3322" y="2256"/>
                  </a:cubicBezTo>
                  <a:cubicBezTo>
                    <a:pt x="3719" y="1933"/>
                    <a:pt x="3483" y="1595"/>
                    <a:pt x="3129" y="1483"/>
                  </a:cubicBezTo>
                  <a:lnTo>
                    <a:pt x="3129" y="1483"/>
                  </a:lnTo>
                  <a:cubicBezTo>
                    <a:pt x="3230" y="1160"/>
                    <a:pt x="3283" y="818"/>
                    <a:pt x="3283" y="466"/>
                  </a:cubicBezTo>
                  <a:cubicBezTo>
                    <a:pt x="3283" y="181"/>
                    <a:pt x="2991" y="0"/>
                    <a:pt x="2728" y="0"/>
                  </a:cubicBezTo>
                  <a:close/>
                </a:path>
              </a:pathLst>
            </a:custGeom>
            <a:solidFill>
              <a:srgbClr val="8AA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1849738" y="1669100"/>
              <a:ext cx="32125" cy="24100"/>
            </a:xfrm>
            <a:custGeom>
              <a:rect b="b" l="l" r="r" t="t"/>
              <a:pathLst>
                <a:path extrusionOk="0" h="964" w="1285">
                  <a:moveTo>
                    <a:pt x="974" y="652"/>
                  </a:moveTo>
                  <a:lnTo>
                    <a:pt x="900" y="689"/>
                  </a:lnTo>
                  <a:lnTo>
                    <a:pt x="900" y="689"/>
                  </a:lnTo>
                  <a:cubicBezTo>
                    <a:pt x="924" y="686"/>
                    <a:pt x="949" y="677"/>
                    <a:pt x="974" y="652"/>
                  </a:cubicBezTo>
                  <a:close/>
                  <a:moveTo>
                    <a:pt x="728" y="0"/>
                  </a:moveTo>
                  <a:cubicBezTo>
                    <a:pt x="582" y="0"/>
                    <a:pt x="445" y="52"/>
                    <a:pt x="351" y="146"/>
                  </a:cubicBezTo>
                  <a:lnTo>
                    <a:pt x="234" y="263"/>
                  </a:lnTo>
                  <a:cubicBezTo>
                    <a:pt x="234" y="263"/>
                    <a:pt x="225" y="272"/>
                    <a:pt x="218" y="281"/>
                  </a:cubicBezTo>
                  <a:lnTo>
                    <a:pt x="218" y="281"/>
                  </a:lnTo>
                  <a:cubicBezTo>
                    <a:pt x="99" y="327"/>
                    <a:pt x="1" y="451"/>
                    <a:pt x="1" y="574"/>
                  </a:cubicBezTo>
                  <a:cubicBezTo>
                    <a:pt x="1" y="808"/>
                    <a:pt x="234" y="924"/>
                    <a:pt x="429" y="963"/>
                  </a:cubicBezTo>
                  <a:lnTo>
                    <a:pt x="429" y="886"/>
                  </a:lnTo>
                  <a:cubicBezTo>
                    <a:pt x="623" y="886"/>
                    <a:pt x="779" y="808"/>
                    <a:pt x="896" y="691"/>
                  </a:cubicBezTo>
                  <a:lnTo>
                    <a:pt x="900" y="689"/>
                  </a:lnTo>
                  <a:lnTo>
                    <a:pt x="900" y="689"/>
                  </a:lnTo>
                  <a:cubicBezTo>
                    <a:pt x="885" y="691"/>
                    <a:pt x="871" y="691"/>
                    <a:pt x="857" y="691"/>
                  </a:cubicBezTo>
                  <a:lnTo>
                    <a:pt x="974" y="652"/>
                  </a:lnTo>
                  <a:lnTo>
                    <a:pt x="974" y="652"/>
                  </a:lnTo>
                  <a:lnTo>
                    <a:pt x="974" y="652"/>
                  </a:lnTo>
                  <a:lnTo>
                    <a:pt x="1013" y="652"/>
                  </a:lnTo>
                  <a:cubicBezTo>
                    <a:pt x="1285" y="535"/>
                    <a:pt x="1285" y="185"/>
                    <a:pt x="1013" y="68"/>
                  </a:cubicBezTo>
                  <a:cubicBezTo>
                    <a:pt x="920" y="22"/>
                    <a:pt x="822" y="0"/>
                    <a:pt x="728" y="0"/>
                  </a:cubicBezTo>
                  <a:close/>
                </a:path>
              </a:pathLst>
            </a:custGeom>
            <a:solidFill>
              <a:srgbClr val="8AA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1914488" y="1644525"/>
              <a:ext cx="35475" cy="33100"/>
            </a:xfrm>
            <a:custGeom>
              <a:rect b="b" l="l" r="r" t="t"/>
              <a:pathLst>
                <a:path extrusionOk="0" h="1324" w="1419">
                  <a:moveTo>
                    <a:pt x="991" y="974"/>
                  </a:moveTo>
                  <a:lnTo>
                    <a:pt x="976" y="992"/>
                  </a:lnTo>
                  <a:lnTo>
                    <a:pt x="976" y="992"/>
                  </a:lnTo>
                  <a:cubicBezTo>
                    <a:pt x="984" y="981"/>
                    <a:pt x="991" y="974"/>
                    <a:pt x="991" y="974"/>
                  </a:cubicBezTo>
                  <a:close/>
                  <a:moveTo>
                    <a:pt x="894" y="1"/>
                  </a:moveTo>
                  <a:cubicBezTo>
                    <a:pt x="777" y="1"/>
                    <a:pt x="660" y="40"/>
                    <a:pt x="563" y="117"/>
                  </a:cubicBezTo>
                  <a:cubicBezTo>
                    <a:pt x="314" y="295"/>
                    <a:pt x="1" y="667"/>
                    <a:pt x="96" y="967"/>
                  </a:cubicBezTo>
                  <a:lnTo>
                    <a:pt x="96" y="967"/>
                  </a:lnTo>
                  <a:cubicBezTo>
                    <a:pt x="96" y="994"/>
                    <a:pt x="96" y="1023"/>
                    <a:pt x="96" y="1051"/>
                  </a:cubicBezTo>
                  <a:cubicBezTo>
                    <a:pt x="135" y="1207"/>
                    <a:pt x="368" y="1324"/>
                    <a:pt x="524" y="1324"/>
                  </a:cubicBezTo>
                  <a:cubicBezTo>
                    <a:pt x="655" y="1324"/>
                    <a:pt x="814" y="1241"/>
                    <a:pt x="907" y="1122"/>
                  </a:cubicBezTo>
                  <a:lnTo>
                    <a:pt x="907" y="1122"/>
                  </a:lnTo>
                  <a:cubicBezTo>
                    <a:pt x="959" y="1070"/>
                    <a:pt x="1007" y="1002"/>
                    <a:pt x="1030" y="935"/>
                  </a:cubicBezTo>
                  <a:lnTo>
                    <a:pt x="1030" y="935"/>
                  </a:lnTo>
                  <a:cubicBezTo>
                    <a:pt x="1019" y="966"/>
                    <a:pt x="1017" y="978"/>
                    <a:pt x="1020" y="978"/>
                  </a:cubicBezTo>
                  <a:cubicBezTo>
                    <a:pt x="1028" y="978"/>
                    <a:pt x="1069" y="896"/>
                    <a:pt x="1069" y="896"/>
                  </a:cubicBezTo>
                  <a:cubicBezTo>
                    <a:pt x="1147" y="818"/>
                    <a:pt x="1224" y="701"/>
                    <a:pt x="1302" y="623"/>
                  </a:cubicBezTo>
                  <a:cubicBezTo>
                    <a:pt x="1419" y="468"/>
                    <a:pt x="1380" y="234"/>
                    <a:pt x="1224" y="117"/>
                  </a:cubicBezTo>
                  <a:cubicBezTo>
                    <a:pt x="1127" y="40"/>
                    <a:pt x="1010" y="1"/>
                    <a:pt x="894" y="1"/>
                  </a:cubicBezTo>
                  <a:close/>
                </a:path>
              </a:pathLst>
            </a:custGeom>
            <a:solidFill>
              <a:srgbClr val="8AA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1997613" y="1612425"/>
              <a:ext cx="25325" cy="26325"/>
            </a:xfrm>
            <a:custGeom>
              <a:rect b="b" l="l" r="r" t="t"/>
              <a:pathLst>
                <a:path extrusionOk="0" h="1053" w="1013">
                  <a:moveTo>
                    <a:pt x="351" y="1"/>
                  </a:moveTo>
                  <a:cubicBezTo>
                    <a:pt x="273" y="1"/>
                    <a:pt x="234" y="234"/>
                    <a:pt x="195" y="273"/>
                  </a:cubicBezTo>
                  <a:lnTo>
                    <a:pt x="195" y="333"/>
                  </a:lnTo>
                  <a:lnTo>
                    <a:pt x="195" y="333"/>
                  </a:lnTo>
                  <a:cubicBezTo>
                    <a:pt x="217" y="318"/>
                    <a:pt x="240" y="306"/>
                    <a:pt x="264" y="296"/>
                  </a:cubicBezTo>
                  <a:lnTo>
                    <a:pt x="264" y="296"/>
                  </a:lnTo>
                  <a:cubicBezTo>
                    <a:pt x="241" y="330"/>
                    <a:pt x="218" y="367"/>
                    <a:pt x="195" y="390"/>
                  </a:cubicBezTo>
                  <a:lnTo>
                    <a:pt x="195" y="333"/>
                  </a:lnTo>
                  <a:lnTo>
                    <a:pt x="195" y="333"/>
                  </a:lnTo>
                  <a:cubicBezTo>
                    <a:pt x="101" y="399"/>
                    <a:pt x="40" y="515"/>
                    <a:pt x="40" y="662"/>
                  </a:cubicBezTo>
                  <a:lnTo>
                    <a:pt x="1" y="623"/>
                  </a:lnTo>
                  <a:lnTo>
                    <a:pt x="1" y="623"/>
                  </a:lnTo>
                  <a:cubicBezTo>
                    <a:pt x="1" y="779"/>
                    <a:pt x="78" y="934"/>
                    <a:pt x="234" y="1012"/>
                  </a:cubicBezTo>
                  <a:cubicBezTo>
                    <a:pt x="289" y="1040"/>
                    <a:pt x="354" y="1053"/>
                    <a:pt x="422" y="1053"/>
                  </a:cubicBezTo>
                  <a:cubicBezTo>
                    <a:pt x="545" y="1053"/>
                    <a:pt x="678" y="1010"/>
                    <a:pt x="779" y="934"/>
                  </a:cubicBezTo>
                  <a:cubicBezTo>
                    <a:pt x="818" y="857"/>
                    <a:pt x="857" y="818"/>
                    <a:pt x="896" y="779"/>
                  </a:cubicBezTo>
                  <a:cubicBezTo>
                    <a:pt x="973" y="662"/>
                    <a:pt x="1012" y="584"/>
                    <a:pt x="1012" y="468"/>
                  </a:cubicBezTo>
                  <a:cubicBezTo>
                    <a:pt x="1012" y="351"/>
                    <a:pt x="935" y="234"/>
                    <a:pt x="779" y="156"/>
                  </a:cubicBezTo>
                  <a:cubicBezTo>
                    <a:pt x="730" y="144"/>
                    <a:pt x="680" y="135"/>
                    <a:pt x="631" y="133"/>
                  </a:cubicBezTo>
                  <a:lnTo>
                    <a:pt x="631" y="133"/>
                  </a:lnTo>
                  <a:cubicBezTo>
                    <a:pt x="638" y="168"/>
                    <a:pt x="648" y="195"/>
                    <a:pt x="662" y="195"/>
                  </a:cubicBezTo>
                  <a:cubicBezTo>
                    <a:pt x="701" y="234"/>
                    <a:pt x="701" y="390"/>
                    <a:pt x="779" y="429"/>
                  </a:cubicBezTo>
                  <a:cubicBezTo>
                    <a:pt x="818" y="468"/>
                    <a:pt x="779" y="584"/>
                    <a:pt x="779" y="623"/>
                  </a:cubicBezTo>
                  <a:cubicBezTo>
                    <a:pt x="779" y="429"/>
                    <a:pt x="623" y="273"/>
                    <a:pt x="390" y="273"/>
                  </a:cubicBezTo>
                  <a:cubicBezTo>
                    <a:pt x="345" y="273"/>
                    <a:pt x="303" y="281"/>
                    <a:pt x="264" y="296"/>
                  </a:cubicBezTo>
                  <a:lnTo>
                    <a:pt x="264" y="296"/>
                  </a:lnTo>
                  <a:cubicBezTo>
                    <a:pt x="280" y="273"/>
                    <a:pt x="296" y="250"/>
                    <a:pt x="312" y="234"/>
                  </a:cubicBezTo>
                  <a:cubicBezTo>
                    <a:pt x="411" y="160"/>
                    <a:pt x="509" y="133"/>
                    <a:pt x="608" y="133"/>
                  </a:cubicBezTo>
                  <a:cubicBezTo>
                    <a:pt x="616" y="133"/>
                    <a:pt x="623" y="133"/>
                    <a:pt x="631" y="133"/>
                  </a:cubicBezTo>
                  <a:lnTo>
                    <a:pt x="631" y="133"/>
                  </a:lnTo>
                  <a:cubicBezTo>
                    <a:pt x="618" y="76"/>
                    <a:pt x="609" y="1"/>
                    <a:pt x="584" y="1"/>
                  </a:cubicBezTo>
                  <a:close/>
                </a:path>
              </a:pathLst>
            </a:custGeom>
            <a:solidFill>
              <a:srgbClr val="8AA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2078363" y="1574475"/>
              <a:ext cx="26300" cy="24750"/>
            </a:xfrm>
            <a:custGeom>
              <a:rect b="b" l="l" r="r" t="t"/>
              <a:pathLst>
                <a:path extrusionOk="0" h="990" w="1052">
                  <a:moveTo>
                    <a:pt x="194" y="313"/>
                  </a:moveTo>
                  <a:lnTo>
                    <a:pt x="194" y="313"/>
                  </a:lnTo>
                  <a:cubicBezTo>
                    <a:pt x="180" y="327"/>
                    <a:pt x="166" y="341"/>
                    <a:pt x="154" y="355"/>
                  </a:cubicBezTo>
                  <a:lnTo>
                    <a:pt x="154" y="355"/>
                  </a:lnTo>
                  <a:lnTo>
                    <a:pt x="156" y="351"/>
                  </a:lnTo>
                  <a:lnTo>
                    <a:pt x="156" y="351"/>
                  </a:lnTo>
                  <a:lnTo>
                    <a:pt x="194" y="313"/>
                  </a:lnTo>
                  <a:close/>
                  <a:moveTo>
                    <a:pt x="154" y="356"/>
                  </a:moveTo>
                  <a:cubicBezTo>
                    <a:pt x="152" y="367"/>
                    <a:pt x="148" y="377"/>
                    <a:pt x="140" y="383"/>
                  </a:cubicBezTo>
                  <a:lnTo>
                    <a:pt x="140" y="383"/>
                  </a:lnTo>
                  <a:lnTo>
                    <a:pt x="154" y="356"/>
                  </a:lnTo>
                  <a:close/>
                  <a:moveTo>
                    <a:pt x="154" y="353"/>
                  </a:moveTo>
                  <a:cubicBezTo>
                    <a:pt x="154" y="354"/>
                    <a:pt x="154" y="355"/>
                    <a:pt x="154" y="355"/>
                  </a:cubicBezTo>
                  <a:lnTo>
                    <a:pt x="154" y="355"/>
                  </a:lnTo>
                  <a:cubicBezTo>
                    <a:pt x="144" y="366"/>
                    <a:pt x="136" y="377"/>
                    <a:pt x="130" y="388"/>
                  </a:cubicBezTo>
                  <a:lnTo>
                    <a:pt x="130" y="388"/>
                  </a:lnTo>
                  <a:cubicBezTo>
                    <a:pt x="126" y="389"/>
                    <a:pt x="122" y="390"/>
                    <a:pt x="117" y="390"/>
                  </a:cubicBezTo>
                  <a:lnTo>
                    <a:pt x="154" y="353"/>
                  </a:lnTo>
                  <a:close/>
                  <a:moveTo>
                    <a:pt x="623" y="1"/>
                  </a:moveTo>
                  <a:cubicBezTo>
                    <a:pt x="545" y="1"/>
                    <a:pt x="467" y="40"/>
                    <a:pt x="390" y="79"/>
                  </a:cubicBezTo>
                  <a:cubicBezTo>
                    <a:pt x="292" y="111"/>
                    <a:pt x="222" y="171"/>
                    <a:pt x="179" y="257"/>
                  </a:cubicBezTo>
                  <a:lnTo>
                    <a:pt x="179" y="257"/>
                  </a:lnTo>
                  <a:cubicBezTo>
                    <a:pt x="92" y="299"/>
                    <a:pt x="33" y="364"/>
                    <a:pt x="0" y="429"/>
                  </a:cubicBezTo>
                  <a:lnTo>
                    <a:pt x="0" y="468"/>
                  </a:lnTo>
                  <a:cubicBezTo>
                    <a:pt x="0" y="507"/>
                    <a:pt x="0" y="546"/>
                    <a:pt x="0" y="585"/>
                  </a:cubicBezTo>
                  <a:cubicBezTo>
                    <a:pt x="0" y="701"/>
                    <a:pt x="39" y="818"/>
                    <a:pt x="117" y="896"/>
                  </a:cubicBezTo>
                  <a:cubicBezTo>
                    <a:pt x="231" y="953"/>
                    <a:pt x="345" y="989"/>
                    <a:pt x="474" y="989"/>
                  </a:cubicBezTo>
                  <a:cubicBezTo>
                    <a:pt x="522" y="989"/>
                    <a:pt x="571" y="984"/>
                    <a:pt x="623" y="974"/>
                  </a:cubicBezTo>
                  <a:cubicBezTo>
                    <a:pt x="857" y="896"/>
                    <a:pt x="1051" y="662"/>
                    <a:pt x="1051" y="390"/>
                  </a:cubicBezTo>
                  <a:cubicBezTo>
                    <a:pt x="1051" y="273"/>
                    <a:pt x="973" y="118"/>
                    <a:pt x="857" y="79"/>
                  </a:cubicBezTo>
                  <a:cubicBezTo>
                    <a:pt x="779" y="40"/>
                    <a:pt x="701" y="1"/>
                    <a:pt x="623" y="1"/>
                  </a:cubicBezTo>
                  <a:close/>
                </a:path>
              </a:pathLst>
            </a:custGeom>
            <a:solidFill>
              <a:srgbClr val="8AA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2534463" y="1488275"/>
              <a:ext cx="162575" cy="490775"/>
            </a:xfrm>
            <a:custGeom>
              <a:rect b="b" l="l" r="r" t="t"/>
              <a:pathLst>
                <a:path extrusionOk="0" h="19631" w="6503">
                  <a:moveTo>
                    <a:pt x="6096" y="1"/>
                  </a:moveTo>
                  <a:cubicBezTo>
                    <a:pt x="5988" y="1"/>
                    <a:pt x="5886" y="43"/>
                    <a:pt x="5844" y="141"/>
                  </a:cubicBezTo>
                  <a:lnTo>
                    <a:pt x="5805" y="102"/>
                  </a:lnTo>
                  <a:cubicBezTo>
                    <a:pt x="2692" y="5939"/>
                    <a:pt x="1213" y="12594"/>
                    <a:pt x="46" y="19092"/>
                  </a:cubicBezTo>
                  <a:cubicBezTo>
                    <a:pt x="0" y="19435"/>
                    <a:pt x="331" y="19630"/>
                    <a:pt x="627" y="19630"/>
                  </a:cubicBezTo>
                  <a:cubicBezTo>
                    <a:pt x="835" y="19630"/>
                    <a:pt x="1025" y="19534"/>
                    <a:pt x="1058" y="19326"/>
                  </a:cubicBezTo>
                  <a:cubicBezTo>
                    <a:pt x="2147" y="12827"/>
                    <a:pt x="3665" y="6367"/>
                    <a:pt x="6428" y="336"/>
                  </a:cubicBezTo>
                  <a:cubicBezTo>
                    <a:pt x="6502" y="136"/>
                    <a:pt x="6290" y="1"/>
                    <a:pt x="6096" y="1"/>
                  </a:cubicBezTo>
                  <a:close/>
                </a:path>
              </a:pathLst>
            </a:custGeom>
            <a:solidFill>
              <a:srgbClr val="8AA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1719388" y="1786500"/>
              <a:ext cx="285275" cy="78625"/>
            </a:xfrm>
            <a:custGeom>
              <a:rect b="b" l="l" r="r" t="t"/>
              <a:pathLst>
                <a:path extrusionOk="0" h="3145" w="11411">
                  <a:moveTo>
                    <a:pt x="10823" y="1"/>
                  </a:moveTo>
                  <a:cubicBezTo>
                    <a:pt x="10769" y="1"/>
                    <a:pt x="10715" y="13"/>
                    <a:pt x="10663" y="42"/>
                  </a:cubicBezTo>
                  <a:cubicBezTo>
                    <a:pt x="7460" y="1361"/>
                    <a:pt x="4293" y="2497"/>
                    <a:pt x="810" y="2497"/>
                  </a:cubicBezTo>
                  <a:cubicBezTo>
                    <a:pt x="696" y="2497"/>
                    <a:pt x="582" y="2496"/>
                    <a:pt x="467" y="2494"/>
                  </a:cubicBezTo>
                  <a:cubicBezTo>
                    <a:pt x="117" y="2494"/>
                    <a:pt x="0" y="2999"/>
                    <a:pt x="390" y="3077"/>
                  </a:cubicBezTo>
                  <a:lnTo>
                    <a:pt x="390" y="3038"/>
                  </a:lnTo>
                  <a:cubicBezTo>
                    <a:pt x="799" y="3113"/>
                    <a:pt x="1215" y="3145"/>
                    <a:pt x="1634" y="3145"/>
                  </a:cubicBezTo>
                  <a:cubicBezTo>
                    <a:pt x="2965" y="3145"/>
                    <a:pt x="4321" y="2819"/>
                    <a:pt x="5565" y="2494"/>
                  </a:cubicBezTo>
                  <a:cubicBezTo>
                    <a:pt x="7433" y="1949"/>
                    <a:pt x="9262" y="1326"/>
                    <a:pt x="11013" y="548"/>
                  </a:cubicBezTo>
                  <a:cubicBezTo>
                    <a:pt x="11411" y="415"/>
                    <a:pt x="11131" y="1"/>
                    <a:pt x="10823" y="1"/>
                  </a:cubicBezTo>
                  <a:close/>
                </a:path>
              </a:pathLst>
            </a:custGeom>
            <a:solidFill>
              <a:srgbClr val="8AA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2063263" y="1543925"/>
              <a:ext cx="589050" cy="220350"/>
            </a:xfrm>
            <a:custGeom>
              <a:rect b="b" l="l" r="r" t="t"/>
              <a:pathLst>
                <a:path extrusionOk="0" h="8814" w="23562">
                  <a:moveTo>
                    <a:pt x="22972" y="0"/>
                  </a:moveTo>
                  <a:cubicBezTo>
                    <a:pt x="22937" y="0"/>
                    <a:pt x="22900" y="5"/>
                    <a:pt x="22863" y="17"/>
                  </a:cubicBezTo>
                  <a:cubicBezTo>
                    <a:pt x="20917" y="600"/>
                    <a:pt x="19049" y="1262"/>
                    <a:pt x="17104" y="1807"/>
                  </a:cubicBezTo>
                  <a:cubicBezTo>
                    <a:pt x="15197" y="2351"/>
                    <a:pt x="13096" y="2935"/>
                    <a:pt x="11111" y="3519"/>
                  </a:cubicBezTo>
                  <a:cubicBezTo>
                    <a:pt x="9165" y="4103"/>
                    <a:pt x="7259" y="4764"/>
                    <a:pt x="5391" y="5542"/>
                  </a:cubicBezTo>
                  <a:cubicBezTo>
                    <a:pt x="3640" y="6243"/>
                    <a:pt x="1694" y="7099"/>
                    <a:pt x="254" y="8344"/>
                  </a:cubicBezTo>
                  <a:cubicBezTo>
                    <a:pt x="1" y="8566"/>
                    <a:pt x="238" y="8814"/>
                    <a:pt x="482" y="8814"/>
                  </a:cubicBezTo>
                  <a:cubicBezTo>
                    <a:pt x="537" y="8814"/>
                    <a:pt x="593" y="8801"/>
                    <a:pt x="643" y="8772"/>
                  </a:cubicBezTo>
                  <a:cubicBezTo>
                    <a:pt x="2356" y="7877"/>
                    <a:pt x="3990" y="6826"/>
                    <a:pt x="5780" y="6087"/>
                  </a:cubicBezTo>
                  <a:cubicBezTo>
                    <a:pt x="7765" y="5309"/>
                    <a:pt x="9749" y="4608"/>
                    <a:pt x="11812" y="4025"/>
                  </a:cubicBezTo>
                  <a:cubicBezTo>
                    <a:pt x="13718" y="3480"/>
                    <a:pt x="15664" y="2974"/>
                    <a:pt x="17571" y="2429"/>
                  </a:cubicBezTo>
                  <a:cubicBezTo>
                    <a:pt x="19478" y="1962"/>
                    <a:pt x="21345" y="1379"/>
                    <a:pt x="23174" y="639"/>
                  </a:cubicBezTo>
                  <a:cubicBezTo>
                    <a:pt x="23562" y="463"/>
                    <a:pt x="23312" y="0"/>
                    <a:pt x="22972" y="0"/>
                  </a:cubicBezTo>
                  <a:close/>
                </a:path>
              </a:pathLst>
            </a:custGeom>
            <a:solidFill>
              <a:srgbClr val="8AA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1865313" y="1869125"/>
              <a:ext cx="101200" cy="55075"/>
            </a:xfrm>
            <a:custGeom>
              <a:rect b="b" l="l" r="r" t="t"/>
              <a:pathLst>
                <a:path extrusionOk="0" h="2203" w="4048">
                  <a:moveTo>
                    <a:pt x="1620" y="1"/>
                  </a:moveTo>
                  <a:cubicBezTo>
                    <a:pt x="1560" y="1"/>
                    <a:pt x="1500" y="2"/>
                    <a:pt x="1440" y="6"/>
                  </a:cubicBezTo>
                  <a:cubicBezTo>
                    <a:pt x="895" y="45"/>
                    <a:pt x="895" y="667"/>
                    <a:pt x="1440" y="745"/>
                  </a:cubicBezTo>
                  <a:cubicBezTo>
                    <a:pt x="1699" y="776"/>
                    <a:pt x="1958" y="806"/>
                    <a:pt x="2215" y="834"/>
                  </a:cubicBezTo>
                  <a:lnTo>
                    <a:pt x="2215" y="834"/>
                  </a:lnTo>
                  <a:cubicBezTo>
                    <a:pt x="1832" y="1017"/>
                    <a:pt x="1425" y="1155"/>
                    <a:pt x="1023" y="1292"/>
                  </a:cubicBezTo>
                  <a:lnTo>
                    <a:pt x="1023" y="1292"/>
                  </a:lnTo>
                  <a:cubicBezTo>
                    <a:pt x="931" y="1013"/>
                    <a:pt x="824" y="743"/>
                    <a:pt x="701" y="473"/>
                  </a:cubicBezTo>
                  <a:cubicBezTo>
                    <a:pt x="630" y="331"/>
                    <a:pt x="494" y="262"/>
                    <a:pt x="360" y="262"/>
                  </a:cubicBezTo>
                  <a:cubicBezTo>
                    <a:pt x="200" y="262"/>
                    <a:pt x="43" y="360"/>
                    <a:pt x="0" y="551"/>
                  </a:cubicBezTo>
                  <a:cubicBezTo>
                    <a:pt x="0" y="979"/>
                    <a:pt x="234" y="1368"/>
                    <a:pt x="273" y="1796"/>
                  </a:cubicBezTo>
                  <a:cubicBezTo>
                    <a:pt x="306" y="2027"/>
                    <a:pt x="507" y="2202"/>
                    <a:pt x="734" y="2202"/>
                  </a:cubicBezTo>
                  <a:cubicBezTo>
                    <a:pt x="774" y="2202"/>
                    <a:pt x="815" y="2197"/>
                    <a:pt x="857" y="2185"/>
                  </a:cubicBezTo>
                  <a:cubicBezTo>
                    <a:pt x="1829" y="1835"/>
                    <a:pt x="2958" y="1562"/>
                    <a:pt x="3736" y="823"/>
                  </a:cubicBezTo>
                  <a:cubicBezTo>
                    <a:pt x="4047" y="551"/>
                    <a:pt x="3736" y="161"/>
                    <a:pt x="3386" y="161"/>
                  </a:cubicBezTo>
                  <a:cubicBezTo>
                    <a:pt x="2785" y="161"/>
                    <a:pt x="2215" y="1"/>
                    <a:pt x="1620" y="1"/>
                  </a:cubicBezTo>
                  <a:close/>
                </a:path>
              </a:pathLst>
            </a:custGeom>
            <a:solidFill>
              <a:srgbClr val="8AA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1991413" y="1846375"/>
              <a:ext cx="95725" cy="41550"/>
            </a:xfrm>
            <a:custGeom>
              <a:rect b="b" l="l" r="r" t="t"/>
              <a:pathLst>
                <a:path extrusionOk="0" h="1662" w="3829">
                  <a:moveTo>
                    <a:pt x="2817" y="1"/>
                  </a:moveTo>
                  <a:cubicBezTo>
                    <a:pt x="2506" y="1"/>
                    <a:pt x="2189" y="111"/>
                    <a:pt x="1883" y="254"/>
                  </a:cubicBezTo>
                  <a:cubicBezTo>
                    <a:pt x="1513" y="425"/>
                    <a:pt x="1622" y="762"/>
                    <a:pt x="1875" y="901"/>
                  </a:cubicBezTo>
                  <a:lnTo>
                    <a:pt x="1875" y="901"/>
                  </a:lnTo>
                  <a:cubicBezTo>
                    <a:pt x="1740" y="940"/>
                    <a:pt x="1607" y="964"/>
                    <a:pt x="1481" y="964"/>
                  </a:cubicBezTo>
                  <a:cubicBezTo>
                    <a:pt x="1223" y="964"/>
                    <a:pt x="994" y="866"/>
                    <a:pt x="832" y="604"/>
                  </a:cubicBezTo>
                  <a:cubicBezTo>
                    <a:pt x="757" y="491"/>
                    <a:pt x="636" y="443"/>
                    <a:pt x="514" y="443"/>
                  </a:cubicBezTo>
                  <a:cubicBezTo>
                    <a:pt x="260" y="443"/>
                    <a:pt x="0" y="653"/>
                    <a:pt x="132" y="916"/>
                  </a:cubicBezTo>
                  <a:lnTo>
                    <a:pt x="171" y="916"/>
                  </a:lnTo>
                  <a:cubicBezTo>
                    <a:pt x="454" y="1467"/>
                    <a:pt x="903" y="1661"/>
                    <a:pt x="1402" y="1661"/>
                  </a:cubicBezTo>
                  <a:cubicBezTo>
                    <a:pt x="2136" y="1661"/>
                    <a:pt x="2977" y="1240"/>
                    <a:pt x="3556" y="916"/>
                  </a:cubicBezTo>
                  <a:cubicBezTo>
                    <a:pt x="3790" y="799"/>
                    <a:pt x="3829" y="488"/>
                    <a:pt x="3634" y="332"/>
                  </a:cubicBezTo>
                  <a:cubicBezTo>
                    <a:pt x="3375" y="92"/>
                    <a:pt x="3099" y="1"/>
                    <a:pt x="2817" y="1"/>
                  </a:cubicBezTo>
                  <a:close/>
                </a:path>
              </a:pathLst>
            </a:custGeom>
            <a:solidFill>
              <a:srgbClr val="8AA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1384713" y="1981100"/>
              <a:ext cx="363575" cy="101575"/>
            </a:xfrm>
            <a:custGeom>
              <a:rect b="b" l="l" r="r" t="t"/>
              <a:pathLst>
                <a:path extrusionOk="0" h="4063" w="14543">
                  <a:moveTo>
                    <a:pt x="13657" y="0"/>
                  </a:moveTo>
                  <a:cubicBezTo>
                    <a:pt x="13457" y="0"/>
                    <a:pt x="13255" y="87"/>
                    <a:pt x="13115" y="274"/>
                  </a:cubicBezTo>
                  <a:cubicBezTo>
                    <a:pt x="12920" y="624"/>
                    <a:pt x="12687" y="936"/>
                    <a:pt x="12376" y="1208"/>
                  </a:cubicBezTo>
                  <a:cubicBezTo>
                    <a:pt x="12050" y="1404"/>
                    <a:pt x="11669" y="1490"/>
                    <a:pt x="11302" y="1490"/>
                  </a:cubicBezTo>
                  <a:cubicBezTo>
                    <a:pt x="11231" y="1490"/>
                    <a:pt x="11161" y="1487"/>
                    <a:pt x="11092" y="1481"/>
                  </a:cubicBezTo>
                  <a:cubicBezTo>
                    <a:pt x="10080" y="1442"/>
                    <a:pt x="9107" y="1169"/>
                    <a:pt x="8212" y="663"/>
                  </a:cubicBezTo>
                  <a:cubicBezTo>
                    <a:pt x="8140" y="627"/>
                    <a:pt x="8060" y="610"/>
                    <a:pt x="7980" y="610"/>
                  </a:cubicBezTo>
                  <a:cubicBezTo>
                    <a:pt x="7801" y="610"/>
                    <a:pt x="7619" y="697"/>
                    <a:pt x="7511" y="858"/>
                  </a:cubicBezTo>
                  <a:cubicBezTo>
                    <a:pt x="6811" y="2064"/>
                    <a:pt x="5916" y="3232"/>
                    <a:pt x="4398" y="3271"/>
                  </a:cubicBezTo>
                  <a:cubicBezTo>
                    <a:pt x="4320" y="3275"/>
                    <a:pt x="4240" y="3278"/>
                    <a:pt x="4161" y="3278"/>
                  </a:cubicBezTo>
                  <a:cubicBezTo>
                    <a:pt x="2948" y="3278"/>
                    <a:pt x="1678" y="2743"/>
                    <a:pt x="546" y="2414"/>
                  </a:cubicBezTo>
                  <a:cubicBezTo>
                    <a:pt x="512" y="2402"/>
                    <a:pt x="478" y="2396"/>
                    <a:pt x="446" y="2396"/>
                  </a:cubicBezTo>
                  <a:cubicBezTo>
                    <a:pt x="182" y="2396"/>
                    <a:pt x="1" y="2777"/>
                    <a:pt x="312" y="2881"/>
                  </a:cubicBezTo>
                  <a:lnTo>
                    <a:pt x="312" y="2920"/>
                  </a:lnTo>
                  <a:cubicBezTo>
                    <a:pt x="1604" y="3458"/>
                    <a:pt x="2928" y="4062"/>
                    <a:pt x="4346" y="4062"/>
                  </a:cubicBezTo>
                  <a:cubicBezTo>
                    <a:pt x="4466" y="4062"/>
                    <a:pt x="4588" y="4058"/>
                    <a:pt x="4710" y="4049"/>
                  </a:cubicBezTo>
                  <a:cubicBezTo>
                    <a:pt x="6240" y="3979"/>
                    <a:pt x="7335" y="2946"/>
                    <a:pt x="8162" y="1727"/>
                  </a:cubicBezTo>
                  <a:lnTo>
                    <a:pt x="8162" y="1727"/>
                  </a:lnTo>
                  <a:cubicBezTo>
                    <a:pt x="9146" y="2291"/>
                    <a:pt x="10260" y="2620"/>
                    <a:pt x="11403" y="2687"/>
                  </a:cubicBezTo>
                  <a:cubicBezTo>
                    <a:pt x="11468" y="2691"/>
                    <a:pt x="11535" y="2693"/>
                    <a:pt x="11603" y="2693"/>
                  </a:cubicBezTo>
                  <a:cubicBezTo>
                    <a:pt x="12842" y="2693"/>
                    <a:pt x="14543" y="2022"/>
                    <a:pt x="14321" y="547"/>
                  </a:cubicBezTo>
                  <a:cubicBezTo>
                    <a:pt x="14251" y="196"/>
                    <a:pt x="13957" y="0"/>
                    <a:pt x="13657" y="0"/>
                  </a:cubicBezTo>
                  <a:close/>
                </a:path>
              </a:pathLst>
            </a:custGeom>
            <a:solidFill>
              <a:srgbClr val="8AA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2603088" y="1939375"/>
              <a:ext cx="550300" cy="85700"/>
            </a:xfrm>
            <a:custGeom>
              <a:rect b="b" l="l" r="r" t="t"/>
              <a:pathLst>
                <a:path extrusionOk="0" h="3428" w="22012">
                  <a:moveTo>
                    <a:pt x="10042" y="0"/>
                  </a:moveTo>
                  <a:cubicBezTo>
                    <a:pt x="9640" y="0"/>
                    <a:pt x="9250" y="68"/>
                    <a:pt x="8897" y="231"/>
                  </a:cubicBezTo>
                  <a:cubicBezTo>
                    <a:pt x="8158" y="542"/>
                    <a:pt x="7379" y="776"/>
                    <a:pt x="6601" y="893"/>
                  </a:cubicBezTo>
                  <a:cubicBezTo>
                    <a:pt x="5956" y="1000"/>
                    <a:pt x="5251" y="1066"/>
                    <a:pt x="4534" y="1066"/>
                  </a:cubicBezTo>
                  <a:cubicBezTo>
                    <a:pt x="3173" y="1066"/>
                    <a:pt x="1769" y="829"/>
                    <a:pt x="647" y="192"/>
                  </a:cubicBezTo>
                  <a:cubicBezTo>
                    <a:pt x="600" y="165"/>
                    <a:pt x="549" y="154"/>
                    <a:pt x="497" y="154"/>
                  </a:cubicBezTo>
                  <a:cubicBezTo>
                    <a:pt x="250" y="154"/>
                    <a:pt x="0" y="427"/>
                    <a:pt x="258" y="620"/>
                  </a:cubicBezTo>
                  <a:cubicBezTo>
                    <a:pt x="959" y="1165"/>
                    <a:pt x="1776" y="1593"/>
                    <a:pt x="2632" y="1904"/>
                  </a:cubicBezTo>
                  <a:cubicBezTo>
                    <a:pt x="3385" y="2136"/>
                    <a:pt x="4182" y="2260"/>
                    <a:pt x="4973" y="2260"/>
                  </a:cubicBezTo>
                  <a:cubicBezTo>
                    <a:pt x="5245" y="2260"/>
                    <a:pt x="5516" y="2245"/>
                    <a:pt x="5784" y="2216"/>
                  </a:cubicBezTo>
                  <a:cubicBezTo>
                    <a:pt x="6835" y="2177"/>
                    <a:pt x="7885" y="2021"/>
                    <a:pt x="8897" y="1710"/>
                  </a:cubicBezTo>
                  <a:cubicBezTo>
                    <a:pt x="9406" y="1512"/>
                    <a:pt x="9689" y="1376"/>
                    <a:pt x="10104" y="1376"/>
                  </a:cubicBezTo>
                  <a:cubicBezTo>
                    <a:pt x="10260" y="1376"/>
                    <a:pt x="10435" y="1395"/>
                    <a:pt x="10648" y="1437"/>
                  </a:cubicBezTo>
                  <a:cubicBezTo>
                    <a:pt x="11543" y="1593"/>
                    <a:pt x="12282" y="2449"/>
                    <a:pt x="13100" y="2799"/>
                  </a:cubicBezTo>
                  <a:cubicBezTo>
                    <a:pt x="14073" y="3227"/>
                    <a:pt x="15123" y="3422"/>
                    <a:pt x="16174" y="3422"/>
                  </a:cubicBezTo>
                  <a:cubicBezTo>
                    <a:pt x="16261" y="3426"/>
                    <a:pt x="16349" y="3427"/>
                    <a:pt x="16440" y="3427"/>
                  </a:cubicBezTo>
                  <a:cubicBezTo>
                    <a:pt x="18257" y="3427"/>
                    <a:pt x="20773" y="2681"/>
                    <a:pt x="21700" y="1087"/>
                  </a:cubicBezTo>
                  <a:cubicBezTo>
                    <a:pt x="22011" y="557"/>
                    <a:pt x="21499" y="152"/>
                    <a:pt x="21002" y="152"/>
                  </a:cubicBezTo>
                  <a:cubicBezTo>
                    <a:pt x="20879" y="152"/>
                    <a:pt x="20757" y="177"/>
                    <a:pt x="20649" y="231"/>
                  </a:cubicBezTo>
                  <a:cubicBezTo>
                    <a:pt x="19832" y="620"/>
                    <a:pt x="19131" y="1204"/>
                    <a:pt x="18275" y="1554"/>
                  </a:cubicBezTo>
                  <a:cubicBezTo>
                    <a:pt x="17560" y="1792"/>
                    <a:pt x="16786" y="1912"/>
                    <a:pt x="16030" y="1912"/>
                  </a:cubicBezTo>
                  <a:cubicBezTo>
                    <a:pt x="15922" y="1912"/>
                    <a:pt x="15814" y="1909"/>
                    <a:pt x="15707" y="1904"/>
                  </a:cubicBezTo>
                  <a:cubicBezTo>
                    <a:pt x="14812" y="1865"/>
                    <a:pt x="13917" y="1593"/>
                    <a:pt x="13139" y="1165"/>
                  </a:cubicBezTo>
                  <a:cubicBezTo>
                    <a:pt x="12360" y="620"/>
                    <a:pt x="11465" y="231"/>
                    <a:pt x="10570" y="36"/>
                  </a:cubicBezTo>
                  <a:cubicBezTo>
                    <a:pt x="10394" y="13"/>
                    <a:pt x="10217" y="0"/>
                    <a:pt x="10042" y="0"/>
                  </a:cubicBezTo>
                  <a:close/>
                </a:path>
              </a:pathLst>
            </a:custGeom>
            <a:solidFill>
              <a:srgbClr val="8AA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17"/>
          <p:cNvGrpSpPr/>
          <p:nvPr/>
        </p:nvGrpSpPr>
        <p:grpSpPr>
          <a:xfrm>
            <a:off x="9317000" y="1409375"/>
            <a:ext cx="1247200" cy="833625"/>
            <a:chOff x="6198325" y="1389800"/>
            <a:chExt cx="1247200" cy="833625"/>
          </a:xfrm>
        </p:grpSpPr>
        <p:sp>
          <p:nvSpPr>
            <p:cNvPr id="232" name="Google Shape;232;p17"/>
            <p:cNvSpPr/>
            <p:nvPr/>
          </p:nvSpPr>
          <p:spPr>
            <a:xfrm>
              <a:off x="6198325" y="1403600"/>
              <a:ext cx="1247200" cy="819800"/>
            </a:xfrm>
            <a:custGeom>
              <a:rect b="b" l="l" r="r" t="t"/>
              <a:pathLst>
                <a:path extrusionOk="0" h="32792" w="49888">
                  <a:moveTo>
                    <a:pt x="4320" y="15215"/>
                  </a:moveTo>
                  <a:lnTo>
                    <a:pt x="4320" y="15215"/>
                  </a:lnTo>
                  <a:cubicBezTo>
                    <a:pt x="3308" y="15838"/>
                    <a:pt x="2375" y="16577"/>
                    <a:pt x="1518" y="17394"/>
                  </a:cubicBezTo>
                  <a:cubicBezTo>
                    <a:pt x="1713" y="17083"/>
                    <a:pt x="1947" y="16811"/>
                    <a:pt x="2219" y="16538"/>
                  </a:cubicBezTo>
                  <a:cubicBezTo>
                    <a:pt x="2880" y="16032"/>
                    <a:pt x="3581" y="15604"/>
                    <a:pt x="4320" y="15215"/>
                  </a:cubicBezTo>
                  <a:close/>
                  <a:moveTo>
                    <a:pt x="13816" y="0"/>
                  </a:moveTo>
                  <a:cubicBezTo>
                    <a:pt x="12549" y="0"/>
                    <a:pt x="11265" y="307"/>
                    <a:pt x="10391" y="1206"/>
                  </a:cubicBezTo>
                  <a:cubicBezTo>
                    <a:pt x="9690" y="1868"/>
                    <a:pt x="20392" y="7160"/>
                    <a:pt x="19496" y="7510"/>
                  </a:cubicBezTo>
                  <a:cubicBezTo>
                    <a:pt x="18718" y="7860"/>
                    <a:pt x="17940" y="8211"/>
                    <a:pt x="17162" y="8561"/>
                  </a:cubicBezTo>
                  <a:cubicBezTo>
                    <a:pt x="13932" y="10001"/>
                    <a:pt x="10780" y="11518"/>
                    <a:pt x="7433" y="12608"/>
                  </a:cubicBezTo>
                  <a:cubicBezTo>
                    <a:pt x="7161" y="11596"/>
                    <a:pt x="6927" y="10545"/>
                    <a:pt x="6616" y="9534"/>
                  </a:cubicBezTo>
                  <a:cubicBezTo>
                    <a:pt x="6314" y="8591"/>
                    <a:pt x="5647" y="7429"/>
                    <a:pt x="4473" y="7429"/>
                  </a:cubicBezTo>
                  <a:cubicBezTo>
                    <a:pt x="4436" y="7429"/>
                    <a:pt x="4398" y="7430"/>
                    <a:pt x="4359" y="7432"/>
                  </a:cubicBezTo>
                  <a:cubicBezTo>
                    <a:pt x="3931" y="7471"/>
                    <a:pt x="2725" y="7744"/>
                    <a:pt x="2608" y="8288"/>
                  </a:cubicBezTo>
                  <a:cubicBezTo>
                    <a:pt x="2608" y="8639"/>
                    <a:pt x="2608" y="8989"/>
                    <a:pt x="2608" y="9339"/>
                  </a:cubicBezTo>
                  <a:lnTo>
                    <a:pt x="2608" y="10701"/>
                  </a:lnTo>
                  <a:cubicBezTo>
                    <a:pt x="2647" y="11402"/>
                    <a:pt x="2686" y="12141"/>
                    <a:pt x="2764" y="12841"/>
                  </a:cubicBezTo>
                  <a:lnTo>
                    <a:pt x="2297" y="12841"/>
                  </a:lnTo>
                  <a:cubicBezTo>
                    <a:pt x="1869" y="12841"/>
                    <a:pt x="1441" y="12919"/>
                    <a:pt x="1090" y="13114"/>
                  </a:cubicBezTo>
                  <a:cubicBezTo>
                    <a:pt x="935" y="13153"/>
                    <a:pt x="818" y="13269"/>
                    <a:pt x="818" y="13464"/>
                  </a:cubicBezTo>
                  <a:cubicBezTo>
                    <a:pt x="740" y="13892"/>
                    <a:pt x="974" y="14359"/>
                    <a:pt x="1402" y="14592"/>
                  </a:cubicBezTo>
                  <a:cubicBezTo>
                    <a:pt x="1655" y="14670"/>
                    <a:pt x="1927" y="14709"/>
                    <a:pt x="2199" y="14709"/>
                  </a:cubicBezTo>
                  <a:cubicBezTo>
                    <a:pt x="2472" y="14709"/>
                    <a:pt x="2744" y="14670"/>
                    <a:pt x="2997" y="14592"/>
                  </a:cubicBezTo>
                  <a:cubicBezTo>
                    <a:pt x="3075" y="14554"/>
                    <a:pt x="3153" y="14515"/>
                    <a:pt x="3192" y="14437"/>
                  </a:cubicBezTo>
                  <a:cubicBezTo>
                    <a:pt x="3270" y="14631"/>
                    <a:pt x="3386" y="14787"/>
                    <a:pt x="3542" y="14943"/>
                  </a:cubicBezTo>
                  <a:cubicBezTo>
                    <a:pt x="2725" y="15293"/>
                    <a:pt x="1947" y="15799"/>
                    <a:pt x="1324" y="16421"/>
                  </a:cubicBezTo>
                  <a:cubicBezTo>
                    <a:pt x="701" y="17005"/>
                    <a:pt x="1" y="18289"/>
                    <a:pt x="1052" y="18795"/>
                  </a:cubicBezTo>
                  <a:cubicBezTo>
                    <a:pt x="1336" y="18926"/>
                    <a:pt x="1657" y="18977"/>
                    <a:pt x="1991" y="18977"/>
                  </a:cubicBezTo>
                  <a:cubicBezTo>
                    <a:pt x="2753" y="18977"/>
                    <a:pt x="3581" y="18712"/>
                    <a:pt x="4204" y="18523"/>
                  </a:cubicBezTo>
                  <a:cubicBezTo>
                    <a:pt x="4982" y="18289"/>
                    <a:pt x="5760" y="18017"/>
                    <a:pt x="6460" y="17628"/>
                  </a:cubicBezTo>
                  <a:lnTo>
                    <a:pt x="6616" y="17589"/>
                  </a:lnTo>
                  <a:lnTo>
                    <a:pt x="6616" y="17589"/>
                  </a:lnTo>
                  <a:cubicBezTo>
                    <a:pt x="6422" y="18056"/>
                    <a:pt x="6227" y="18562"/>
                    <a:pt x="6110" y="19106"/>
                  </a:cubicBezTo>
                  <a:cubicBezTo>
                    <a:pt x="5920" y="19866"/>
                    <a:pt x="6509" y="20626"/>
                    <a:pt x="7297" y="20626"/>
                  </a:cubicBezTo>
                  <a:cubicBezTo>
                    <a:pt x="7316" y="20626"/>
                    <a:pt x="7336" y="20625"/>
                    <a:pt x="7355" y="20624"/>
                  </a:cubicBezTo>
                  <a:cubicBezTo>
                    <a:pt x="8251" y="20546"/>
                    <a:pt x="8873" y="19690"/>
                    <a:pt x="9340" y="19029"/>
                  </a:cubicBezTo>
                  <a:cubicBezTo>
                    <a:pt x="9535" y="18795"/>
                    <a:pt x="9690" y="18523"/>
                    <a:pt x="9807" y="18289"/>
                  </a:cubicBezTo>
                  <a:lnTo>
                    <a:pt x="10002" y="18289"/>
                  </a:lnTo>
                  <a:cubicBezTo>
                    <a:pt x="12064" y="17783"/>
                    <a:pt x="14165" y="17472"/>
                    <a:pt x="16267" y="17316"/>
                  </a:cubicBezTo>
                  <a:cubicBezTo>
                    <a:pt x="18212" y="17200"/>
                    <a:pt x="20119" y="16966"/>
                    <a:pt x="22026" y="16538"/>
                  </a:cubicBezTo>
                  <a:lnTo>
                    <a:pt x="22026" y="16538"/>
                  </a:lnTo>
                  <a:cubicBezTo>
                    <a:pt x="21287" y="18873"/>
                    <a:pt x="20430" y="21169"/>
                    <a:pt x="19613" y="23465"/>
                  </a:cubicBezTo>
                  <a:cubicBezTo>
                    <a:pt x="18601" y="26267"/>
                    <a:pt x="17590" y="29185"/>
                    <a:pt x="17434" y="32220"/>
                  </a:cubicBezTo>
                  <a:cubicBezTo>
                    <a:pt x="17395" y="32493"/>
                    <a:pt x="17629" y="32726"/>
                    <a:pt x="17901" y="32765"/>
                  </a:cubicBezTo>
                  <a:cubicBezTo>
                    <a:pt x="18079" y="32783"/>
                    <a:pt x="18254" y="32791"/>
                    <a:pt x="18426" y="32791"/>
                  </a:cubicBezTo>
                  <a:cubicBezTo>
                    <a:pt x="21694" y="32791"/>
                    <a:pt x="23720" y="29715"/>
                    <a:pt x="25606" y="27201"/>
                  </a:cubicBezTo>
                  <a:cubicBezTo>
                    <a:pt x="26121" y="27249"/>
                    <a:pt x="26750" y="27317"/>
                    <a:pt x="27377" y="27317"/>
                  </a:cubicBezTo>
                  <a:cubicBezTo>
                    <a:pt x="28263" y="27317"/>
                    <a:pt x="29145" y="27180"/>
                    <a:pt x="29692" y="26656"/>
                  </a:cubicBezTo>
                  <a:cubicBezTo>
                    <a:pt x="30276" y="26111"/>
                    <a:pt x="30392" y="25216"/>
                    <a:pt x="30003" y="24554"/>
                  </a:cubicBezTo>
                  <a:cubicBezTo>
                    <a:pt x="29663" y="24112"/>
                    <a:pt x="29174" y="23878"/>
                    <a:pt x="28667" y="23878"/>
                  </a:cubicBezTo>
                  <a:cubicBezTo>
                    <a:pt x="28594" y="23878"/>
                    <a:pt x="28520" y="23883"/>
                    <a:pt x="28447" y="23893"/>
                  </a:cubicBezTo>
                  <a:cubicBezTo>
                    <a:pt x="29342" y="22881"/>
                    <a:pt x="30198" y="21869"/>
                    <a:pt x="31054" y="20780"/>
                  </a:cubicBezTo>
                  <a:cubicBezTo>
                    <a:pt x="31054" y="20819"/>
                    <a:pt x="31093" y="20819"/>
                    <a:pt x="31093" y="20819"/>
                  </a:cubicBezTo>
                  <a:cubicBezTo>
                    <a:pt x="31309" y="20878"/>
                    <a:pt x="31527" y="20906"/>
                    <a:pt x="31742" y="20906"/>
                  </a:cubicBezTo>
                  <a:cubicBezTo>
                    <a:pt x="33072" y="20906"/>
                    <a:pt x="34310" y="19840"/>
                    <a:pt x="34712" y="18601"/>
                  </a:cubicBezTo>
                  <a:cubicBezTo>
                    <a:pt x="34906" y="18173"/>
                    <a:pt x="34867" y="17628"/>
                    <a:pt x="34595" y="17239"/>
                  </a:cubicBezTo>
                  <a:cubicBezTo>
                    <a:pt x="34416" y="17059"/>
                    <a:pt x="34186" y="16947"/>
                    <a:pt x="33950" y="16947"/>
                  </a:cubicBezTo>
                  <a:cubicBezTo>
                    <a:pt x="33827" y="16947"/>
                    <a:pt x="33703" y="16978"/>
                    <a:pt x="33583" y="17044"/>
                  </a:cubicBezTo>
                  <a:cubicBezTo>
                    <a:pt x="34128" y="16032"/>
                    <a:pt x="34595" y="15021"/>
                    <a:pt x="34984" y="13931"/>
                  </a:cubicBezTo>
                  <a:cubicBezTo>
                    <a:pt x="35023" y="13814"/>
                    <a:pt x="34984" y="13659"/>
                    <a:pt x="34906" y="13542"/>
                  </a:cubicBezTo>
                  <a:lnTo>
                    <a:pt x="35373" y="12919"/>
                  </a:lnTo>
                  <a:cubicBezTo>
                    <a:pt x="38875" y="12608"/>
                    <a:pt x="42300" y="11363"/>
                    <a:pt x="45646" y="10195"/>
                  </a:cubicBezTo>
                  <a:cubicBezTo>
                    <a:pt x="46736" y="9806"/>
                    <a:pt x="48604" y="9534"/>
                    <a:pt x="49304" y="8483"/>
                  </a:cubicBezTo>
                  <a:cubicBezTo>
                    <a:pt x="49888" y="7666"/>
                    <a:pt x="48954" y="6927"/>
                    <a:pt x="48331" y="6537"/>
                  </a:cubicBezTo>
                  <a:cubicBezTo>
                    <a:pt x="46892" y="5720"/>
                    <a:pt x="45374" y="5020"/>
                    <a:pt x="43817" y="4475"/>
                  </a:cubicBezTo>
                  <a:cubicBezTo>
                    <a:pt x="42339" y="3813"/>
                    <a:pt x="40782" y="3424"/>
                    <a:pt x="39187" y="3230"/>
                  </a:cubicBezTo>
                  <a:cubicBezTo>
                    <a:pt x="38871" y="3203"/>
                    <a:pt x="38554" y="3192"/>
                    <a:pt x="38238" y="3192"/>
                  </a:cubicBezTo>
                  <a:cubicBezTo>
                    <a:pt x="36688" y="3192"/>
                    <a:pt x="35141" y="3477"/>
                    <a:pt x="33622" y="3736"/>
                  </a:cubicBezTo>
                  <a:cubicBezTo>
                    <a:pt x="32104" y="4008"/>
                    <a:pt x="30587" y="4319"/>
                    <a:pt x="29108" y="4670"/>
                  </a:cubicBezTo>
                  <a:cubicBezTo>
                    <a:pt x="29097" y="4672"/>
                    <a:pt x="29085" y="4673"/>
                    <a:pt x="29070" y="4673"/>
                  </a:cubicBezTo>
                  <a:cubicBezTo>
                    <a:pt x="28272" y="4673"/>
                    <a:pt x="21533" y="1647"/>
                    <a:pt x="15994" y="272"/>
                  </a:cubicBezTo>
                  <a:cubicBezTo>
                    <a:pt x="15336" y="111"/>
                    <a:pt x="14579" y="0"/>
                    <a:pt x="13816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6198325" y="1772950"/>
              <a:ext cx="186000" cy="105075"/>
            </a:xfrm>
            <a:custGeom>
              <a:rect b="b" l="l" r="r" t="t"/>
              <a:pathLst>
                <a:path extrusionOk="0" h="4203" w="7440">
                  <a:moveTo>
                    <a:pt x="4137" y="1"/>
                  </a:moveTo>
                  <a:cubicBezTo>
                    <a:pt x="4107" y="1"/>
                    <a:pt x="4077" y="5"/>
                    <a:pt x="4048" y="13"/>
                  </a:cubicBezTo>
                  <a:cubicBezTo>
                    <a:pt x="2997" y="324"/>
                    <a:pt x="2063" y="908"/>
                    <a:pt x="1324" y="1647"/>
                  </a:cubicBezTo>
                  <a:cubicBezTo>
                    <a:pt x="701" y="2231"/>
                    <a:pt x="1" y="3515"/>
                    <a:pt x="1052" y="4021"/>
                  </a:cubicBezTo>
                  <a:cubicBezTo>
                    <a:pt x="1336" y="4152"/>
                    <a:pt x="1657" y="4203"/>
                    <a:pt x="1991" y="4203"/>
                  </a:cubicBezTo>
                  <a:cubicBezTo>
                    <a:pt x="2753" y="4203"/>
                    <a:pt x="3581" y="3938"/>
                    <a:pt x="4204" y="3749"/>
                  </a:cubicBezTo>
                  <a:cubicBezTo>
                    <a:pt x="5137" y="3437"/>
                    <a:pt x="6344" y="3087"/>
                    <a:pt x="7122" y="2426"/>
                  </a:cubicBezTo>
                  <a:cubicBezTo>
                    <a:pt x="7440" y="2166"/>
                    <a:pt x="7114" y="1884"/>
                    <a:pt x="6797" y="1884"/>
                  </a:cubicBezTo>
                  <a:cubicBezTo>
                    <a:pt x="6688" y="1884"/>
                    <a:pt x="6579" y="1918"/>
                    <a:pt x="6499" y="1998"/>
                  </a:cubicBezTo>
                  <a:cubicBezTo>
                    <a:pt x="5877" y="2426"/>
                    <a:pt x="5176" y="2698"/>
                    <a:pt x="4476" y="2893"/>
                  </a:cubicBezTo>
                  <a:cubicBezTo>
                    <a:pt x="3620" y="3282"/>
                    <a:pt x="2686" y="3437"/>
                    <a:pt x="1752" y="3437"/>
                  </a:cubicBezTo>
                  <a:cubicBezTo>
                    <a:pt x="662" y="3360"/>
                    <a:pt x="1947" y="2037"/>
                    <a:pt x="2219" y="1764"/>
                  </a:cubicBezTo>
                  <a:cubicBezTo>
                    <a:pt x="2880" y="1258"/>
                    <a:pt x="3581" y="830"/>
                    <a:pt x="4320" y="441"/>
                  </a:cubicBezTo>
                  <a:cubicBezTo>
                    <a:pt x="4633" y="267"/>
                    <a:pt x="4387" y="1"/>
                    <a:pt x="4137" y="1"/>
                  </a:cubicBezTo>
                  <a:close/>
                </a:path>
              </a:pathLst>
            </a:custGeom>
            <a:solidFill>
              <a:srgbClr val="DD98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6263525" y="1590275"/>
              <a:ext cx="125300" cy="190525"/>
            </a:xfrm>
            <a:custGeom>
              <a:rect b="b" l="l" r="r" t="t"/>
              <a:pathLst>
                <a:path extrusionOk="0" h="7621" w="5012">
                  <a:moveTo>
                    <a:pt x="1907" y="1"/>
                  </a:moveTo>
                  <a:cubicBezTo>
                    <a:pt x="1869" y="1"/>
                    <a:pt x="1830" y="2"/>
                    <a:pt x="1790" y="4"/>
                  </a:cubicBezTo>
                  <a:cubicBezTo>
                    <a:pt x="1323" y="43"/>
                    <a:pt x="156" y="316"/>
                    <a:pt x="39" y="821"/>
                  </a:cubicBezTo>
                  <a:cubicBezTo>
                    <a:pt x="0" y="1211"/>
                    <a:pt x="0" y="1561"/>
                    <a:pt x="39" y="1911"/>
                  </a:cubicBezTo>
                  <a:lnTo>
                    <a:pt x="39" y="3234"/>
                  </a:lnTo>
                  <a:cubicBezTo>
                    <a:pt x="39" y="4168"/>
                    <a:pt x="117" y="5063"/>
                    <a:pt x="272" y="5997"/>
                  </a:cubicBezTo>
                  <a:cubicBezTo>
                    <a:pt x="389" y="6581"/>
                    <a:pt x="584" y="7320"/>
                    <a:pt x="1167" y="7592"/>
                  </a:cubicBezTo>
                  <a:cubicBezTo>
                    <a:pt x="1213" y="7611"/>
                    <a:pt x="1274" y="7621"/>
                    <a:pt x="1339" y="7621"/>
                  </a:cubicBezTo>
                  <a:cubicBezTo>
                    <a:pt x="1546" y="7621"/>
                    <a:pt x="1783" y="7519"/>
                    <a:pt x="1634" y="7281"/>
                  </a:cubicBezTo>
                  <a:cubicBezTo>
                    <a:pt x="549" y="5521"/>
                    <a:pt x="904" y="3113"/>
                    <a:pt x="932" y="1096"/>
                  </a:cubicBezTo>
                  <a:lnTo>
                    <a:pt x="932" y="1096"/>
                  </a:lnTo>
                  <a:cubicBezTo>
                    <a:pt x="1222" y="931"/>
                    <a:pt x="1522" y="801"/>
                    <a:pt x="1826" y="801"/>
                  </a:cubicBezTo>
                  <a:cubicBezTo>
                    <a:pt x="1995" y="801"/>
                    <a:pt x="2165" y="841"/>
                    <a:pt x="2335" y="938"/>
                  </a:cubicBezTo>
                  <a:cubicBezTo>
                    <a:pt x="2724" y="1327"/>
                    <a:pt x="2996" y="1794"/>
                    <a:pt x="3113" y="2300"/>
                  </a:cubicBezTo>
                  <a:cubicBezTo>
                    <a:pt x="3502" y="3429"/>
                    <a:pt x="3502" y="4752"/>
                    <a:pt x="4008" y="5841"/>
                  </a:cubicBezTo>
                  <a:cubicBezTo>
                    <a:pt x="4088" y="5985"/>
                    <a:pt x="4278" y="6056"/>
                    <a:pt x="4467" y="6056"/>
                  </a:cubicBezTo>
                  <a:cubicBezTo>
                    <a:pt x="4740" y="6056"/>
                    <a:pt x="5011" y="5907"/>
                    <a:pt x="4942" y="5608"/>
                  </a:cubicBezTo>
                  <a:cubicBezTo>
                    <a:pt x="4631" y="4440"/>
                    <a:pt x="4397" y="3273"/>
                    <a:pt x="4047" y="2106"/>
                  </a:cubicBezTo>
                  <a:cubicBezTo>
                    <a:pt x="3708" y="1126"/>
                    <a:pt x="3077" y="1"/>
                    <a:pt x="1907" y="1"/>
                  </a:cubicBezTo>
                  <a:close/>
                </a:path>
              </a:pathLst>
            </a:custGeom>
            <a:solidFill>
              <a:srgbClr val="DD98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6373325" y="1389800"/>
              <a:ext cx="1072200" cy="343050"/>
            </a:xfrm>
            <a:custGeom>
              <a:rect b="b" l="l" r="r" t="t"/>
              <a:pathLst>
                <a:path extrusionOk="0" h="13722" w="42888">
                  <a:moveTo>
                    <a:pt x="6241" y="985"/>
                  </a:moveTo>
                  <a:cubicBezTo>
                    <a:pt x="8691" y="985"/>
                    <a:pt x="12512" y="2274"/>
                    <a:pt x="13430" y="2536"/>
                  </a:cubicBezTo>
                  <a:cubicBezTo>
                    <a:pt x="14209" y="2770"/>
                    <a:pt x="14987" y="3003"/>
                    <a:pt x="15804" y="3276"/>
                  </a:cubicBezTo>
                  <a:cubicBezTo>
                    <a:pt x="16582" y="3548"/>
                    <a:pt x="17322" y="3937"/>
                    <a:pt x="18100" y="4249"/>
                  </a:cubicBezTo>
                  <a:cubicBezTo>
                    <a:pt x="18878" y="4560"/>
                    <a:pt x="19618" y="4871"/>
                    <a:pt x="20396" y="5144"/>
                  </a:cubicBezTo>
                  <a:cubicBezTo>
                    <a:pt x="20707" y="5260"/>
                    <a:pt x="21019" y="5377"/>
                    <a:pt x="21291" y="5455"/>
                  </a:cubicBezTo>
                  <a:lnTo>
                    <a:pt x="20396" y="5650"/>
                  </a:lnTo>
                  <a:cubicBezTo>
                    <a:pt x="18645" y="6039"/>
                    <a:pt x="16933" y="6506"/>
                    <a:pt x="15220" y="7050"/>
                  </a:cubicBezTo>
                  <a:cubicBezTo>
                    <a:pt x="14598" y="7284"/>
                    <a:pt x="14014" y="7517"/>
                    <a:pt x="13430" y="7751"/>
                  </a:cubicBezTo>
                  <a:cubicBezTo>
                    <a:pt x="11913" y="6778"/>
                    <a:pt x="10356" y="5922"/>
                    <a:pt x="8839" y="4988"/>
                  </a:cubicBezTo>
                  <a:cubicBezTo>
                    <a:pt x="8021" y="4521"/>
                    <a:pt x="7204" y="4015"/>
                    <a:pt x="6348" y="3548"/>
                  </a:cubicBezTo>
                  <a:cubicBezTo>
                    <a:pt x="5492" y="3081"/>
                    <a:pt x="4869" y="2575"/>
                    <a:pt x="4130" y="2147"/>
                  </a:cubicBezTo>
                  <a:cubicBezTo>
                    <a:pt x="4193" y="1286"/>
                    <a:pt x="5057" y="985"/>
                    <a:pt x="6241" y="985"/>
                  </a:cubicBezTo>
                  <a:close/>
                  <a:moveTo>
                    <a:pt x="6282" y="0"/>
                  </a:moveTo>
                  <a:cubicBezTo>
                    <a:pt x="5460" y="0"/>
                    <a:pt x="4563" y="158"/>
                    <a:pt x="3974" y="746"/>
                  </a:cubicBezTo>
                  <a:cubicBezTo>
                    <a:pt x="3507" y="1174"/>
                    <a:pt x="3002" y="2264"/>
                    <a:pt x="3663" y="2692"/>
                  </a:cubicBezTo>
                  <a:cubicBezTo>
                    <a:pt x="4091" y="2926"/>
                    <a:pt x="4558" y="3120"/>
                    <a:pt x="5064" y="3315"/>
                  </a:cubicBezTo>
                  <a:cubicBezTo>
                    <a:pt x="5609" y="3587"/>
                    <a:pt x="6193" y="3898"/>
                    <a:pt x="6737" y="4249"/>
                  </a:cubicBezTo>
                  <a:cubicBezTo>
                    <a:pt x="7866" y="4949"/>
                    <a:pt x="8994" y="5611"/>
                    <a:pt x="10084" y="6350"/>
                  </a:cubicBezTo>
                  <a:cubicBezTo>
                    <a:pt x="10940" y="6934"/>
                    <a:pt x="11718" y="7517"/>
                    <a:pt x="12535" y="8062"/>
                  </a:cubicBezTo>
                  <a:cubicBezTo>
                    <a:pt x="11757" y="8412"/>
                    <a:pt x="10940" y="8763"/>
                    <a:pt x="10162" y="9113"/>
                  </a:cubicBezTo>
                  <a:cubicBezTo>
                    <a:pt x="6932" y="10553"/>
                    <a:pt x="3741" y="12109"/>
                    <a:pt x="317" y="13199"/>
                  </a:cubicBezTo>
                  <a:cubicBezTo>
                    <a:pt x="0" y="13269"/>
                    <a:pt x="97" y="13721"/>
                    <a:pt x="377" y="13721"/>
                  </a:cubicBezTo>
                  <a:cubicBezTo>
                    <a:pt x="407" y="13721"/>
                    <a:pt x="439" y="13716"/>
                    <a:pt x="472" y="13705"/>
                  </a:cubicBezTo>
                  <a:cubicBezTo>
                    <a:pt x="4480" y="12849"/>
                    <a:pt x="8255" y="11020"/>
                    <a:pt x="11991" y="9424"/>
                  </a:cubicBezTo>
                  <a:cubicBezTo>
                    <a:pt x="13858" y="8568"/>
                    <a:pt x="15804" y="7868"/>
                    <a:pt x="17828" y="7362"/>
                  </a:cubicBezTo>
                  <a:cubicBezTo>
                    <a:pt x="19968" y="6856"/>
                    <a:pt x="22108" y="6311"/>
                    <a:pt x="24248" y="5883"/>
                  </a:cubicBezTo>
                  <a:cubicBezTo>
                    <a:pt x="26233" y="5416"/>
                    <a:pt x="28256" y="5105"/>
                    <a:pt x="30319" y="4910"/>
                  </a:cubicBezTo>
                  <a:cubicBezTo>
                    <a:pt x="30502" y="4902"/>
                    <a:pt x="30684" y="4897"/>
                    <a:pt x="30867" y="4897"/>
                  </a:cubicBezTo>
                  <a:cubicBezTo>
                    <a:pt x="32317" y="4897"/>
                    <a:pt x="33757" y="5170"/>
                    <a:pt x="35105" y="5688"/>
                  </a:cubicBezTo>
                  <a:cubicBezTo>
                    <a:pt x="36740" y="6233"/>
                    <a:pt x="38257" y="7012"/>
                    <a:pt x="39853" y="7673"/>
                  </a:cubicBezTo>
                  <a:cubicBezTo>
                    <a:pt x="40359" y="7829"/>
                    <a:pt x="40864" y="8062"/>
                    <a:pt x="41292" y="8412"/>
                  </a:cubicBezTo>
                  <a:cubicBezTo>
                    <a:pt x="41565" y="8646"/>
                    <a:pt x="40942" y="8879"/>
                    <a:pt x="40787" y="8996"/>
                  </a:cubicBezTo>
                  <a:cubicBezTo>
                    <a:pt x="39853" y="9424"/>
                    <a:pt x="38880" y="9774"/>
                    <a:pt x="37907" y="10086"/>
                  </a:cubicBezTo>
                  <a:cubicBezTo>
                    <a:pt x="36856" y="10475"/>
                    <a:pt x="35806" y="10864"/>
                    <a:pt x="34755" y="11214"/>
                  </a:cubicBezTo>
                  <a:cubicBezTo>
                    <a:pt x="32537" y="12031"/>
                    <a:pt x="30241" y="12537"/>
                    <a:pt x="27945" y="12771"/>
                  </a:cubicBezTo>
                  <a:cubicBezTo>
                    <a:pt x="27415" y="12809"/>
                    <a:pt x="27438" y="13473"/>
                    <a:pt x="27977" y="13473"/>
                  </a:cubicBezTo>
                  <a:cubicBezTo>
                    <a:pt x="27992" y="13473"/>
                    <a:pt x="28007" y="13472"/>
                    <a:pt x="28023" y="13471"/>
                  </a:cubicBezTo>
                  <a:cubicBezTo>
                    <a:pt x="31681" y="13238"/>
                    <a:pt x="35222" y="11915"/>
                    <a:pt x="38646" y="10708"/>
                  </a:cubicBezTo>
                  <a:cubicBezTo>
                    <a:pt x="39775" y="10319"/>
                    <a:pt x="41604" y="10047"/>
                    <a:pt x="42343" y="8996"/>
                  </a:cubicBezTo>
                  <a:cubicBezTo>
                    <a:pt x="42888" y="8179"/>
                    <a:pt x="41915" y="7440"/>
                    <a:pt x="41292" y="7050"/>
                  </a:cubicBezTo>
                  <a:cubicBezTo>
                    <a:pt x="39853" y="6233"/>
                    <a:pt x="38335" y="5572"/>
                    <a:pt x="36778" y="4988"/>
                  </a:cubicBezTo>
                  <a:cubicBezTo>
                    <a:pt x="35339" y="4365"/>
                    <a:pt x="33782" y="3976"/>
                    <a:pt x="32187" y="3782"/>
                  </a:cubicBezTo>
                  <a:cubicBezTo>
                    <a:pt x="31871" y="3755"/>
                    <a:pt x="31554" y="3744"/>
                    <a:pt x="31238" y="3744"/>
                  </a:cubicBezTo>
                  <a:cubicBezTo>
                    <a:pt x="29688" y="3744"/>
                    <a:pt x="28141" y="4029"/>
                    <a:pt x="26622" y="4288"/>
                  </a:cubicBezTo>
                  <a:cubicBezTo>
                    <a:pt x="25533" y="4482"/>
                    <a:pt x="24482" y="4716"/>
                    <a:pt x="23392" y="4949"/>
                  </a:cubicBezTo>
                  <a:cubicBezTo>
                    <a:pt x="23392" y="4910"/>
                    <a:pt x="23353" y="4871"/>
                    <a:pt x="23314" y="4832"/>
                  </a:cubicBezTo>
                  <a:cubicBezTo>
                    <a:pt x="22419" y="4093"/>
                    <a:pt x="21291" y="3743"/>
                    <a:pt x="20201" y="3354"/>
                  </a:cubicBezTo>
                  <a:cubicBezTo>
                    <a:pt x="19657" y="3159"/>
                    <a:pt x="19112" y="3042"/>
                    <a:pt x="18567" y="2887"/>
                  </a:cubicBezTo>
                  <a:cubicBezTo>
                    <a:pt x="18022" y="2770"/>
                    <a:pt x="17400" y="2692"/>
                    <a:pt x="16816" y="2536"/>
                  </a:cubicBezTo>
                  <a:cubicBezTo>
                    <a:pt x="14520" y="1914"/>
                    <a:pt x="12263" y="1174"/>
                    <a:pt x="10006" y="591"/>
                  </a:cubicBezTo>
                  <a:cubicBezTo>
                    <a:pt x="8878" y="279"/>
                    <a:pt x="7749" y="85"/>
                    <a:pt x="6582" y="7"/>
                  </a:cubicBezTo>
                  <a:cubicBezTo>
                    <a:pt x="6483" y="3"/>
                    <a:pt x="6383" y="0"/>
                    <a:pt x="6282" y="0"/>
                  </a:cubicBezTo>
                  <a:close/>
                </a:path>
              </a:pathLst>
            </a:custGeom>
            <a:solidFill>
              <a:srgbClr val="DD98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6772600" y="1655575"/>
              <a:ext cx="308125" cy="108925"/>
            </a:xfrm>
            <a:custGeom>
              <a:rect b="b" l="l" r="r" t="t"/>
              <a:pathLst>
                <a:path extrusionOk="0" h="4357" w="12325">
                  <a:moveTo>
                    <a:pt x="8621" y="1"/>
                  </a:moveTo>
                  <a:cubicBezTo>
                    <a:pt x="7780" y="1"/>
                    <a:pt x="6939" y="113"/>
                    <a:pt x="6098" y="350"/>
                  </a:cubicBezTo>
                  <a:cubicBezTo>
                    <a:pt x="4814" y="622"/>
                    <a:pt x="3569" y="1128"/>
                    <a:pt x="2440" y="1790"/>
                  </a:cubicBezTo>
                  <a:cubicBezTo>
                    <a:pt x="1584" y="2295"/>
                    <a:pt x="495" y="3074"/>
                    <a:pt x="106" y="4008"/>
                  </a:cubicBezTo>
                  <a:cubicBezTo>
                    <a:pt x="0" y="4244"/>
                    <a:pt x="179" y="4356"/>
                    <a:pt x="366" y="4356"/>
                  </a:cubicBezTo>
                  <a:cubicBezTo>
                    <a:pt x="456" y="4356"/>
                    <a:pt x="548" y="4331"/>
                    <a:pt x="611" y="4280"/>
                  </a:cubicBezTo>
                  <a:lnTo>
                    <a:pt x="572" y="4241"/>
                  </a:lnTo>
                  <a:cubicBezTo>
                    <a:pt x="2168" y="2918"/>
                    <a:pt x="4036" y="1945"/>
                    <a:pt x="6020" y="1400"/>
                  </a:cubicBezTo>
                  <a:cubicBezTo>
                    <a:pt x="6876" y="1137"/>
                    <a:pt x="7786" y="1041"/>
                    <a:pt x="8682" y="1041"/>
                  </a:cubicBezTo>
                  <a:cubicBezTo>
                    <a:pt x="8846" y="1041"/>
                    <a:pt x="9010" y="1044"/>
                    <a:pt x="9172" y="1050"/>
                  </a:cubicBezTo>
                  <a:cubicBezTo>
                    <a:pt x="9600" y="1089"/>
                    <a:pt x="10067" y="1206"/>
                    <a:pt x="10495" y="1361"/>
                  </a:cubicBezTo>
                  <a:cubicBezTo>
                    <a:pt x="10903" y="1547"/>
                    <a:pt x="11170" y="1909"/>
                    <a:pt x="11666" y="1909"/>
                  </a:cubicBezTo>
                  <a:cubicBezTo>
                    <a:pt x="11690" y="1909"/>
                    <a:pt x="11715" y="1908"/>
                    <a:pt x="11741" y="1906"/>
                  </a:cubicBezTo>
                  <a:cubicBezTo>
                    <a:pt x="11974" y="1906"/>
                    <a:pt x="12169" y="1751"/>
                    <a:pt x="12208" y="1556"/>
                  </a:cubicBezTo>
                  <a:cubicBezTo>
                    <a:pt x="12324" y="583"/>
                    <a:pt x="10534" y="194"/>
                    <a:pt x="9834" y="77"/>
                  </a:cubicBezTo>
                  <a:cubicBezTo>
                    <a:pt x="9430" y="27"/>
                    <a:pt x="9026" y="1"/>
                    <a:pt x="8621" y="1"/>
                  </a:cubicBezTo>
                  <a:close/>
                </a:path>
              </a:pathLst>
            </a:custGeom>
            <a:solidFill>
              <a:srgbClr val="DD98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6633200" y="1738475"/>
              <a:ext cx="442000" cy="484950"/>
            </a:xfrm>
            <a:custGeom>
              <a:rect b="b" l="l" r="r" t="t"/>
              <a:pathLst>
                <a:path extrusionOk="0" h="19398" w="17680">
                  <a:moveTo>
                    <a:pt x="17048" y="0"/>
                  </a:moveTo>
                  <a:cubicBezTo>
                    <a:pt x="16786" y="0"/>
                    <a:pt x="16508" y="121"/>
                    <a:pt x="16422" y="380"/>
                  </a:cubicBezTo>
                  <a:cubicBezTo>
                    <a:pt x="14904" y="4778"/>
                    <a:pt x="11674" y="8163"/>
                    <a:pt x="8678" y="11587"/>
                  </a:cubicBezTo>
                  <a:cubicBezTo>
                    <a:pt x="7472" y="12988"/>
                    <a:pt x="6538" y="14584"/>
                    <a:pt x="5331" y="16024"/>
                  </a:cubicBezTo>
                  <a:cubicBezTo>
                    <a:pt x="4229" y="17339"/>
                    <a:pt x="2932" y="18427"/>
                    <a:pt x="1203" y="18427"/>
                  </a:cubicBezTo>
                  <a:cubicBezTo>
                    <a:pt x="1192" y="18427"/>
                    <a:pt x="1181" y="18427"/>
                    <a:pt x="1170" y="18427"/>
                  </a:cubicBezTo>
                  <a:lnTo>
                    <a:pt x="1170" y="18427"/>
                  </a:lnTo>
                  <a:cubicBezTo>
                    <a:pt x="1424" y="15689"/>
                    <a:pt x="2232" y="13020"/>
                    <a:pt x="3074" y="10420"/>
                  </a:cubicBezTo>
                  <a:cubicBezTo>
                    <a:pt x="4047" y="7502"/>
                    <a:pt x="5253" y="4583"/>
                    <a:pt x="5759" y="1548"/>
                  </a:cubicBezTo>
                  <a:cubicBezTo>
                    <a:pt x="5799" y="1367"/>
                    <a:pt x="5664" y="1280"/>
                    <a:pt x="5513" y="1280"/>
                  </a:cubicBezTo>
                  <a:cubicBezTo>
                    <a:pt x="5370" y="1280"/>
                    <a:pt x="5213" y="1358"/>
                    <a:pt x="5176" y="1509"/>
                  </a:cubicBezTo>
                  <a:lnTo>
                    <a:pt x="5176" y="1470"/>
                  </a:lnTo>
                  <a:cubicBezTo>
                    <a:pt x="4281" y="4388"/>
                    <a:pt x="3230" y="7190"/>
                    <a:pt x="2218" y="10070"/>
                  </a:cubicBezTo>
                  <a:cubicBezTo>
                    <a:pt x="1168" y="12911"/>
                    <a:pt x="195" y="15790"/>
                    <a:pt x="39" y="18825"/>
                  </a:cubicBezTo>
                  <a:cubicBezTo>
                    <a:pt x="0" y="19098"/>
                    <a:pt x="195" y="19331"/>
                    <a:pt x="467" y="19370"/>
                  </a:cubicBezTo>
                  <a:cubicBezTo>
                    <a:pt x="651" y="19389"/>
                    <a:pt x="831" y="19398"/>
                    <a:pt x="1007" y="19398"/>
                  </a:cubicBezTo>
                  <a:cubicBezTo>
                    <a:pt x="4898" y="19398"/>
                    <a:pt x="6989" y="15014"/>
                    <a:pt x="9223" y="12482"/>
                  </a:cubicBezTo>
                  <a:cubicBezTo>
                    <a:pt x="12491" y="8825"/>
                    <a:pt x="15916" y="5245"/>
                    <a:pt x="17550" y="536"/>
                  </a:cubicBezTo>
                  <a:cubicBezTo>
                    <a:pt x="17680" y="190"/>
                    <a:pt x="17377" y="0"/>
                    <a:pt x="17048" y="0"/>
                  </a:cubicBezTo>
                  <a:close/>
                </a:path>
              </a:pathLst>
            </a:custGeom>
            <a:solidFill>
              <a:srgbClr val="DD98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6963950" y="1825875"/>
              <a:ext cx="107050" cy="99425"/>
            </a:xfrm>
            <a:custGeom>
              <a:rect b="b" l="l" r="r" t="t"/>
              <a:pathLst>
                <a:path extrusionOk="0" h="3977" w="4282">
                  <a:moveTo>
                    <a:pt x="3273" y="1"/>
                  </a:moveTo>
                  <a:cubicBezTo>
                    <a:pt x="2986" y="1"/>
                    <a:pt x="2700" y="118"/>
                    <a:pt x="2491" y="348"/>
                  </a:cubicBezTo>
                  <a:cubicBezTo>
                    <a:pt x="2346" y="530"/>
                    <a:pt x="2506" y="779"/>
                    <a:pt x="2719" y="779"/>
                  </a:cubicBezTo>
                  <a:cubicBezTo>
                    <a:pt x="2733" y="779"/>
                    <a:pt x="2748" y="778"/>
                    <a:pt x="2764" y="776"/>
                  </a:cubicBezTo>
                  <a:lnTo>
                    <a:pt x="2803" y="776"/>
                  </a:lnTo>
                  <a:cubicBezTo>
                    <a:pt x="2925" y="751"/>
                    <a:pt x="3079" y="680"/>
                    <a:pt x="3196" y="680"/>
                  </a:cubicBezTo>
                  <a:cubicBezTo>
                    <a:pt x="3264" y="680"/>
                    <a:pt x="3319" y="704"/>
                    <a:pt x="3347" y="776"/>
                  </a:cubicBezTo>
                  <a:cubicBezTo>
                    <a:pt x="3425" y="1087"/>
                    <a:pt x="3347" y="1437"/>
                    <a:pt x="3192" y="1710"/>
                  </a:cubicBezTo>
                  <a:cubicBezTo>
                    <a:pt x="2997" y="2138"/>
                    <a:pt x="2686" y="2488"/>
                    <a:pt x="2297" y="2721"/>
                  </a:cubicBezTo>
                  <a:cubicBezTo>
                    <a:pt x="1853" y="2994"/>
                    <a:pt x="1350" y="3118"/>
                    <a:pt x="839" y="3118"/>
                  </a:cubicBezTo>
                  <a:cubicBezTo>
                    <a:pt x="767" y="3118"/>
                    <a:pt x="695" y="3115"/>
                    <a:pt x="623" y="3110"/>
                  </a:cubicBezTo>
                  <a:cubicBezTo>
                    <a:pt x="195" y="3149"/>
                    <a:pt x="1" y="3733"/>
                    <a:pt x="468" y="3889"/>
                  </a:cubicBezTo>
                  <a:cubicBezTo>
                    <a:pt x="684" y="3948"/>
                    <a:pt x="901" y="3976"/>
                    <a:pt x="1115" y="3976"/>
                  </a:cubicBezTo>
                  <a:cubicBezTo>
                    <a:pt x="2437" y="3976"/>
                    <a:pt x="3651" y="2910"/>
                    <a:pt x="4087" y="1671"/>
                  </a:cubicBezTo>
                  <a:cubicBezTo>
                    <a:pt x="4281" y="1204"/>
                    <a:pt x="4242" y="698"/>
                    <a:pt x="3970" y="270"/>
                  </a:cubicBezTo>
                  <a:cubicBezTo>
                    <a:pt x="3771" y="89"/>
                    <a:pt x="3522" y="1"/>
                    <a:pt x="3273" y="1"/>
                  </a:cubicBezTo>
                  <a:close/>
                </a:path>
              </a:pathLst>
            </a:custGeom>
            <a:solidFill>
              <a:srgbClr val="DD98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6821925" y="1999200"/>
              <a:ext cx="136225" cy="85700"/>
            </a:xfrm>
            <a:custGeom>
              <a:rect b="b" l="l" r="r" t="t"/>
              <a:pathLst>
                <a:path extrusionOk="0" h="3428" w="5449">
                  <a:moveTo>
                    <a:pt x="3635" y="1"/>
                  </a:moveTo>
                  <a:cubicBezTo>
                    <a:pt x="3346" y="1"/>
                    <a:pt x="3056" y="53"/>
                    <a:pt x="2802" y="147"/>
                  </a:cubicBezTo>
                  <a:cubicBezTo>
                    <a:pt x="2467" y="296"/>
                    <a:pt x="2595" y="694"/>
                    <a:pt x="2914" y="694"/>
                  </a:cubicBezTo>
                  <a:cubicBezTo>
                    <a:pt x="2928" y="694"/>
                    <a:pt x="2943" y="693"/>
                    <a:pt x="2958" y="691"/>
                  </a:cubicBezTo>
                  <a:cubicBezTo>
                    <a:pt x="3037" y="688"/>
                    <a:pt x="3116" y="685"/>
                    <a:pt x="3194" y="685"/>
                  </a:cubicBezTo>
                  <a:cubicBezTo>
                    <a:pt x="3885" y="685"/>
                    <a:pt x="4502" y="868"/>
                    <a:pt x="4398" y="1742"/>
                  </a:cubicBezTo>
                  <a:cubicBezTo>
                    <a:pt x="4281" y="2287"/>
                    <a:pt x="3775" y="2482"/>
                    <a:pt x="3269" y="2559"/>
                  </a:cubicBezTo>
                  <a:cubicBezTo>
                    <a:pt x="3129" y="2577"/>
                    <a:pt x="2986" y="2584"/>
                    <a:pt x="2843" y="2584"/>
                  </a:cubicBezTo>
                  <a:cubicBezTo>
                    <a:pt x="2283" y="2584"/>
                    <a:pt x="1706" y="2477"/>
                    <a:pt x="1151" y="2477"/>
                  </a:cubicBezTo>
                  <a:cubicBezTo>
                    <a:pt x="905" y="2477"/>
                    <a:pt x="663" y="2498"/>
                    <a:pt x="428" y="2559"/>
                  </a:cubicBezTo>
                  <a:cubicBezTo>
                    <a:pt x="0" y="2676"/>
                    <a:pt x="78" y="3299"/>
                    <a:pt x="506" y="3299"/>
                  </a:cubicBezTo>
                  <a:cubicBezTo>
                    <a:pt x="1040" y="3349"/>
                    <a:pt x="1709" y="3427"/>
                    <a:pt x="2377" y="3427"/>
                  </a:cubicBezTo>
                  <a:cubicBezTo>
                    <a:pt x="3267" y="3427"/>
                    <a:pt x="4153" y="3288"/>
                    <a:pt x="4709" y="2754"/>
                  </a:cubicBezTo>
                  <a:cubicBezTo>
                    <a:pt x="5293" y="2209"/>
                    <a:pt x="5448" y="1353"/>
                    <a:pt x="5020" y="653"/>
                  </a:cubicBezTo>
                  <a:cubicBezTo>
                    <a:pt x="4739" y="192"/>
                    <a:pt x="4189" y="1"/>
                    <a:pt x="3635" y="1"/>
                  </a:cubicBezTo>
                  <a:close/>
                </a:path>
              </a:pathLst>
            </a:custGeom>
            <a:solidFill>
              <a:srgbClr val="DD98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6369550" y="1792100"/>
              <a:ext cx="94300" cy="31875"/>
            </a:xfrm>
            <a:custGeom>
              <a:rect b="b" l="l" r="r" t="t"/>
              <a:pathLst>
                <a:path extrusionOk="0" h="1275" w="3772">
                  <a:moveTo>
                    <a:pt x="1614" y="1"/>
                  </a:moveTo>
                  <a:cubicBezTo>
                    <a:pt x="1183" y="1"/>
                    <a:pt x="752" y="97"/>
                    <a:pt x="351" y="298"/>
                  </a:cubicBezTo>
                  <a:cubicBezTo>
                    <a:pt x="1" y="453"/>
                    <a:pt x="312" y="804"/>
                    <a:pt x="584" y="804"/>
                  </a:cubicBezTo>
                  <a:cubicBezTo>
                    <a:pt x="973" y="726"/>
                    <a:pt x="1402" y="726"/>
                    <a:pt x="1830" y="726"/>
                  </a:cubicBezTo>
                  <a:cubicBezTo>
                    <a:pt x="2219" y="804"/>
                    <a:pt x="2608" y="959"/>
                    <a:pt x="2919" y="1193"/>
                  </a:cubicBezTo>
                  <a:cubicBezTo>
                    <a:pt x="3001" y="1250"/>
                    <a:pt x="3089" y="1274"/>
                    <a:pt x="3174" y="1274"/>
                  </a:cubicBezTo>
                  <a:cubicBezTo>
                    <a:pt x="3496" y="1274"/>
                    <a:pt x="3771" y="925"/>
                    <a:pt x="3464" y="648"/>
                  </a:cubicBezTo>
                  <a:cubicBezTo>
                    <a:pt x="2924" y="225"/>
                    <a:pt x="2270" y="1"/>
                    <a:pt x="1614" y="1"/>
                  </a:cubicBezTo>
                  <a:close/>
                </a:path>
              </a:pathLst>
            </a:custGeom>
            <a:solidFill>
              <a:srgbClr val="DD98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6346325" y="1807250"/>
              <a:ext cx="116850" cy="112000"/>
            </a:xfrm>
            <a:custGeom>
              <a:rect b="b" l="l" r="r" t="t"/>
              <a:pathLst>
                <a:path extrusionOk="0" h="4480" w="4674">
                  <a:moveTo>
                    <a:pt x="1691" y="1"/>
                  </a:moveTo>
                  <a:cubicBezTo>
                    <a:pt x="1587" y="1"/>
                    <a:pt x="1483" y="41"/>
                    <a:pt x="1435" y="120"/>
                  </a:cubicBezTo>
                  <a:cubicBezTo>
                    <a:pt x="852" y="1015"/>
                    <a:pt x="424" y="1949"/>
                    <a:pt x="190" y="2960"/>
                  </a:cubicBezTo>
                  <a:cubicBezTo>
                    <a:pt x="0" y="3720"/>
                    <a:pt x="589" y="4480"/>
                    <a:pt x="1377" y="4480"/>
                  </a:cubicBezTo>
                  <a:cubicBezTo>
                    <a:pt x="1396" y="4480"/>
                    <a:pt x="1416" y="4479"/>
                    <a:pt x="1435" y="4478"/>
                  </a:cubicBezTo>
                  <a:cubicBezTo>
                    <a:pt x="2331" y="4400"/>
                    <a:pt x="2953" y="3544"/>
                    <a:pt x="3420" y="2883"/>
                  </a:cubicBezTo>
                  <a:cubicBezTo>
                    <a:pt x="3926" y="2182"/>
                    <a:pt x="4354" y="1365"/>
                    <a:pt x="4587" y="548"/>
                  </a:cubicBezTo>
                  <a:cubicBezTo>
                    <a:pt x="4673" y="270"/>
                    <a:pt x="4441" y="121"/>
                    <a:pt x="4189" y="121"/>
                  </a:cubicBezTo>
                  <a:cubicBezTo>
                    <a:pt x="3983" y="121"/>
                    <a:pt x="3763" y="221"/>
                    <a:pt x="3692" y="431"/>
                  </a:cubicBezTo>
                  <a:cubicBezTo>
                    <a:pt x="3381" y="1521"/>
                    <a:pt x="2564" y="3077"/>
                    <a:pt x="1552" y="3661"/>
                  </a:cubicBezTo>
                  <a:cubicBezTo>
                    <a:pt x="1502" y="3686"/>
                    <a:pt x="1456" y="3697"/>
                    <a:pt x="1413" y="3697"/>
                  </a:cubicBezTo>
                  <a:cubicBezTo>
                    <a:pt x="1254" y="3697"/>
                    <a:pt x="1138" y="3550"/>
                    <a:pt x="1046" y="3427"/>
                  </a:cubicBezTo>
                  <a:cubicBezTo>
                    <a:pt x="891" y="3233"/>
                    <a:pt x="1163" y="2688"/>
                    <a:pt x="1202" y="2532"/>
                  </a:cubicBezTo>
                  <a:cubicBezTo>
                    <a:pt x="1513" y="1793"/>
                    <a:pt x="1786" y="1015"/>
                    <a:pt x="1980" y="275"/>
                  </a:cubicBezTo>
                  <a:cubicBezTo>
                    <a:pt x="2004" y="90"/>
                    <a:pt x="1847" y="1"/>
                    <a:pt x="1691" y="1"/>
                  </a:cubicBezTo>
                  <a:close/>
                </a:path>
              </a:pathLst>
            </a:custGeom>
            <a:solidFill>
              <a:srgbClr val="DD98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6431300" y="1793175"/>
              <a:ext cx="348300" cy="68725"/>
            </a:xfrm>
            <a:custGeom>
              <a:rect b="b" l="l" r="r" t="t"/>
              <a:pathLst>
                <a:path extrusionOk="0" h="2749" w="13932">
                  <a:moveTo>
                    <a:pt x="13133" y="1"/>
                  </a:moveTo>
                  <a:cubicBezTo>
                    <a:pt x="13083" y="1"/>
                    <a:pt x="13032" y="7"/>
                    <a:pt x="12979" y="21"/>
                  </a:cubicBezTo>
                  <a:cubicBezTo>
                    <a:pt x="10800" y="605"/>
                    <a:pt x="8582" y="722"/>
                    <a:pt x="6364" y="916"/>
                  </a:cubicBezTo>
                  <a:cubicBezTo>
                    <a:pt x="4340" y="1111"/>
                    <a:pt x="2200" y="1344"/>
                    <a:pt x="332" y="2239"/>
                  </a:cubicBezTo>
                  <a:cubicBezTo>
                    <a:pt x="0" y="2424"/>
                    <a:pt x="298" y="2748"/>
                    <a:pt x="595" y="2748"/>
                  </a:cubicBezTo>
                  <a:cubicBezTo>
                    <a:pt x="611" y="2748"/>
                    <a:pt x="628" y="2747"/>
                    <a:pt x="644" y="2745"/>
                  </a:cubicBezTo>
                  <a:lnTo>
                    <a:pt x="644" y="2706"/>
                  </a:lnTo>
                  <a:cubicBezTo>
                    <a:pt x="2706" y="2200"/>
                    <a:pt x="4807" y="1889"/>
                    <a:pt x="6948" y="1733"/>
                  </a:cubicBezTo>
                  <a:cubicBezTo>
                    <a:pt x="9088" y="1617"/>
                    <a:pt x="11228" y="1305"/>
                    <a:pt x="13329" y="800"/>
                  </a:cubicBezTo>
                  <a:cubicBezTo>
                    <a:pt x="13931" y="658"/>
                    <a:pt x="13631" y="1"/>
                    <a:pt x="13133" y="1"/>
                  </a:cubicBezTo>
                  <a:close/>
                </a:path>
              </a:pathLst>
            </a:custGeom>
            <a:solidFill>
              <a:srgbClr val="DD98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6216825" y="1724575"/>
              <a:ext cx="66250" cy="46775"/>
            </a:xfrm>
            <a:custGeom>
              <a:rect b="b" l="l" r="r" t="t"/>
              <a:pathLst>
                <a:path extrusionOk="0" h="1871" w="2650">
                  <a:moveTo>
                    <a:pt x="1757" y="0"/>
                  </a:moveTo>
                  <a:cubicBezTo>
                    <a:pt x="1685" y="0"/>
                    <a:pt x="1617" y="2"/>
                    <a:pt x="1557" y="2"/>
                  </a:cubicBezTo>
                  <a:cubicBezTo>
                    <a:pt x="1129" y="41"/>
                    <a:pt x="701" y="119"/>
                    <a:pt x="350" y="275"/>
                  </a:cubicBezTo>
                  <a:cubicBezTo>
                    <a:pt x="195" y="314"/>
                    <a:pt x="78" y="469"/>
                    <a:pt x="78" y="625"/>
                  </a:cubicBezTo>
                  <a:cubicBezTo>
                    <a:pt x="0" y="1092"/>
                    <a:pt x="234" y="1520"/>
                    <a:pt x="662" y="1753"/>
                  </a:cubicBezTo>
                  <a:cubicBezTo>
                    <a:pt x="915" y="1831"/>
                    <a:pt x="1187" y="1870"/>
                    <a:pt x="1459" y="1870"/>
                  </a:cubicBezTo>
                  <a:cubicBezTo>
                    <a:pt x="1732" y="1870"/>
                    <a:pt x="2004" y="1831"/>
                    <a:pt x="2257" y="1753"/>
                  </a:cubicBezTo>
                  <a:cubicBezTo>
                    <a:pt x="2607" y="1637"/>
                    <a:pt x="2568" y="1131"/>
                    <a:pt x="2179" y="1131"/>
                  </a:cubicBezTo>
                  <a:cubicBezTo>
                    <a:pt x="2105" y="1123"/>
                    <a:pt x="2031" y="1120"/>
                    <a:pt x="1957" y="1120"/>
                  </a:cubicBezTo>
                  <a:cubicBezTo>
                    <a:pt x="1755" y="1120"/>
                    <a:pt x="1553" y="1142"/>
                    <a:pt x="1351" y="1142"/>
                  </a:cubicBezTo>
                  <a:cubicBezTo>
                    <a:pt x="1277" y="1142"/>
                    <a:pt x="1203" y="1139"/>
                    <a:pt x="1129" y="1131"/>
                  </a:cubicBezTo>
                  <a:cubicBezTo>
                    <a:pt x="889" y="1104"/>
                    <a:pt x="850" y="951"/>
                    <a:pt x="849" y="769"/>
                  </a:cubicBezTo>
                  <a:lnTo>
                    <a:pt x="849" y="769"/>
                  </a:lnTo>
                  <a:cubicBezTo>
                    <a:pt x="1149" y="666"/>
                    <a:pt x="1476" y="615"/>
                    <a:pt x="1810" y="615"/>
                  </a:cubicBezTo>
                  <a:cubicBezTo>
                    <a:pt x="1894" y="615"/>
                    <a:pt x="1978" y="619"/>
                    <a:pt x="2063" y="625"/>
                  </a:cubicBezTo>
                  <a:cubicBezTo>
                    <a:pt x="2098" y="637"/>
                    <a:pt x="2137" y="642"/>
                    <a:pt x="2176" y="642"/>
                  </a:cubicBezTo>
                  <a:cubicBezTo>
                    <a:pt x="2399" y="642"/>
                    <a:pt x="2650" y="467"/>
                    <a:pt x="2452" y="236"/>
                  </a:cubicBezTo>
                  <a:cubicBezTo>
                    <a:pt x="2300" y="24"/>
                    <a:pt x="2008" y="0"/>
                    <a:pt x="1757" y="0"/>
                  </a:cubicBezTo>
                  <a:close/>
                </a:path>
              </a:pathLst>
            </a:custGeom>
            <a:solidFill>
              <a:srgbClr val="DD98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7198150" y="1514050"/>
              <a:ext cx="112150" cy="52775"/>
            </a:xfrm>
            <a:custGeom>
              <a:rect b="b" l="l" r="r" t="t"/>
              <a:pathLst>
                <a:path extrusionOk="0" h="2111" w="4486">
                  <a:moveTo>
                    <a:pt x="712" y="1"/>
                  </a:moveTo>
                  <a:cubicBezTo>
                    <a:pt x="583" y="1"/>
                    <a:pt x="443" y="83"/>
                    <a:pt x="400" y="213"/>
                  </a:cubicBezTo>
                  <a:cubicBezTo>
                    <a:pt x="0" y="1544"/>
                    <a:pt x="1406" y="2110"/>
                    <a:pt x="2682" y="2110"/>
                  </a:cubicBezTo>
                  <a:cubicBezTo>
                    <a:pt x="3270" y="2110"/>
                    <a:pt x="3831" y="1990"/>
                    <a:pt x="4175" y="1769"/>
                  </a:cubicBezTo>
                  <a:cubicBezTo>
                    <a:pt x="4486" y="1575"/>
                    <a:pt x="4369" y="1108"/>
                    <a:pt x="4019" y="1108"/>
                  </a:cubicBezTo>
                  <a:cubicBezTo>
                    <a:pt x="3945" y="1098"/>
                    <a:pt x="3871" y="1094"/>
                    <a:pt x="3796" y="1094"/>
                  </a:cubicBezTo>
                  <a:cubicBezTo>
                    <a:pt x="3319" y="1094"/>
                    <a:pt x="2822" y="1267"/>
                    <a:pt x="2347" y="1267"/>
                  </a:cubicBezTo>
                  <a:cubicBezTo>
                    <a:pt x="2308" y="1267"/>
                    <a:pt x="2268" y="1266"/>
                    <a:pt x="2229" y="1263"/>
                  </a:cubicBezTo>
                  <a:cubicBezTo>
                    <a:pt x="1451" y="1263"/>
                    <a:pt x="1256" y="796"/>
                    <a:pt x="945" y="174"/>
                  </a:cubicBezTo>
                  <a:cubicBezTo>
                    <a:pt x="910" y="53"/>
                    <a:pt x="815" y="1"/>
                    <a:pt x="712" y="1"/>
                  </a:cubicBezTo>
                  <a:close/>
                </a:path>
              </a:pathLst>
            </a:custGeom>
            <a:solidFill>
              <a:srgbClr val="DD98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6539300" y="1711075"/>
              <a:ext cx="49225" cy="28175"/>
            </a:xfrm>
            <a:custGeom>
              <a:rect b="b" l="l" r="r" t="t"/>
              <a:pathLst>
                <a:path extrusionOk="0" h="1127" w="1969">
                  <a:moveTo>
                    <a:pt x="1570" y="1"/>
                  </a:moveTo>
                  <a:cubicBezTo>
                    <a:pt x="1392" y="1"/>
                    <a:pt x="1203" y="89"/>
                    <a:pt x="1149" y="270"/>
                  </a:cubicBezTo>
                  <a:cubicBezTo>
                    <a:pt x="1149" y="348"/>
                    <a:pt x="1110" y="387"/>
                    <a:pt x="1071" y="465"/>
                  </a:cubicBezTo>
                  <a:cubicBezTo>
                    <a:pt x="1071" y="493"/>
                    <a:pt x="1050" y="501"/>
                    <a:pt x="1054" y="503"/>
                  </a:cubicBezTo>
                  <a:lnTo>
                    <a:pt x="1054" y="503"/>
                  </a:lnTo>
                  <a:cubicBezTo>
                    <a:pt x="863" y="486"/>
                    <a:pt x="639" y="189"/>
                    <a:pt x="487" y="75"/>
                  </a:cubicBezTo>
                  <a:cubicBezTo>
                    <a:pt x="450" y="57"/>
                    <a:pt x="400" y="47"/>
                    <a:pt x="349" y="47"/>
                  </a:cubicBezTo>
                  <a:cubicBezTo>
                    <a:pt x="187" y="47"/>
                    <a:pt x="0" y="142"/>
                    <a:pt x="59" y="348"/>
                  </a:cubicBezTo>
                  <a:cubicBezTo>
                    <a:pt x="215" y="815"/>
                    <a:pt x="643" y="1126"/>
                    <a:pt x="1149" y="1126"/>
                  </a:cubicBezTo>
                  <a:cubicBezTo>
                    <a:pt x="1538" y="1048"/>
                    <a:pt x="1849" y="737"/>
                    <a:pt x="1927" y="348"/>
                  </a:cubicBezTo>
                  <a:cubicBezTo>
                    <a:pt x="1969" y="119"/>
                    <a:pt x="1776" y="1"/>
                    <a:pt x="1570" y="1"/>
                  </a:cubicBezTo>
                  <a:close/>
                </a:path>
              </a:pathLst>
            </a:custGeom>
            <a:solidFill>
              <a:srgbClr val="DD98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6635125" y="1678125"/>
              <a:ext cx="55900" cy="39075"/>
            </a:xfrm>
            <a:custGeom>
              <a:rect b="b" l="l" r="r" t="t"/>
              <a:pathLst>
                <a:path extrusionOk="0" h="1563" w="2236">
                  <a:moveTo>
                    <a:pt x="507" y="498"/>
                  </a:moveTo>
                  <a:cubicBezTo>
                    <a:pt x="551" y="498"/>
                    <a:pt x="589" y="504"/>
                    <a:pt x="622" y="515"/>
                  </a:cubicBezTo>
                  <a:lnTo>
                    <a:pt x="622" y="515"/>
                  </a:lnTo>
                  <a:cubicBezTo>
                    <a:pt x="587" y="504"/>
                    <a:pt x="548" y="498"/>
                    <a:pt x="507" y="498"/>
                  </a:cubicBezTo>
                  <a:close/>
                  <a:moveTo>
                    <a:pt x="1727" y="1"/>
                  </a:moveTo>
                  <a:cubicBezTo>
                    <a:pt x="1608" y="1"/>
                    <a:pt x="1488" y="36"/>
                    <a:pt x="1402" y="109"/>
                  </a:cubicBezTo>
                  <a:cubicBezTo>
                    <a:pt x="1246" y="304"/>
                    <a:pt x="1129" y="498"/>
                    <a:pt x="1013" y="732"/>
                  </a:cubicBezTo>
                  <a:cubicBezTo>
                    <a:pt x="955" y="829"/>
                    <a:pt x="906" y="868"/>
                    <a:pt x="843" y="878"/>
                  </a:cubicBezTo>
                  <a:lnTo>
                    <a:pt x="843" y="878"/>
                  </a:lnTo>
                  <a:cubicBezTo>
                    <a:pt x="839" y="829"/>
                    <a:pt x="830" y="780"/>
                    <a:pt x="818" y="732"/>
                  </a:cubicBezTo>
                  <a:cubicBezTo>
                    <a:pt x="799" y="656"/>
                    <a:pt x="762" y="599"/>
                    <a:pt x="711" y="560"/>
                  </a:cubicBezTo>
                  <a:lnTo>
                    <a:pt x="711" y="560"/>
                  </a:lnTo>
                  <a:cubicBezTo>
                    <a:pt x="644" y="442"/>
                    <a:pt x="553" y="337"/>
                    <a:pt x="438" y="337"/>
                  </a:cubicBezTo>
                  <a:cubicBezTo>
                    <a:pt x="423" y="337"/>
                    <a:pt x="407" y="339"/>
                    <a:pt x="390" y="343"/>
                  </a:cubicBezTo>
                  <a:cubicBezTo>
                    <a:pt x="196" y="343"/>
                    <a:pt x="79" y="498"/>
                    <a:pt x="79" y="693"/>
                  </a:cubicBezTo>
                  <a:cubicBezTo>
                    <a:pt x="79" y="696"/>
                    <a:pt x="80" y="699"/>
                    <a:pt x="80" y="702"/>
                  </a:cubicBezTo>
                  <a:lnTo>
                    <a:pt x="80" y="702"/>
                  </a:lnTo>
                  <a:cubicBezTo>
                    <a:pt x="79" y="712"/>
                    <a:pt x="79" y="722"/>
                    <a:pt x="79" y="732"/>
                  </a:cubicBezTo>
                  <a:cubicBezTo>
                    <a:pt x="79" y="849"/>
                    <a:pt x="79" y="965"/>
                    <a:pt x="40" y="1121"/>
                  </a:cubicBezTo>
                  <a:cubicBezTo>
                    <a:pt x="1" y="1277"/>
                    <a:pt x="118" y="1432"/>
                    <a:pt x="273" y="1471"/>
                  </a:cubicBezTo>
                  <a:cubicBezTo>
                    <a:pt x="423" y="1531"/>
                    <a:pt x="585" y="1562"/>
                    <a:pt x="747" y="1562"/>
                  </a:cubicBezTo>
                  <a:cubicBezTo>
                    <a:pt x="1005" y="1562"/>
                    <a:pt x="1264" y="1483"/>
                    <a:pt x="1480" y="1316"/>
                  </a:cubicBezTo>
                  <a:cubicBezTo>
                    <a:pt x="1713" y="1082"/>
                    <a:pt x="1947" y="771"/>
                    <a:pt x="2102" y="459"/>
                  </a:cubicBezTo>
                  <a:cubicBezTo>
                    <a:pt x="2236" y="166"/>
                    <a:pt x="1985" y="1"/>
                    <a:pt x="1727" y="1"/>
                  </a:cubicBezTo>
                  <a:close/>
                </a:path>
              </a:pathLst>
            </a:custGeom>
            <a:solidFill>
              <a:srgbClr val="DD98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6734375" y="1651050"/>
              <a:ext cx="46700" cy="31775"/>
            </a:xfrm>
            <a:custGeom>
              <a:rect b="b" l="l" r="r" t="t"/>
              <a:pathLst>
                <a:path extrusionOk="0" h="1271" w="1868">
                  <a:moveTo>
                    <a:pt x="576" y="0"/>
                  </a:moveTo>
                  <a:cubicBezTo>
                    <a:pt x="449" y="0"/>
                    <a:pt x="330" y="69"/>
                    <a:pt x="311" y="219"/>
                  </a:cubicBezTo>
                  <a:cubicBezTo>
                    <a:pt x="311" y="453"/>
                    <a:pt x="0" y="609"/>
                    <a:pt x="78" y="881"/>
                  </a:cubicBezTo>
                  <a:cubicBezTo>
                    <a:pt x="117" y="1114"/>
                    <a:pt x="311" y="1270"/>
                    <a:pt x="545" y="1270"/>
                  </a:cubicBezTo>
                  <a:cubicBezTo>
                    <a:pt x="740" y="1270"/>
                    <a:pt x="934" y="1231"/>
                    <a:pt x="1129" y="1192"/>
                  </a:cubicBezTo>
                  <a:cubicBezTo>
                    <a:pt x="1362" y="1114"/>
                    <a:pt x="1596" y="959"/>
                    <a:pt x="1751" y="764"/>
                  </a:cubicBezTo>
                  <a:cubicBezTo>
                    <a:pt x="1868" y="570"/>
                    <a:pt x="1868" y="336"/>
                    <a:pt x="1751" y="142"/>
                  </a:cubicBezTo>
                  <a:cubicBezTo>
                    <a:pt x="1667" y="58"/>
                    <a:pt x="1561" y="17"/>
                    <a:pt x="1459" y="17"/>
                  </a:cubicBezTo>
                  <a:cubicBezTo>
                    <a:pt x="1324" y="17"/>
                    <a:pt x="1195" y="87"/>
                    <a:pt x="1129" y="219"/>
                  </a:cubicBezTo>
                  <a:cubicBezTo>
                    <a:pt x="1090" y="258"/>
                    <a:pt x="1051" y="336"/>
                    <a:pt x="1051" y="414"/>
                  </a:cubicBezTo>
                  <a:lnTo>
                    <a:pt x="1051" y="453"/>
                  </a:lnTo>
                  <a:cubicBezTo>
                    <a:pt x="1051" y="483"/>
                    <a:pt x="1028" y="512"/>
                    <a:pt x="1017" y="542"/>
                  </a:cubicBezTo>
                  <a:lnTo>
                    <a:pt x="1017" y="542"/>
                  </a:lnTo>
                  <a:cubicBezTo>
                    <a:pt x="1017" y="542"/>
                    <a:pt x="1017" y="542"/>
                    <a:pt x="1017" y="542"/>
                  </a:cubicBezTo>
                  <a:lnTo>
                    <a:pt x="1017" y="542"/>
                  </a:lnTo>
                  <a:cubicBezTo>
                    <a:pt x="1008" y="542"/>
                    <a:pt x="983" y="567"/>
                    <a:pt x="985" y="575"/>
                  </a:cubicBezTo>
                  <a:lnTo>
                    <a:pt x="985" y="575"/>
                  </a:lnTo>
                  <a:cubicBezTo>
                    <a:pt x="955" y="586"/>
                    <a:pt x="925" y="609"/>
                    <a:pt x="895" y="609"/>
                  </a:cubicBezTo>
                  <a:cubicBezTo>
                    <a:pt x="874" y="616"/>
                    <a:pt x="852" y="622"/>
                    <a:pt x="830" y="626"/>
                  </a:cubicBezTo>
                  <a:lnTo>
                    <a:pt x="830" y="626"/>
                  </a:lnTo>
                  <a:cubicBezTo>
                    <a:pt x="895" y="512"/>
                    <a:pt x="895" y="366"/>
                    <a:pt x="895" y="219"/>
                  </a:cubicBezTo>
                  <a:cubicBezTo>
                    <a:pt x="855" y="79"/>
                    <a:pt x="711" y="0"/>
                    <a:pt x="576" y="0"/>
                  </a:cubicBezTo>
                  <a:close/>
                </a:path>
              </a:pathLst>
            </a:custGeom>
            <a:solidFill>
              <a:srgbClr val="DD98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6840400" y="1616475"/>
              <a:ext cx="58950" cy="38800"/>
            </a:xfrm>
            <a:custGeom>
              <a:rect b="b" l="l" r="r" t="t"/>
              <a:pathLst>
                <a:path extrusionOk="0" h="1552" w="2358">
                  <a:moveTo>
                    <a:pt x="1946" y="0"/>
                  </a:moveTo>
                  <a:cubicBezTo>
                    <a:pt x="1787" y="0"/>
                    <a:pt x="1617" y="69"/>
                    <a:pt x="1518" y="202"/>
                  </a:cubicBezTo>
                  <a:cubicBezTo>
                    <a:pt x="1402" y="396"/>
                    <a:pt x="1402" y="668"/>
                    <a:pt x="1246" y="863"/>
                  </a:cubicBezTo>
                  <a:cubicBezTo>
                    <a:pt x="1244" y="865"/>
                    <a:pt x="1242" y="867"/>
                    <a:pt x="1241" y="869"/>
                  </a:cubicBezTo>
                  <a:lnTo>
                    <a:pt x="1241" y="869"/>
                  </a:lnTo>
                  <a:cubicBezTo>
                    <a:pt x="1237" y="866"/>
                    <a:pt x="1227" y="863"/>
                    <a:pt x="1207" y="863"/>
                  </a:cubicBezTo>
                  <a:cubicBezTo>
                    <a:pt x="1088" y="816"/>
                    <a:pt x="970" y="768"/>
                    <a:pt x="860" y="712"/>
                  </a:cubicBezTo>
                  <a:lnTo>
                    <a:pt x="860" y="712"/>
                  </a:lnTo>
                  <a:cubicBezTo>
                    <a:pt x="900" y="654"/>
                    <a:pt x="951" y="611"/>
                    <a:pt x="1012" y="591"/>
                  </a:cubicBezTo>
                  <a:cubicBezTo>
                    <a:pt x="1045" y="558"/>
                    <a:pt x="1185" y="472"/>
                    <a:pt x="1164" y="466"/>
                  </a:cubicBezTo>
                  <a:lnTo>
                    <a:pt x="1164" y="466"/>
                  </a:lnTo>
                  <a:cubicBezTo>
                    <a:pt x="1398" y="397"/>
                    <a:pt x="1350" y="7"/>
                    <a:pt x="1090" y="7"/>
                  </a:cubicBezTo>
                  <a:cubicBezTo>
                    <a:pt x="1062" y="5"/>
                    <a:pt x="1034" y="4"/>
                    <a:pt x="1005" y="4"/>
                  </a:cubicBezTo>
                  <a:cubicBezTo>
                    <a:pt x="533" y="4"/>
                    <a:pt x="113" y="308"/>
                    <a:pt x="40" y="785"/>
                  </a:cubicBezTo>
                  <a:cubicBezTo>
                    <a:pt x="1" y="902"/>
                    <a:pt x="40" y="1058"/>
                    <a:pt x="156" y="1097"/>
                  </a:cubicBezTo>
                  <a:cubicBezTo>
                    <a:pt x="497" y="1324"/>
                    <a:pt x="859" y="1551"/>
                    <a:pt x="1242" y="1551"/>
                  </a:cubicBezTo>
                  <a:cubicBezTo>
                    <a:pt x="1383" y="1551"/>
                    <a:pt x="1527" y="1520"/>
                    <a:pt x="1674" y="1447"/>
                  </a:cubicBezTo>
                  <a:cubicBezTo>
                    <a:pt x="2024" y="1213"/>
                    <a:pt x="2258" y="824"/>
                    <a:pt x="2336" y="396"/>
                  </a:cubicBezTo>
                  <a:cubicBezTo>
                    <a:pt x="2358" y="127"/>
                    <a:pt x="2161" y="0"/>
                    <a:pt x="1946" y="0"/>
                  </a:cubicBezTo>
                  <a:close/>
                </a:path>
              </a:pathLst>
            </a:custGeom>
            <a:solidFill>
              <a:srgbClr val="DD98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6987300" y="1589025"/>
              <a:ext cx="47700" cy="36775"/>
            </a:xfrm>
            <a:custGeom>
              <a:rect b="b" l="l" r="r" t="t"/>
              <a:pathLst>
                <a:path extrusionOk="0" h="1471" w="1908">
                  <a:moveTo>
                    <a:pt x="974" y="860"/>
                  </a:moveTo>
                  <a:cubicBezTo>
                    <a:pt x="974" y="864"/>
                    <a:pt x="974" y="868"/>
                    <a:pt x="974" y="871"/>
                  </a:cubicBezTo>
                  <a:cubicBezTo>
                    <a:pt x="957" y="888"/>
                    <a:pt x="941" y="897"/>
                    <a:pt x="936" y="897"/>
                  </a:cubicBezTo>
                  <a:cubicBezTo>
                    <a:pt x="931" y="897"/>
                    <a:pt x="938" y="886"/>
                    <a:pt x="974" y="860"/>
                  </a:cubicBezTo>
                  <a:close/>
                  <a:moveTo>
                    <a:pt x="1290" y="1"/>
                  </a:moveTo>
                  <a:cubicBezTo>
                    <a:pt x="1248" y="1"/>
                    <a:pt x="1207" y="6"/>
                    <a:pt x="1168" y="15"/>
                  </a:cubicBezTo>
                  <a:cubicBezTo>
                    <a:pt x="1012" y="54"/>
                    <a:pt x="935" y="210"/>
                    <a:pt x="935" y="366"/>
                  </a:cubicBezTo>
                  <a:cubicBezTo>
                    <a:pt x="935" y="521"/>
                    <a:pt x="974" y="638"/>
                    <a:pt x="974" y="794"/>
                  </a:cubicBezTo>
                  <a:cubicBezTo>
                    <a:pt x="974" y="794"/>
                    <a:pt x="974" y="810"/>
                    <a:pt x="974" y="833"/>
                  </a:cubicBezTo>
                  <a:cubicBezTo>
                    <a:pt x="920" y="806"/>
                    <a:pt x="866" y="760"/>
                    <a:pt x="876" y="760"/>
                  </a:cubicBezTo>
                  <a:lnTo>
                    <a:pt x="876" y="760"/>
                  </a:lnTo>
                  <a:cubicBezTo>
                    <a:pt x="881" y="760"/>
                    <a:pt x="898" y="770"/>
                    <a:pt x="935" y="794"/>
                  </a:cubicBezTo>
                  <a:lnTo>
                    <a:pt x="857" y="716"/>
                  </a:lnTo>
                  <a:lnTo>
                    <a:pt x="818" y="677"/>
                  </a:lnTo>
                  <a:lnTo>
                    <a:pt x="818" y="622"/>
                  </a:lnTo>
                  <a:cubicBezTo>
                    <a:pt x="818" y="622"/>
                    <a:pt x="818" y="606"/>
                    <a:pt x="818" y="560"/>
                  </a:cubicBezTo>
                  <a:cubicBezTo>
                    <a:pt x="818" y="549"/>
                    <a:pt x="821" y="531"/>
                    <a:pt x="825" y="514"/>
                  </a:cubicBezTo>
                  <a:lnTo>
                    <a:pt x="825" y="514"/>
                  </a:lnTo>
                  <a:cubicBezTo>
                    <a:pt x="857" y="477"/>
                    <a:pt x="857" y="441"/>
                    <a:pt x="857" y="405"/>
                  </a:cubicBezTo>
                  <a:cubicBezTo>
                    <a:pt x="887" y="374"/>
                    <a:pt x="894" y="344"/>
                    <a:pt x="877" y="314"/>
                  </a:cubicBezTo>
                  <a:lnTo>
                    <a:pt x="877" y="314"/>
                  </a:lnTo>
                  <a:cubicBezTo>
                    <a:pt x="924" y="142"/>
                    <a:pt x="748" y="47"/>
                    <a:pt x="583" y="47"/>
                  </a:cubicBezTo>
                  <a:cubicBezTo>
                    <a:pt x="557" y="47"/>
                    <a:pt x="531" y="49"/>
                    <a:pt x="507" y="54"/>
                  </a:cubicBezTo>
                  <a:lnTo>
                    <a:pt x="507" y="15"/>
                  </a:lnTo>
                  <a:lnTo>
                    <a:pt x="429" y="15"/>
                  </a:lnTo>
                  <a:cubicBezTo>
                    <a:pt x="351" y="54"/>
                    <a:pt x="312" y="54"/>
                    <a:pt x="273" y="93"/>
                  </a:cubicBezTo>
                  <a:cubicBezTo>
                    <a:pt x="195" y="171"/>
                    <a:pt x="117" y="249"/>
                    <a:pt x="78" y="327"/>
                  </a:cubicBezTo>
                  <a:cubicBezTo>
                    <a:pt x="1" y="482"/>
                    <a:pt x="1" y="677"/>
                    <a:pt x="78" y="833"/>
                  </a:cubicBezTo>
                  <a:cubicBezTo>
                    <a:pt x="195" y="1066"/>
                    <a:pt x="390" y="1300"/>
                    <a:pt x="701" y="1377"/>
                  </a:cubicBezTo>
                  <a:cubicBezTo>
                    <a:pt x="826" y="1440"/>
                    <a:pt x="956" y="1471"/>
                    <a:pt x="1086" y="1471"/>
                  </a:cubicBezTo>
                  <a:cubicBezTo>
                    <a:pt x="1280" y="1471"/>
                    <a:pt x="1472" y="1401"/>
                    <a:pt x="1635" y="1261"/>
                  </a:cubicBezTo>
                  <a:cubicBezTo>
                    <a:pt x="1907" y="910"/>
                    <a:pt x="1907" y="443"/>
                    <a:pt x="1635" y="132"/>
                  </a:cubicBezTo>
                  <a:cubicBezTo>
                    <a:pt x="1547" y="45"/>
                    <a:pt x="1416" y="1"/>
                    <a:pt x="1290" y="1"/>
                  </a:cubicBezTo>
                  <a:close/>
                </a:path>
              </a:pathLst>
            </a:custGeom>
            <a:solidFill>
              <a:srgbClr val="DD98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7063175" y="1567850"/>
              <a:ext cx="49650" cy="32950"/>
            </a:xfrm>
            <a:custGeom>
              <a:rect b="b" l="l" r="r" t="t"/>
              <a:pathLst>
                <a:path extrusionOk="0" h="1318" w="1986">
                  <a:moveTo>
                    <a:pt x="507" y="551"/>
                  </a:moveTo>
                  <a:lnTo>
                    <a:pt x="507" y="590"/>
                  </a:lnTo>
                  <a:cubicBezTo>
                    <a:pt x="529" y="613"/>
                    <a:pt x="555" y="631"/>
                    <a:pt x="584" y="646"/>
                  </a:cubicBezTo>
                  <a:lnTo>
                    <a:pt x="584" y="646"/>
                  </a:lnTo>
                  <a:cubicBezTo>
                    <a:pt x="569" y="641"/>
                    <a:pt x="555" y="635"/>
                    <a:pt x="541" y="628"/>
                  </a:cubicBezTo>
                  <a:lnTo>
                    <a:pt x="541" y="628"/>
                  </a:lnTo>
                  <a:cubicBezTo>
                    <a:pt x="567" y="650"/>
                    <a:pt x="585" y="668"/>
                    <a:pt x="585" y="668"/>
                  </a:cubicBezTo>
                  <a:cubicBezTo>
                    <a:pt x="585" y="668"/>
                    <a:pt x="507" y="707"/>
                    <a:pt x="585" y="707"/>
                  </a:cubicBezTo>
                  <a:cubicBezTo>
                    <a:pt x="662" y="707"/>
                    <a:pt x="740" y="823"/>
                    <a:pt x="779" y="823"/>
                  </a:cubicBezTo>
                  <a:cubicBezTo>
                    <a:pt x="795" y="823"/>
                    <a:pt x="809" y="819"/>
                    <a:pt x="823" y="811"/>
                  </a:cubicBezTo>
                  <a:lnTo>
                    <a:pt x="823" y="811"/>
                  </a:lnTo>
                  <a:cubicBezTo>
                    <a:pt x="833" y="826"/>
                    <a:pt x="843" y="842"/>
                    <a:pt x="854" y="858"/>
                  </a:cubicBezTo>
                  <a:lnTo>
                    <a:pt x="854" y="858"/>
                  </a:lnTo>
                  <a:cubicBezTo>
                    <a:pt x="848" y="866"/>
                    <a:pt x="838" y="907"/>
                    <a:pt x="840" y="907"/>
                  </a:cubicBezTo>
                  <a:cubicBezTo>
                    <a:pt x="841" y="907"/>
                    <a:pt x="846" y="895"/>
                    <a:pt x="857" y="862"/>
                  </a:cubicBezTo>
                  <a:cubicBezTo>
                    <a:pt x="857" y="823"/>
                    <a:pt x="896" y="785"/>
                    <a:pt x="896" y="746"/>
                  </a:cubicBezTo>
                  <a:cubicBezTo>
                    <a:pt x="899" y="739"/>
                    <a:pt x="902" y="733"/>
                    <a:pt x="905" y="727"/>
                  </a:cubicBezTo>
                  <a:lnTo>
                    <a:pt x="905" y="727"/>
                  </a:lnTo>
                  <a:cubicBezTo>
                    <a:pt x="877" y="758"/>
                    <a:pt x="852" y="793"/>
                    <a:pt x="823" y="811"/>
                  </a:cubicBezTo>
                  <a:lnTo>
                    <a:pt x="823" y="811"/>
                  </a:lnTo>
                  <a:cubicBezTo>
                    <a:pt x="794" y="767"/>
                    <a:pt x="765" y="724"/>
                    <a:pt x="736" y="681"/>
                  </a:cubicBezTo>
                  <a:lnTo>
                    <a:pt x="736" y="681"/>
                  </a:lnTo>
                  <a:cubicBezTo>
                    <a:pt x="735" y="681"/>
                    <a:pt x="734" y="681"/>
                    <a:pt x="734" y="681"/>
                  </a:cubicBezTo>
                  <a:cubicBezTo>
                    <a:pt x="682" y="681"/>
                    <a:pt x="630" y="669"/>
                    <a:pt x="584" y="646"/>
                  </a:cubicBezTo>
                  <a:lnTo>
                    <a:pt x="584" y="646"/>
                  </a:lnTo>
                  <a:cubicBezTo>
                    <a:pt x="626" y="660"/>
                    <a:pt x="667" y="668"/>
                    <a:pt x="701" y="668"/>
                  </a:cubicBezTo>
                  <a:lnTo>
                    <a:pt x="507" y="551"/>
                  </a:lnTo>
                  <a:close/>
                  <a:moveTo>
                    <a:pt x="745" y="425"/>
                  </a:moveTo>
                  <a:cubicBezTo>
                    <a:pt x="840" y="425"/>
                    <a:pt x="937" y="462"/>
                    <a:pt x="1005" y="538"/>
                  </a:cubicBezTo>
                  <a:lnTo>
                    <a:pt x="1005" y="538"/>
                  </a:lnTo>
                  <a:cubicBezTo>
                    <a:pt x="1015" y="522"/>
                    <a:pt x="1024" y="506"/>
                    <a:pt x="1032" y="488"/>
                  </a:cubicBezTo>
                  <a:lnTo>
                    <a:pt x="1032" y="488"/>
                  </a:lnTo>
                  <a:cubicBezTo>
                    <a:pt x="1032" y="489"/>
                    <a:pt x="1032" y="491"/>
                    <a:pt x="1032" y="493"/>
                  </a:cubicBezTo>
                  <a:lnTo>
                    <a:pt x="1032" y="493"/>
                  </a:lnTo>
                  <a:lnTo>
                    <a:pt x="1005" y="538"/>
                  </a:lnTo>
                  <a:lnTo>
                    <a:pt x="1005" y="538"/>
                  </a:lnTo>
                  <a:cubicBezTo>
                    <a:pt x="1005" y="538"/>
                    <a:pt x="1005" y="538"/>
                    <a:pt x="1005" y="538"/>
                  </a:cubicBezTo>
                  <a:lnTo>
                    <a:pt x="1005" y="538"/>
                  </a:lnTo>
                  <a:cubicBezTo>
                    <a:pt x="998" y="548"/>
                    <a:pt x="990" y="558"/>
                    <a:pt x="983" y="567"/>
                  </a:cubicBezTo>
                  <a:lnTo>
                    <a:pt x="983" y="567"/>
                  </a:lnTo>
                  <a:cubicBezTo>
                    <a:pt x="981" y="565"/>
                    <a:pt x="980" y="564"/>
                    <a:pt x="979" y="564"/>
                  </a:cubicBezTo>
                  <a:lnTo>
                    <a:pt x="979" y="564"/>
                  </a:lnTo>
                  <a:cubicBezTo>
                    <a:pt x="977" y="564"/>
                    <a:pt x="975" y="568"/>
                    <a:pt x="974" y="577"/>
                  </a:cubicBezTo>
                  <a:lnTo>
                    <a:pt x="974" y="577"/>
                  </a:lnTo>
                  <a:cubicBezTo>
                    <a:pt x="968" y="583"/>
                    <a:pt x="962" y="589"/>
                    <a:pt x="956" y="595"/>
                  </a:cubicBezTo>
                  <a:lnTo>
                    <a:pt x="956" y="595"/>
                  </a:lnTo>
                  <a:cubicBezTo>
                    <a:pt x="845" y="569"/>
                    <a:pt x="734" y="534"/>
                    <a:pt x="624" y="512"/>
                  </a:cubicBezTo>
                  <a:lnTo>
                    <a:pt x="624" y="512"/>
                  </a:lnTo>
                  <a:cubicBezTo>
                    <a:pt x="661" y="568"/>
                    <a:pt x="699" y="625"/>
                    <a:pt x="736" y="681"/>
                  </a:cubicBezTo>
                  <a:lnTo>
                    <a:pt x="736" y="681"/>
                  </a:lnTo>
                  <a:cubicBezTo>
                    <a:pt x="815" y="680"/>
                    <a:pt x="894" y="652"/>
                    <a:pt x="956" y="595"/>
                  </a:cubicBezTo>
                  <a:lnTo>
                    <a:pt x="956" y="595"/>
                  </a:lnTo>
                  <a:cubicBezTo>
                    <a:pt x="960" y="596"/>
                    <a:pt x="963" y="597"/>
                    <a:pt x="967" y="597"/>
                  </a:cubicBezTo>
                  <a:lnTo>
                    <a:pt x="967" y="597"/>
                  </a:lnTo>
                  <a:cubicBezTo>
                    <a:pt x="938" y="631"/>
                    <a:pt x="933" y="666"/>
                    <a:pt x="905" y="727"/>
                  </a:cubicBezTo>
                  <a:lnTo>
                    <a:pt x="905" y="727"/>
                  </a:lnTo>
                  <a:cubicBezTo>
                    <a:pt x="926" y="703"/>
                    <a:pt x="947" y="681"/>
                    <a:pt x="974" y="668"/>
                  </a:cubicBezTo>
                  <a:cubicBezTo>
                    <a:pt x="989" y="653"/>
                    <a:pt x="992" y="625"/>
                    <a:pt x="991" y="603"/>
                  </a:cubicBezTo>
                  <a:lnTo>
                    <a:pt x="991" y="603"/>
                  </a:lnTo>
                  <a:cubicBezTo>
                    <a:pt x="1011" y="607"/>
                    <a:pt x="1032" y="611"/>
                    <a:pt x="1052" y="615"/>
                  </a:cubicBezTo>
                  <a:lnTo>
                    <a:pt x="1052" y="615"/>
                  </a:lnTo>
                  <a:cubicBezTo>
                    <a:pt x="1051" y="609"/>
                    <a:pt x="1049" y="604"/>
                    <a:pt x="1047" y="599"/>
                  </a:cubicBezTo>
                  <a:lnTo>
                    <a:pt x="1047" y="599"/>
                  </a:lnTo>
                  <a:cubicBezTo>
                    <a:pt x="1039" y="584"/>
                    <a:pt x="1030" y="569"/>
                    <a:pt x="1020" y="556"/>
                  </a:cubicBezTo>
                  <a:lnTo>
                    <a:pt x="1020" y="556"/>
                  </a:lnTo>
                  <a:cubicBezTo>
                    <a:pt x="1010" y="565"/>
                    <a:pt x="999" y="574"/>
                    <a:pt x="988" y="581"/>
                  </a:cubicBezTo>
                  <a:lnTo>
                    <a:pt x="988" y="581"/>
                  </a:lnTo>
                  <a:cubicBezTo>
                    <a:pt x="987" y="578"/>
                    <a:pt x="986" y="574"/>
                    <a:pt x="985" y="572"/>
                  </a:cubicBezTo>
                  <a:lnTo>
                    <a:pt x="985" y="572"/>
                  </a:lnTo>
                  <a:lnTo>
                    <a:pt x="1005" y="538"/>
                  </a:lnTo>
                  <a:lnTo>
                    <a:pt x="1005" y="538"/>
                  </a:lnTo>
                  <a:cubicBezTo>
                    <a:pt x="1010" y="544"/>
                    <a:pt x="1015" y="550"/>
                    <a:pt x="1020" y="556"/>
                  </a:cubicBezTo>
                  <a:lnTo>
                    <a:pt x="1020" y="556"/>
                  </a:lnTo>
                  <a:cubicBezTo>
                    <a:pt x="1025" y="552"/>
                    <a:pt x="1031" y="547"/>
                    <a:pt x="1035" y="542"/>
                  </a:cubicBezTo>
                  <a:lnTo>
                    <a:pt x="1035" y="542"/>
                  </a:lnTo>
                  <a:cubicBezTo>
                    <a:pt x="1038" y="560"/>
                    <a:pt x="1042" y="579"/>
                    <a:pt x="1047" y="599"/>
                  </a:cubicBezTo>
                  <a:lnTo>
                    <a:pt x="1047" y="599"/>
                  </a:lnTo>
                  <a:cubicBezTo>
                    <a:pt x="1050" y="604"/>
                    <a:pt x="1053" y="610"/>
                    <a:pt x="1056" y="615"/>
                  </a:cubicBezTo>
                  <a:lnTo>
                    <a:pt x="1056" y="615"/>
                  </a:lnTo>
                  <a:cubicBezTo>
                    <a:pt x="1055" y="615"/>
                    <a:pt x="1053" y="615"/>
                    <a:pt x="1052" y="615"/>
                  </a:cubicBezTo>
                  <a:lnTo>
                    <a:pt x="1052" y="615"/>
                  </a:lnTo>
                  <a:cubicBezTo>
                    <a:pt x="1060" y="638"/>
                    <a:pt x="1069" y="662"/>
                    <a:pt x="1081" y="687"/>
                  </a:cubicBezTo>
                  <a:lnTo>
                    <a:pt x="1081" y="687"/>
                  </a:lnTo>
                  <a:cubicBezTo>
                    <a:pt x="1081" y="688"/>
                    <a:pt x="1082" y="689"/>
                    <a:pt x="1082" y="690"/>
                  </a:cubicBezTo>
                  <a:lnTo>
                    <a:pt x="1082" y="690"/>
                  </a:lnTo>
                  <a:cubicBezTo>
                    <a:pt x="1078" y="683"/>
                    <a:pt x="1076" y="681"/>
                    <a:pt x="1074" y="681"/>
                  </a:cubicBezTo>
                  <a:lnTo>
                    <a:pt x="1074" y="681"/>
                  </a:lnTo>
                  <a:cubicBezTo>
                    <a:pt x="1070" y="681"/>
                    <a:pt x="1081" y="720"/>
                    <a:pt x="1087" y="753"/>
                  </a:cubicBezTo>
                  <a:lnTo>
                    <a:pt x="1087" y="753"/>
                  </a:lnTo>
                  <a:cubicBezTo>
                    <a:pt x="1088" y="751"/>
                    <a:pt x="1089" y="748"/>
                    <a:pt x="1090" y="746"/>
                  </a:cubicBezTo>
                  <a:lnTo>
                    <a:pt x="1090" y="746"/>
                  </a:lnTo>
                  <a:cubicBezTo>
                    <a:pt x="1090" y="751"/>
                    <a:pt x="1090" y="757"/>
                    <a:pt x="1088" y="763"/>
                  </a:cubicBezTo>
                  <a:lnTo>
                    <a:pt x="1088" y="763"/>
                  </a:lnTo>
                  <a:cubicBezTo>
                    <a:pt x="1088" y="760"/>
                    <a:pt x="1087" y="757"/>
                    <a:pt x="1087" y="753"/>
                  </a:cubicBezTo>
                  <a:lnTo>
                    <a:pt x="1087" y="753"/>
                  </a:lnTo>
                  <a:cubicBezTo>
                    <a:pt x="1074" y="780"/>
                    <a:pt x="1072" y="791"/>
                    <a:pt x="1074" y="791"/>
                  </a:cubicBezTo>
                  <a:cubicBezTo>
                    <a:pt x="1077" y="791"/>
                    <a:pt x="1084" y="778"/>
                    <a:pt x="1088" y="763"/>
                  </a:cubicBezTo>
                  <a:lnTo>
                    <a:pt x="1088" y="763"/>
                  </a:lnTo>
                  <a:cubicBezTo>
                    <a:pt x="1090" y="771"/>
                    <a:pt x="1090" y="779"/>
                    <a:pt x="1090" y="785"/>
                  </a:cubicBezTo>
                  <a:cubicBezTo>
                    <a:pt x="1072" y="989"/>
                    <a:pt x="920" y="1087"/>
                    <a:pt x="767" y="1087"/>
                  </a:cubicBezTo>
                  <a:cubicBezTo>
                    <a:pt x="599" y="1087"/>
                    <a:pt x="429" y="969"/>
                    <a:pt x="429" y="746"/>
                  </a:cubicBezTo>
                  <a:cubicBezTo>
                    <a:pt x="429" y="682"/>
                    <a:pt x="443" y="628"/>
                    <a:pt x="466" y="583"/>
                  </a:cubicBezTo>
                  <a:lnTo>
                    <a:pt x="466" y="583"/>
                  </a:lnTo>
                  <a:cubicBezTo>
                    <a:pt x="490" y="601"/>
                    <a:pt x="515" y="616"/>
                    <a:pt x="541" y="628"/>
                  </a:cubicBezTo>
                  <a:lnTo>
                    <a:pt x="541" y="628"/>
                  </a:lnTo>
                  <a:cubicBezTo>
                    <a:pt x="521" y="612"/>
                    <a:pt x="497" y="592"/>
                    <a:pt x="471" y="575"/>
                  </a:cubicBezTo>
                  <a:lnTo>
                    <a:pt x="471" y="575"/>
                  </a:lnTo>
                  <a:cubicBezTo>
                    <a:pt x="528" y="475"/>
                    <a:pt x="635" y="425"/>
                    <a:pt x="745" y="425"/>
                  </a:cubicBezTo>
                  <a:close/>
                  <a:moveTo>
                    <a:pt x="689" y="1"/>
                  </a:moveTo>
                  <a:cubicBezTo>
                    <a:pt x="579" y="1"/>
                    <a:pt x="473" y="40"/>
                    <a:pt x="390" y="123"/>
                  </a:cubicBezTo>
                  <a:cubicBezTo>
                    <a:pt x="273" y="279"/>
                    <a:pt x="157" y="473"/>
                    <a:pt x="118" y="668"/>
                  </a:cubicBezTo>
                  <a:cubicBezTo>
                    <a:pt x="1" y="823"/>
                    <a:pt x="118" y="1057"/>
                    <a:pt x="312" y="1096"/>
                  </a:cubicBezTo>
                  <a:cubicBezTo>
                    <a:pt x="576" y="1192"/>
                    <a:pt x="914" y="1317"/>
                    <a:pt x="1226" y="1317"/>
                  </a:cubicBezTo>
                  <a:cubicBezTo>
                    <a:pt x="1419" y="1317"/>
                    <a:pt x="1603" y="1269"/>
                    <a:pt x="1752" y="1135"/>
                  </a:cubicBezTo>
                  <a:cubicBezTo>
                    <a:pt x="1947" y="862"/>
                    <a:pt x="1986" y="512"/>
                    <a:pt x="1830" y="201"/>
                  </a:cubicBezTo>
                  <a:cubicBezTo>
                    <a:pt x="1745" y="64"/>
                    <a:pt x="1607" y="3"/>
                    <a:pt x="1473" y="3"/>
                  </a:cubicBezTo>
                  <a:cubicBezTo>
                    <a:pt x="1314" y="3"/>
                    <a:pt x="1160" y="89"/>
                    <a:pt x="1103" y="239"/>
                  </a:cubicBezTo>
                  <a:lnTo>
                    <a:pt x="1103" y="239"/>
                  </a:lnTo>
                  <a:cubicBezTo>
                    <a:pt x="1081" y="178"/>
                    <a:pt x="1038" y="123"/>
                    <a:pt x="974" y="84"/>
                  </a:cubicBezTo>
                  <a:cubicBezTo>
                    <a:pt x="883" y="30"/>
                    <a:pt x="785" y="1"/>
                    <a:pt x="689" y="1"/>
                  </a:cubicBezTo>
                  <a:close/>
                </a:path>
              </a:pathLst>
            </a:custGeom>
            <a:solidFill>
              <a:srgbClr val="DD98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251" name="Google Shape;251;p17"/>
          <p:cNvGraphicFramePr/>
          <p:nvPr/>
        </p:nvGraphicFramePr>
        <p:xfrm>
          <a:off x="6268000" y="523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{CC7F37B6-A7C8-4B8E-B4A3-800666FE3829}</a:tableStyleId>
              </a:tblPr>
              <a:tblGrid>
                <a:gridCol w="26243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Maria Silva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2" name="Google Shape;252;p17"/>
          <p:cNvGraphicFramePr/>
          <p:nvPr/>
        </p:nvGraphicFramePr>
        <p:xfrm>
          <a:off x="416850" y="52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{CC7F37B6-A7C8-4B8E-B4A3-800666FE3829}</a:tableStyleId>
              </a:tblPr>
              <a:tblGrid>
                <a:gridCol w="26243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Júlia Lima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B2F5B"/>
                    </a:solidFill>
                  </a:tcPr>
                </a:tc>
              </a:tr>
            </a:tbl>
          </a:graphicData>
        </a:graphic>
      </p:graphicFrame>
      <p:sp>
        <p:nvSpPr>
          <p:cNvPr id="253" name="Google Shape;253;p17"/>
          <p:cNvSpPr txBox="1"/>
          <p:nvPr/>
        </p:nvSpPr>
        <p:spPr>
          <a:xfrm>
            <a:off x="3342375" y="523800"/>
            <a:ext cx="2624400" cy="4572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Marcos Vieira</a:t>
            </a:r>
            <a:endParaRPr b="1" sz="1800">
              <a:solidFill>
                <a:schemeClr val="lt1"/>
              </a:solidFill>
            </a:endParaRPr>
          </a:p>
        </p:txBody>
      </p:sp>
      <p:graphicFrame>
        <p:nvGraphicFramePr>
          <p:cNvPr id="254" name="Google Shape;254;p17"/>
          <p:cNvGraphicFramePr/>
          <p:nvPr/>
        </p:nvGraphicFramePr>
        <p:xfrm>
          <a:off x="3342413" y="280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{CC7F37B6-A7C8-4B8E-B4A3-800666FE3829}</a:tableStyleId>
              </a:tblPr>
              <a:tblGrid>
                <a:gridCol w="2624325"/>
              </a:tblGrid>
              <a:tr h="216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Desejo poder divulgar meu trabalho de consultor de viagens para conquistar novos clientes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27B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5" name="Google Shape;255;p17"/>
          <p:cNvGraphicFramePr/>
          <p:nvPr/>
        </p:nvGraphicFramePr>
        <p:xfrm>
          <a:off x="6268000" y="9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{CC7F37B6-A7C8-4B8E-B4A3-800666FE3829}</a:tableStyleId>
              </a:tblPr>
              <a:tblGrid>
                <a:gridCol w="2624325"/>
              </a:tblGrid>
              <a:tr h="195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Desejo organizar uma viagem em grupo, dando a oportunidade de todos participarem das decisões para ser uma viagem  satisfatória para todos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  <a:tr h="204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Desejo conciliar locais para visitar que seja relacionado ao meu trabalho e os locais que deseja conhecer como turista para  aproveitar ao máximo seu tempo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7376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6" name="Google Shape;256;p17"/>
          <p:cNvGraphicFramePr/>
          <p:nvPr/>
        </p:nvGraphicFramePr>
        <p:xfrm>
          <a:off x="416813" y="889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{CC7F37B6-A7C8-4B8E-B4A3-800666FE3829}</a:tableStyleId>
              </a:tblPr>
              <a:tblGrid>
                <a:gridCol w="2624325"/>
              </a:tblGrid>
              <a:tr h="24384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Desejo otimizar o tempo gasto com a organização de roteiros e ter mais facilidade ao fazer o orçamento para viajar sem ter que fazer várias pesquisas e fazer as contas dos meus gastos a cada dia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  <a:tr h="147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Desejo utilizar um aplicativo de maneira simples para facilitar seu planejamento para evitar problemas durante minha aventura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7376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"/>
          <p:cNvSpPr txBox="1"/>
          <p:nvPr>
            <p:ph type="title"/>
          </p:nvPr>
        </p:nvSpPr>
        <p:spPr>
          <a:xfrm>
            <a:off x="457200" y="122175"/>
            <a:ext cx="8229600" cy="5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Requisitos Funcionais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" name="Google Shape;262;p18"/>
          <p:cNvSpPr txBox="1"/>
          <p:nvPr/>
        </p:nvSpPr>
        <p:spPr>
          <a:xfrm>
            <a:off x="744301" y="1035775"/>
            <a:ext cx="3279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3" name="Google Shape;263;p18"/>
          <p:cNvSpPr/>
          <p:nvPr/>
        </p:nvSpPr>
        <p:spPr>
          <a:xfrm>
            <a:off x="222551" y="2752398"/>
            <a:ext cx="137100" cy="137100"/>
          </a:xfrm>
          <a:prstGeom prst="ellipse">
            <a:avLst/>
          </a:prstGeom>
          <a:solidFill>
            <a:srgbClr val="8AA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8"/>
          <p:cNvSpPr/>
          <p:nvPr/>
        </p:nvSpPr>
        <p:spPr>
          <a:xfrm>
            <a:off x="222555" y="3218779"/>
            <a:ext cx="137100" cy="137100"/>
          </a:xfrm>
          <a:prstGeom prst="ellipse">
            <a:avLst/>
          </a:prstGeom>
          <a:solidFill>
            <a:srgbClr val="DD98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8"/>
          <p:cNvSpPr txBox="1"/>
          <p:nvPr/>
        </p:nvSpPr>
        <p:spPr>
          <a:xfrm>
            <a:off x="4217175" y="4424375"/>
            <a:ext cx="19380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66" name="Google Shape;266;p18"/>
          <p:cNvSpPr txBox="1"/>
          <p:nvPr/>
        </p:nvSpPr>
        <p:spPr>
          <a:xfrm>
            <a:off x="6752375" y="4497525"/>
            <a:ext cx="17187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67" name="Google Shape;267;p18"/>
          <p:cNvSpPr txBox="1"/>
          <p:nvPr/>
        </p:nvSpPr>
        <p:spPr>
          <a:xfrm>
            <a:off x="4534100" y="3981725"/>
            <a:ext cx="20721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68" name="Google Shape;268;p18"/>
          <p:cNvSpPr/>
          <p:nvPr/>
        </p:nvSpPr>
        <p:spPr>
          <a:xfrm>
            <a:off x="222538" y="1825535"/>
            <a:ext cx="137100" cy="137100"/>
          </a:xfrm>
          <a:prstGeom prst="ellipse">
            <a:avLst/>
          </a:prstGeom>
          <a:solidFill>
            <a:srgbClr val="DD98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8"/>
          <p:cNvSpPr txBox="1"/>
          <p:nvPr/>
        </p:nvSpPr>
        <p:spPr>
          <a:xfrm>
            <a:off x="4790000" y="3217725"/>
            <a:ext cx="210300" cy="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0" name="Google Shape;270;p18"/>
          <p:cNvSpPr/>
          <p:nvPr/>
        </p:nvSpPr>
        <p:spPr>
          <a:xfrm>
            <a:off x="222538" y="898685"/>
            <a:ext cx="137100" cy="137100"/>
          </a:xfrm>
          <a:prstGeom prst="ellipse">
            <a:avLst/>
          </a:prstGeom>
          <a:solidFill>
            <a:srgbClr val="8AA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8"/>
          <p:cNvSpPr txBox="1"/>
          <p:nvPr/>
        </p:nvSpPr>
        <p:spPr>
          <a:xfrm>
            <a:off x="359650" y="739325"/>
            <a:ext cx="4147200" cy="45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</a:t>
            </a:r>
            <a:r>
              <a:rPr lang="en" sz="2000">
                <a:solidFill>
                  <a:schemeClr val="dk1"/>
                </a:solidFill>
              </a:rPr>
              <a:t>isponibilidade em todas plataformas;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Compartilhamento de dados entre usuários;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Sugerir de lugares para visitar;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Recomendações de hospedagem;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Sistema de notificação;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Tutorial de uso;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Histórico de viagens;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72" name="Google Shape;272;p18"/>
          <p:cNvSpPr txBox="1"/>
          <p:nvPr/>
        </p:nvSpPr>
        <p:spPr>
          <a:xfrm>
            <a:off x="4972875" y="788075"/>
            <a:ext cx="4317300" cy="3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Ma</a:t>
            </a:r>
            <a:r>
              <a:rPr lang="en" sz="2000">
                <a:solidFill>
                  <a:schemeClr val="dk1"/>
                </a:solidFill>
              </a:rPr>
              <a:t>pa do roteiro de viagem;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Suporte multilíngue;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Edição de roteiro por todos os integrantes;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Galeria de fotos;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Financeiro;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Suporte offline.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73" name="Google Shape;273;p18"/>
          <p:cNvSpPr/>
          <p:nvPr/>
        </p:nvSpPr>
        <p:spPr>
          <a:xfrm>
            <a:off x="222538" y="4108185"/>
            <a:ext cx="137100" cy="137100"/>
          </a:xfrm>
          <a:prstGeom prst="ellipse">
            <a:avLst/>
          </a:prstGeom>
          <a:solidFill>
            <a:srgbClr val="8AA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8"/>
          <p:cNvSpPr/>
          <p:nvPr/>
        </p:nvSpPr>
        <p:spPr>
          <a:xfrm>
            <a:off x="222543" y="4606120"/>
            <a:ext cx="137100" cy="137100"/>
          </a:xfrm>
          <a:prstGeom prst="ellipse">
            <a:avLst/>
          </a:prstGeom>
          <a:solidFill>
            <a:srgbClr val="DD98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8"/>
          <p:cNvSpPr/>
          <p:nvPr/>
        </p:nvSpPr>
        <p:spPr>
          <a:xfrm>
            <a:off x="4826588" y="984010"/>
            <a:ext cx="137100" cy="137100"/>
          </a:xfrm>
          <a:prstGeom prst="ellipse">
            <a:avLst/>
          </a:prstGeom>
          <a:solidFill>
            <a:srgbClr val="8AA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8"/>
          <p:cNvSpPr/>
          <p:nvPr/>
        </p:nvSpPr>
        <p:spPr>
          <a:xfrm>
            <a:off x="4826588" y="1459135"/>
            <a:ext cx="137100" cy="137100"/>
          </a:xfrm>
          <a:prstGeom prst="ellipse">
            <a:avLst/>
          </a:prstGeom>
          <a:solidFill>
            <a:srgbClr val="DD98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8"/>
          <p:cNvSpPr/>
          <p:nvPr/>
        </p:nvSpPr>
        <p:spPr>
          <a:xfrm>
            <a:off x="4826588" y="1863310"/>
            <a:ext cx="137100" cy="137100"/>
          </a:xfrm>
          <a:prstGeom prst="ellipse">
            <a:avLst/>
          </a:prstGeom>
          <a:solidFill>
            <a:srgbClr val="8AA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8"/>
          <p:cNvSpPr/>
          <p:nvPr/>
        </p:nvSpPr>
        <p:spPr>
          <a:xfrm>
            <a:off x="4826588" y="2817935"/>
            <a:ext cx="137100" cy="137100"/>
          </a:xfrm>
          <a:prstGeom prst="ellipse">
            <a:avLst/>
          </a:prstGeom>
          <a:solidFill>
            <a:srgbClr val="DD98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8"/>
          <p:cNvSpPr/>
          <p:nvPr/>
        </p:nvSpPr>
        <p:spPr>
          <a:xfrm>
            <a:off x="4826588" y="3217735"/>
            <a:ext cx="137100" cy="137100"/>
          </a:xfrm>
          <a:prstGeom prst="ellipse">
            <a:avLst/>
          </a:prstGeom>
          <a:solidFill>
            <a:srgbClr val="8AA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8"/>
          <p:cNvSpPr/>
          <p:nvPr/>
        </p:nvSpPr>
        <p:spPr>
          <a:xfrm>
            <a:off x="4826598" y="3713825"/>
            <a:ext cx="137100" cy="137100"/>
          </a:xfrm>
          <a:prstGeom prst="ellipse">
            <a:avLst/>
          </a:prstGeom>
          <a:solidFill>
            <a:srgbClr val="DD98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8"/>
          <p:cNvSpPr/>
          <p:nvPr/>
        </p:nvSpPr>
        <p:spPr>
          <a:xfrm>
            <a:off x="222538" y="3663485"/>
            <a:ext cx="137100" cy="137100"/>
          </a:xfrm>
          <a:prstGeom prst="ellipse">
            <a:avLst/>
          </a:prstGeom>
          <a:solidFill>
            <a:srgbClr val="DD98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9"/>
          <p:cNvSpPr txBox="1"/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Requisitos não funcionais</a:t>
            </a:r>
            <a:endParaRPr sz="2700"/>
          </a:p>
        </p:txBody>
      </p:sp>
      <p:sp>
        <p:nvSpPr>
          <p:cNvPr id="287" name="Google Shape;287;p19"/>
          <p:cNvSpPr/>
          <p:nvPr/>
        </p:nvSpPr>
        <p:spPr>
          <a:xfrm>
            <a:off x="6069525" y="3713812"/>
            <a:ext cx="2743200" cy="1005900"/>
          </a:xfrm>
          <a:prstGeom prst="roundRect">
            <a:avLst>
              <a:gd fmla="val 16667" name="adj"/>
            </a:avLst>
          </a:prstGeom>
          <a:solidFill>
            <a:srgbClr val="8AA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9"/>
          <p:cNvSpPr/>
          <p:nvPr/>
        </p:nvSpPr>
        <p:spPr>
          <a:xfrm>
            <a:off x="105525" y="3499575"/>
            <a:ext cx="2916600" cy="1196400"/>
          </a:xfrm>
          <a:prstGeom prst="roundRect">
            <a:avLst>
              <a:gd fmla="val 16667" name="adj"/>
            </a:avLst>
          </a:prstGeom>
          <a:solidFill>
            <a:srgbClr val="DD98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9"/>
          <p:cNvSpPr/>
          <p:nvPr/>
        </p:nvSpPr>
        <p:spPr>
          <a:xfrm>
            <a:off x="6188525" y="2319275"/>
            <a:ext cx="2739300" cy="1301400"/>
          </a:xfrm>
          <a:prstGeom prst="roundRect">
            <a:avLst>
              <a:gd fmla="val 16667" name="adj"/>
            </a:avLst>
          </a:prstGeom>
          <a:solidFill>
            <a:srgbClr val="DD98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9"/>
          <p:cNvSpPr/>
          <p:nvPr/>
        </p:nvSpPr>
        <p:spPr>
          <a:xfrm>
            <a:off x="192225" y="2427825"/>
            <a:ext cx="2743200" cy="807600"/>
          </a:xfrm>
          <a:prstGeom prst="roundRect">
            <a:avLst>
              <a:gd fmla="val 16667" name="adj"/>
            </a:avLst>
          </a:prstGeom>
          <a:solidFill>
            <a:srgbClr val="8AA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9"/>
          <p:cNvSpPr/>
          <p:nvPr/>
        </p:nvSpPr>
        <p:spPr>
          <a:xfrm>
            <a:off x="6069525" y="1184549"/>
            <a:ext cx="2743200" cy="1005900"/>
          </a:xfrm>
          <a:prstGeom prst="roundRect">
            <a:avLst>
              <a:gd fmla="val 16667" name="adj"/>
            </a:avLst>
          </a:prstGeom>
          <a:solidFill>
            <a:srgbClr val="8AA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194175" y="1071975"/>
            <a:ext cx="2739300" cy="1196400"/>
          </a:xfrm>
          <a:prstGeom prst="roundRect">
            <a:avLst>
              <a:gd fmla="val 16667" name="adj"/>
            </a:avLst>
          </a:prstGeom>
          <a:solidFill>
            <a:srgbClr val="DD98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9"/>
          <p:cNvSpPr/>
          <p:nvPr/>
        </p:nvSpPr>
        <p:spPr>
          <a:xfrm rot="138445">
            <a:off x="4573392" y="2953922"/>
            <a:ext cx="1396644" cy="1359622"/>
          </a:xfrm>
          <a:custGeom>
            <a:rect b="b" l="l" r="r" t="t"/>
            <a:pathLst>
              <a:path extrusionOk="0" h="97350" w="99965">
                <a:moveTo>
                  <a:pt x="53376" y="1"/>
                </a:moveTo>
                <a:lnTo>
                  <a:pt x="53376" y="6"/>
                </a:lnTo>
                <a:cubicBezTo>
                  <a:pt x="52883" y="9853"/>
                  <a:pt x="49823" y="19400"/>
                  <a:pt x="44500" y="27694"/>
                </a:cubicBezTo>
                <a:lnTo>
                  <a:pt x="44495" y="27689"/>
                </a:lnTo>
                <a:cubicBezTo>
                  <a:pt x="39162" y="35945"/>
                  <a:pt x="31740" y="42706"/>
                  <a:pt x="22962" y="47236"/>
                </a:cubicBezTo>
                <a:cubicBezTo>
                  <a:pt x="20794" y="48354"/>
                  <a:pt x="18537" y="49335"/>
                  <a:pt x="16215" y="50168"/>
                </a:cubicBezTo>
                <a:cubicBezTo>
                  <a:pt x="6526" y="53643"/>
                  <a:pt x="1" y="62751"/>
                  <a:pt x="1" y="73041"/>
                </a:cubicBezTo>
                <a:cubicBezTo>
                  <a:pt x="1" y="86877"/>
                  <a:pt x="11338" y="97350"/>
                  <a:pt x="24179" y="97350"/>
                </a:cubicBezTo>
                <a:cubicBezTo>
                  <a:pt x="26579" y="97350"/>
                  <a:pt x="29032" y="96984"/>
                  <a:pt x="31474" y="96205"/>
                </a:cubicBezTo>
                <a:cubicBezTo>
                  <a:pt x="31730" y="96126"/>
                  <a:pt x="31977" y="96043"/>
                  <a:pt x="32223" y="95954"/>
                </a:cubicBezTo>
                <a:cubicBezTo>
                  <a:pt x="49305" y="89907"/>
                  <a:pt x="64347" y="79542"/>
                  <a:pt x="76047" y="66176"/>
                </a:cubicBezTo>
                <a:cubicBezTo>
                  <a:pt x="76333" y="65870"/>
                  <a:pt x="76609" y="65575"/>
                  <a:pt x="76880" y="65254"/>
                </a:cubicBezTo>
                <a:cubicBezTo>
                  <a:pt x="88664" y="51450"/>
                  <a:pt x="96520" y="34919"/>
                  <a:pt x="99965" y="17468"/>
                </a:cubicBezTo>
                <a:lnTo>
                  <a:pt x="99965" y="17468"/>
                </a:lnTo>
                <a:cubicBezTo>
                  <a:pt x="97249" y="28811"/>
                  <a:pt x="87103" y="36062"/>
                  <a:pt x="76340" y="36062"/>
                </a:cubicBezTo>
                <a:cubicBezTo>
                  <a:pt x="72278" y="36062"/>
                  <a:pt x="68129" y="35030"/>
                  <a:pt x="64258" y="32795"/>
                </a:cubicBezTo>
                <a:cubicBezTo>
                  <a:pt x="55426" y="27694"/>
                  <a:pt x="50641" y="17596"/>
                  <a:pt x="52509" y="7571"/>
                </a:cubicBezTo>
                <a:cubicBezTo>
                  <a:pt x="52977" y="5067"/>
                  <a:pt x="53268" y="2534"/>
                  <a:pt x="53391" y="1"/>
                </a:cubicBezTo>
                <a:close/>
              </a:path>
            </a:pathLst>
          </a:custGeom>
          <a:solidFill>
            <a:srgbClr val="8AA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9"/>
          <p:cNvSpPr/>
          <p:nvPr/>
        </p:nvSpPr>
        <p:spPr>
          <a:xfrm rot="138445">
            <a:off x="5090745" y="1843459"/>
            <a:ext cx="946460" cy="1624997"/>
          </a:xfrm>
          <a:custGeom>
            <a:rect b="b" l="l" r="r" t="t"/>
            <a:pathLst>
              <a:path extrusionOk="0" h="115791" w="67743">
                <a:moveTo>
                  <a:pt x="33667" y="1"/>
                </a:moveTo>
                <a:cubicBezTo>
                  <a:pt x="43405" y="11169"/>
                  <a:pt x="40882" y="28926"/>
                  <a:pt x="27541" y="36624"/>
                </a:cubicBezTo>
                <a:lnTo>
                  <a:pt x="26934" y="36974"/>
                </a:lnTo>
                <a:cubicBezTo>
                  <a:pt x="23278" y="39085"/>
                  <a:pt x="19248" y="40109"/>
                  <a:pt x="15233" y="40109"/>
                </a:cubicBezTo>
                <a:cubicBezTo>
                  <a:pt x="9809" y="40109"/>
                  <a:pt x="4413" y="38242"/>
                  <a:pt x="0" y="34668"/>
                </a:cubicBezTo>
                <a:lnTo>
                  <a:pt x="0" y="34668"/>
                </a:lnTo>
                <a:cubicBezTo>
                  <a:pt x="4658" y="38719"/>
                  <a:pt x="8625" y="43529"/>
                  <a:pt x="11725" y="48916"/>
                </a:cubicBezTo>
                <a:cubicBezTo>
                  <a:pt x="12179" y="49709"/>
                  <a:pt x="12617" y="50513"/>
                  <a:pt x="13026" y="51316"/>
                </a:cubicBezTo>
                <a:cubicBezTo>
                  <a:pt x="13090" y="51439"/>
                  <a:pt x="13150" y="51568"/>
                  <a:pt x="13219" y="51691"/>
                </a:cubicBezTo>
                <a:cubicBezTo>
                  <a:pt x="13460" y="52169"/>
                  <a:pt x="13692" y="52642"/>
                  <a:pt x="13913" y="53125"/>
                </a:cubicBezTo>
                <a:cubicBezTo>
                  <a:pt x="14047" y="53396"/>
                  <a:pt x="14175" y="53672"/>
                  <a:pt x="14298" y="53948"/>
                </a:cubicBezTo>
                <a:cubicBezTo>
                  <a:pt x="14569" y="54544"/>
                  <a:pt x="14835" y="55151"/>
                  <a:pt x="15081" y="55752"/>
                </a:cubicBezTo>
                <a:cubicBezTo>
                  <a:pt x="15165" y="55964"/>
                  <a:pt x="15244" y="56171"/>
                  <a:pt x="15328" y="56383"/>
                </a:cubicBezTo>
                <a:cubicBezTo>
                  <a:pt x="15525" y="56880"/>
                  <a:pt x="15712" y="57378"/>
                  <a:pt x="15900" y="57886"/>
                </a:cubicBezTo>
                <a:cubicBezTo>
                  <a:pt x="18438" y="64904"/>
                  <a:pt x="19547" y="72326"/>
                  <a:pt x="19187" y="79729"/>
                </a:cubicBezTo>
                <a:cubicBezTo>
                  <a:pt x="19064" y="82262"/>
                  <a:pt x="18778" y="84795"/>
                  <a:pt x="18310" y="87304"/>
                </a:cubicBezTo>
                <a:cubicBezTo>
                  <a:pt x="16442" y="97324"/>
                  <a:pt x="21227" y="107422"/>
                  <a:pt x="30054" y="112523"/>
                </a:cubicBezTo>
                <a:cubicBezTo>
                  <a:pt x="33927" y="114758"/>
                  <a:pt x="38077" y="115790"/>
                  <a:pt x="42139" y="115790"/>
                </a:cubicBezTo>
                <a:cubicBezTo>
                  <a:pt x="52903" y="115790"/>
                  <a:pt x="63049" y="108539"/>
                  <a:pt x="65761" y="97196"/>
                </a:cubicBezTo>
                <a:cubicBezTo>
                  <a:pt x="66717" y="92366"/>
                  <a:pt x="67328" y="87462"/>
                  <a:pt x="67594" y="82533"/>
                </a:cubicBezTo>
                <a:cubicBezTo>
                  <a:pt x="67644" y="81602"/>
                  <a:pt x="67678" y="80665"/>
                  <a:pt x="67703" y="79739"/>
                </a:cubicBezTo>
                <a:cubicBezTo>
                  <a:pt x="67728" y="78832"/>
                  <a:pt x="67742" y="77920"/>
                  <a:pt x="67742" y="77013"/>
                </a:cubicBezTo>
                <a:cubicBezTo>
                  <a:pt x="67737" y="58916"/>
                  <a:pt x="63144" y="41893"/>
                  <a:pt x="55061" y="27043"/>
                </a:cubicBezTo>
                <a:lnTo>
                  <a:pt x="55047" y="27058"/>
                </a:lnTo>
                <a:cubicBezTo>
                  <a:pt x="54613" y="26255"/>
                  <a:pt x="54169" y="25461"/>
                  <a:pt x="53716" y="24673"/>
                </a:cubicBezTo>
                <a:cubicBezTo>
                  <a:pt x="47915" y="14623"/>
                  <a:pt x="38541" y="4811"/>
                  <a:pt x="33667" y="1"/>
                </a:cubicBezTo>
                <a:close/>
              </a:path>
            </a:pathLst>
          </a:custGeom>
          <a:solidFill>
            <a:srgbClr val="DD98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9"/>
          <p:cNvSpPr/>
          <p:nvPr/>
        </p:nvSpPr>
        <p:spPr>
          <a:xfrm rot="138358">
            <a:off x="4121238" y="1441526"/>
            <a:ext cx="1626736" cy="946568"/>
          </a:xfrm>
          <a:custGeom>
            <a:rect b="b" l="l" r="r" t="t"/>
            <a:pathLst>
              <a:path extrusionOk="0" h="67775" w="114830">
                <a:moveTo>
                  <a:pt x="15387" y="51713"/>
                </a:moveTo>
                <a:cubicBezTo>
                  <a:pt x="13025" y="52552"/>
                  <a:pt x="10715" y="53552"/>
                  <a:pt x="8473" y="54709"/>
                </a:cubicBezTo>
                <a:lnTo>
                  <a:pt x="8473" y="54709"/>
                </a:lnTo>
                <a:cubicBezTo>
                  <a:pt x="10647" y="53591"/>
                  <a:pt x="12899" y="52605"/>
                  <a:pt x="15225" y="51772"/>
                </a:cubicBezTo>
                <a:cubicBezTo>
                  <a:pt x="15279" y="51753"/>
                  <a:pt x="15333" y="51733"/>
                  <a:pt x="15387" y="51713"/>
                </a:cubicBezTo>
                <a:close/>
                <a:moveTo>
                  <a:pt x="34032" y="1"/>
                </a:moveTo>
                <a:cubicBezTo>
                  <a:pt x="22630" y="1"/>
                  <a:pt x="11132" y="1868"/>
                  <a:pt x="1" y="5720"/>
                </a:cubicBezTo>
                <a:cubicBezTo>
                  <a:pt x="2428" y="4951"/>
                  <a:pt x="4866" y="4589"/>
                  <a:pt x="7253" y="4589"/>
                </a:cubicBezTo>
                <a:cubicBezTo>
                  <a:pt x="20092" y="4589"/>
                  <a:pt x="31430" y="15063"/>
                  <a:pt x="31430" y="28899"/>
                </a:cubicBezTo>
                <a:cubicBezTo>
                  <a:pt x="31430" y="39137"/>
                  <a:pt x="24982" y="48196"/>
                  <a:pt x="15387" y="51713"/>
                </a:cubicBezTo>
                <a:lnTo>
                  <a:pt x="15387" y="51713"/>
                </a:lnTo>
                <a:cubicBezTo>
                  <a:pt x="21370" y="49588"/>
                  <a:pt x="27683" y="48494"/>
                  <a:pt x="34053" y="48494"/>
                </a:cubicBezTo>
                <a:cubicBezTo>
                  <a:pt x="35131" y="48494"/>
                  <a:pt x="36210" y="48525"/>
                  <a:pt x="37290" y="48588"/>
                </a:cubicBezTo>
                <a:cubicBezTo>
                  <a:pt x="37605" y="48608"/>
                  <a:pt x="37911" y="48632"/>
                  <a:pt x="38221" y="48647"/>
                </a:cubicBezTo>
                <a:cubicBezTo>
                  <a:pt x="38749" y="48687"/>
                  <a:pt x="39276" y="48731"/>
                  <a:pt x="39803" y="48780"/>
                </a:cubicBezTo>
                <a:cubicBezTo>
                  <a:pt x="39877" y="48785"/>
                  <a:pt x="39956" y="48795"/>
                  <a:pt x="40030" y="48805"/>
                </a:cubicBezTo>
                <a:cubicBezTo>
                  <a:pt x="41479" y="48958"/>
                  <a:pt x="42913" y="49165"/>
                  <a:pt x="44343" y="49426"/>
                </a:cubicBezTo>
                <a:cubicBezTo>
                  <a:pt x="44412" y="49436"/>
                  <a:pt x="44485" y="49446"/>
                  <a:pt x="44554" y="49456"/>
                </a:cubicBezTo>
                <a:cubicBezTo>
                  <a:pt x="51706" y="50801"/>
                  <a:pt x="58507" y="53517"/>
                  <a:pt x="64584" y="57440"/>
                </a:cubicBezTo>
                <a:cubicBezTo>
                  <a:pt x="65032" y="57730"/>
                  <a:pt x="65481" y="58026"/>
                  <a:pt x="65924" y="58332"/>
                </a:cubicBezTo>
                <a:lnTo>
                  <a:pt x="66166" y="58499"/>
                </a:lnTo>
                <a:cubicBezTo>
                  <a:pt x="66215" y="58539"/>
                  <a:pt x="66269" y="58573"/>
                  <a:pt x="66319" y="58613"/>
                </a:cubicBezTo>
                <a:cubicBezTo>
                  <a:pt x="67975" y="59771"/>
                  <a:pt x="69571" y="61008"/>
                  <a:pt x="71094" y="62334"/>
                </a:cubicBezTo>
                <a:cubicBezTo>
                  <a:pt x="75504" y="65908"/>
                  <a:pt x="80901" y="67775"/>
                  <a:pt x="86325" y="67775"/>
                </a:cubicBezTo>
                <a:cubicBezTo>
                  <a:pt x="90341" y="67775"/>
                  <a:pt x="94372" y="66751"/>
                  <a:pt x="98028" y="64640"/>
                </a:cubicBezTo>
                <a:lnTo>
                  <a:pt x="98640" y="64290"/>
                </a:lnTo>
                <a:cubicBezTo>
                  <a:pt x="113036" y="55981"/>
                  <a:pt x="114830" y="35951"/>
                  <a:pt x="102203" y="25138"/>
                </a:cubicBezTo>
                <a:cubicBezTo>
                  <a:pt x="98028" y="21560"/>
                  <a:pt x="93563" y="18307"/>
                  <a:pt x="88857" y="15419"/>
                </a:cubicBezTo>
                <a:cubicBezTo>
                  <a:pt x="75850" y="7435"/>
                  <a:pt x="60966" y="2216"/>
                  <a:pt x="45018" y="570"/>
                </a:cubicBezTo>
                <a:cubicBezTo>
                  <a:pt x="44811" y="555"/>
                  <a:pt x="44609" y="530"/>
                  <a:pt x="44407" y="511"/>
                </a:cubicBezTo>
                <a:cubicBezTo>
                  <a:pt x="44022" y="471"/>
                  <a:pt x="43643" y="437"/>
                  <a:pt x="43253" y="407"/>
                </a:cubicBezTo>
                <a:cubicBezTo>
                  <a:pt x="42741" y="363"/>
                  <a:pt x="42238" y="318"/>
                  <a:pt x="41726" y="284"/>
                </a:cubicBezTo>
                <a:lnTo>
                  <a:pt x="41381" y="259"/>
                </a:lnTo>
                <a:cubicBezTo>
                  <a:pt x="38938" y="87"/>
                  <a:pt x="36487" y="1"/>
                  <a:pt x="34032" y="1"/>
                </a:cubicBezTo>
                <a:close/>
              </a:path>
            </a:pathLst>
          </a:custGeom>
          <a:solidFill>
            <a:srgbClr val="8AA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9"/>
          <p:cNvSpPr/>
          <p:nvPr/>
        </p:nvSpPr>
        <p:spPr>
          <a:xfrm rot="138445">
            <a:off x="3168453" y="1460461"/>
            <a:ext cx="1397678" cy="1372315"/>
          </a:xfrm>
          <a:custGeom>
            <a:rect b="b" l="l" r="r" t="t"/>
            <a:pathLst>
              <a:path extrusionOk="0" h="97352" w="100039">
                <a:moveTo>
                  <a:pt x="75862" y="1"/>
                </a:moveTo>
                <a:cubicBezTo>
                  <a:pt x="73475" y="1"/>
                  <a:pt x="71037" y="363"/>
                  <a:pt x="68610" y="1132"/>
                </a:cubicBezTo>
                <a:cubicBezTo>
                  <a:pt x="68344" y="1221"/>
                  <a:pt x="68088" y="1304"/>
                  <a:pt x="67821" y="1398"/>
                </a:cubicBezTo>
                <a:cubicBezTo>
                  <a:pt x="50739" y="7450"/>
                  <a:pt x="35693" y="17810"/>
                  <a:pt x="23992" y="31181"/>
                </a:cubicBezTo>
                <a:cubicBezTo>
                  <a:pt x="23712" y="31482"/>
                  <a:pt x="23436" y="31782"/>
                  <a:pt x="23164" y="32098"/>
                </a:cubicBezTo>
                <a:cubicBezTo>
                  <a:pt x="11277" y="46021"/>
                  <a:pt x="3391" y="62709"/>
                  <a:pt x="1" y="80328"/>
                </a:cubicBezTo>
                <a:cubicBezTo>
                  <a:pt x="2554" y="68739"/>
                  <a:pt x="12822" y="61297"/>
                  <a:pt x="23723" y="61297"/>
                </a:cubicBezTo>
                <a:cubicBezTo>
                  <a:pt x="27782" y="61297"/>
                  <a:pt x="31928" y="62329"/>
                  <a:pt x="35796" y="64562"/>
                </a:cubicBezTo>
                <a:cubicBezTo>
                  <a:pt x="44628" y="69658"/>
                  <a:pt x="49414" y="79756"/>
                  <a:pt x="47546" y="89781"/>
                </a:cubicBezTo>
                <a:cubicBezTo>
                  <a:pt x="47077" y="92285"/>
                  <a:pt x="46787" y="94818"/>
                  <a:pt x="46663" y="97351"/>
                </a:cubicBezTo>
                <a:lnTo>
                  <a:pt x="46673" y="97351"/>
                </a:lnTo>
                <a:cubicBezTo>
                  <a:pt x="47166" y="87504"/>
                  <a:pt x="50227" y="77957"/>
                  <a:pt x="55550" y="69663"/>
                </a:cubicBezTo>
                <a:lnTo>
                  <a:pt x="55554" y="69673"/>
                </a:lnTo>
                <a:cubicBezTo>
                  <a:pt x="60882" y="61417"/>
                  <a:pt x="68309" y="54651"/>
                  <a:pt x="77082" y="50131"/>
                </a:cubicBezTo>
                <a:cubicBezTo>
                  <a:pt x="79251" y="49007"/>
                  <a:pt x="81503" y="48027"/>
                  <a:pt x="83834" y="47189"/>
                </a:cubicBezTo>
                <a:cubicBezTo>
                  <a:pt x="93523" y="43714"/>
                  <a:pt x="100039" y="34611"/>
                  <a:pt x="100039" y="24316"/>
                </a:cubicBezTo>
                <a:cubicBezTo>
                  <a:pt x="100039" y="10476"/>
                  <a:pt x="88701" y="1"/>
                  <a:pt x="75862" y="1"/>
                </a:cubicBezTo>
                <a:close/>
              </a:path>
            </a:pathLst>
          </a:custGeom>
          <a:solidFill>
            <a:srgbClr val="DD98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9"/>
          <p:cNvSpPr/>
          <p:nvPr/>
        </p:nvSpPr>
        <p:spPr>
          <a:xfrm rot="138445">
            <a:off x="3098789" y="2313514"/>
            <a:ext cx="950511" cy="1780526"/>
          </a:xfrm>
          <a:custGeom>
            <a:rect b="b" l="l" r="r" t="t"/>
            <a:pathLst>
              <a:path extrusionOk="0" h="127487" w="68033">
                <a:moveTo>
                  <a:pt x="25602" y="1"/>
                </a:moveTo>
                <a:cubicBezTo>
                  <a:pt x="14703" y="1"/>
                  <a:pt x="4439" y="7441"/>
                  <a:pt x="1883" y="19035"/>
                </a:cubicBezTo>
                <a:cubicBezTo>
                  <a:pt x="1227" y="22455"/>
                  <a:pt x="734" y="25910"/>
                  <a:pt x="419" y="29385"/>
                </a:cubicBezTo>
                <a:cubicBezTo>
                  <a:pt x="222" y="31603"/>
                  <a:pt x="94" y="33835"/>
                  <a:pt x="35" y="36063"/>
                </a:cubicBezTo>
                <a:cubicBezTo>
                  <a:pt x="10" y="36975"/>
                  <a:pt x="0" y="37887"/>
                  <a:pt x="0" y="38798"/>
                </a:cubicBezTo>
                <a:cubicBezTo>
                  <a:pt x="0" y="56881"/>
                  <a:pt x="4588" y="73904"/>
                  <a:pt x="12671" y="88749"/>
                </a:cubicBezTo>
                <a:lnTo>
                  <a:pt x="12691" y="88739"/>
                </a:lnTo>
                <a:cubicBezTo>
                  <a:pt x="13125" y="89537"/>
                  <a:pt x="13568" y="90331"/>
                  <a:pt x="14022" y="91119"/>
                </a:cubicBezTo>
                <a:cubicBezTo>
                  <a:pt x="22883" y="106467"/>
                  <a:pt x="35042" y="118709"/>
                  <a:pt x="49088" y="127487"/>
                </a:cubicBezTo>
                <a:cubicBezTo>
                  <a:pt x="44716" y="124746"/>
                  <a:pt x="40552" y="121676"/>
                  <a:pt x="36624" y="118320"/>
                </a:cubicBezTo>
                <a:cubicBezTo>
                  <a:pt x="23997" y="107507"/>
                  <a:pt x="25796" y="87482"/>
                  <a:pt x="40192" y="79163"/>
                </a:cubicBezTo>
                <a:lnTo>
                  <a:pt x="40803" y="78813"/>
                </a:lnTo>
                <a:cubicBezTo>
                  <a:pt x="44454" y="76704"/>
                  <a:pt x="48478" y="75683"/>
                  <a:pt x="52488" y="75683"/>
                </a:cubicBezTo>
                <a:cubicBezTo>
                  <a:pt x="58037" y="75683"/>
                  <a:pt x="63561" y="77639"/>
                  <a:pt x="68033" y="81376"/>
                </a:cubicBezTo>
                <a:cubicBezTo>
                  <a:pt x="63232" y="77255"/>
                  <a:pt x="59166" y="72352"/>
                  <a:pt x="56012" y="66871"/>
                </a:cubicBezTo>
                <a:cubicBezTo>
                  <a:pt x="55559" y="66078"/>
                  <a:pt x="55120" y="65279"/>
                  <a:pt x="54706" y="64471"/>
                </a:cubicBezTo>
                <a:cubicBezTo>
                  <a:pt x="54642" y="64348"/>
                  <a:pt x="54583" y="64220"/>
                  <a:pt x="54514" y="64096"/>
                </a:cubicBezTo>
                <a:cubicBezTo>
                  <a:pt x="54272" y="63618"/>
                  <a:pt x="54041" y="63145"/>
                  <a:pt x="53819" y="62667"/>
                </a:cubicBezTo>
                <a:cubicBezTo>
                  <a:pt x="53691" y="62396"/>
                  <a:pt x="53558" y="62115"/>
                  <a:pt x="53435" y="61839"/>
                </a:cubicBezTo>
                <a:cubicBezTo>
                  <a:pt x="53164" y="61243"/>
                  <a:pt x="52902" y="60637"/>
                  <a:pt x="52656" y="60035"/>
                </a:cubicBezTo>
                <a:cubicBezTo>
                  <a:pt x="52567" y="59823"/>
                  <a:pt x="52488" y="59616"/>
                  <a:pt x="52409" y="59399"/>
                </a:cubicBezTo>
                <a:cubicBezTo>
                  <a:pt x="52212" y="58902"/>
                  <a:pt x="52020" y="58404"/>
                  <a:pt x="51843" y="57901"/>
                </a:cubicBezTo>
                <a:cubicBezTo>
                  <a:pt x="49305" y="50888"/>
                  <a:pt x="48196" y="43461"/>
                  <a:pt x="48550" y="36058"/>
                </a:cubicBezTo>
                <a:cubicBezTo>
                  <a:pt x="48674" y="33525"/>
                  <a:pt x="48964" y="30992"/>
                  <a:pt x="49433" y="28488"/>
                </a:cubicBezTo>
                <a:cubicBezTo>
                  <a:pt x="51301" y="18463"/>
                  <a:pt x="46510" y="8365"/>
                  <a:pt x="37683" y="3269"/>
                </a:cubicBezTo>
                <a:cubicBezTo>
                  <a:pt x="33812" y="1033"/>
                  <a:pt x="29663" y="1"/>
                  <a:pt x="25602" y="1"/>
                </a:cubicBezTo>
                <a:close/>
              </a:path>
            </a:pathLst>
          </a:custGeom>
          <a:solidFill>
            <a:srgbClr val="8AA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8" name="Google Shape;298;p19"/>
          <p:cNvCxnSpPr>
            <a:stCxn id="299" idx="3"/>
          </p:cNvCxnSpPr>
          <p:nvPr/>
        </p:nvCxnSpPr>
        <p:spPr>
          <a:xfrm flipH="1" rot="10800000">
            <a:off x="2584650" y="1729200"/>
            <a:ext cx="1608000" cy="3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DD98A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19"/>
          <p:cNvCxnSpPr>
            <a:stCxn id="301" idx="3"/>
          </p:cNvCxnSpPr>
          <p:nvPr/>
        </p:nvCxnSpPr>
        <p:spPr>
          <a:xfrm>
            <a:off x="2584650" y="2883675"/>
            <a:ext cx="9669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8AA8D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19"/>
          <p:cNvCxnSpPr>
            <a:stCxn id="303" idx="3"/>
          </p:cNvCxnSpPr>
          <p:nvPr/>
        </p:nvCxnSpPr>
        <p:spPr>
          <a:xfrm flipH="1" rot="10800000">
            <a:off x="2584650" y="4012950"/>
            <a:ext cx="1362600" cy="213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DD98A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19"/>
          <p:cNvCxnSpPr>
            <a:stCxn id="305" idx="1"/>
          </p:cNvCxnSpPr>
          <p:nvPr/>
        </p:nvCxnSpPr>
        <p:spPr>
          <a:xfrm rot="10800000">
            <a:off x="4899000" y="1736600"/>
            <a:ext cx="1664400" cy="0"/>
          </a:xfrm>
          <a:prstGeom prst="straightConnector1">
            <a:avLst/>
          </a:prstGeom>
          <a:noFill/>
          <a:ln cap="flat" cmpd="sng" w="38100">
            <a:solidFill>
              <a:srgbClr val="8AA8D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19"/>
          <p:cNvCxnSpPr>
            <a:stCxn id="307" idx="1"/>
          </p:cNvCxnSpPr>
          <p:nvPr/>
        </p:nvCxnSpPr>
        <p:spPr>
          <a:xfrm rot="10800000">
            <a:off x="5503500" y="2887175"/>
            <a:ext cx="1059900" cy="0"/>
          </a:xfrm>
          <a:prstGeom prst="straightConnector1">
            <a:avLst/>
          </a:prstGeom>
          <a:noFill/>
          <a:ln cap="flat" cmpd="sng" w="38100">
            <a:solidFill>
              <a:srgbClr val="DD98A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19"/>
          <p:cNvCxnSpPr>
            <a:stCxn id="309" idx="1"/>
          </p:cNvCxnSpPr>
          <p:nvPr/>
        </p:nvCxnSpPr>
        <p:spPr>
          <a:xfrm rot="10800000">
            <a:off x="4909800" y="4037750"/>
            <a:ext cx="1653600" cy="0"/>
          </a:xfrm>
          <a:prstGeom prst="straightConnector1">
            <a:avLst/>
          </a:prstGeom>
          <a:noFill/>
          <a:ln cap="flat" cmpd="sng" w="38100">
            <a:solidFill>
              <a:srgbClr val="8AA8D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Google Shape;310;p19"/>
          <p:cNvSpPr txBox="1"/>
          <p:nvPr/>
        </p:nvSpPr>
        <p:spPr>
          <a:xfrm>
            <a:off x="66075" y="3605925"/>
            <a:ext cx="30585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Publicação em plataformas acessíveis publicamente na internet.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19"/>
          <p:cNvSpPr txBox="1"/>
          <p:nvPr/>
        </p:nvSpPr>
        <p:spPr>
          <a:xfrm>
            <a:off x="6283125" y="1049250"/>
            <a:ext cx="2316000" cy="10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I</a:t>
            </a:r>
            <a:r>
              <a:rPr lang="en" sz="1800">
                <a:solidFill>
                  <a:schemeClr val="dk1"/>
                </a:solidFill>
              </a:rPr>
              <a:t>nterface</a:t>
            </a:r>
            <a:r>
              <a:rPr lang="en" sz="1800">
                <a:solidFill>
                  <a:schemeClr val="dk1"/>
                </a:solidFill>
              </a:rPr>
              <a:t> intuitiva e de fácil entendimento.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19"/>
          <p:cNvSpPr txBox="1"/>
          <p:nvPr/>
        </p:nvSpPr>
        <p:spPr>
          <a:xfrm>
            <a:off x="225675" y="1199263"/>
            <a:ext cx="2739300" cy="10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Compatibilidade</a:t>
            </a:r>
            <a:r>
              <a:rPr lang="en" sz="1800">
                <a:solidFill>
                  <a:schemeClr val="dk1"/>
                </a:solidFill>
              </a:rPr>
              <a:t> com os principais navegadores do mercado.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19"/>
          <p:cNvSpPr txBox="1"/>
          <p:nvPr/>
        </p:nvSpPr>
        <p:spPr>
          <a:xfrm>
            <a:off x="249525" y="2525338"/>
            <a:ext cx="26286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Acessibilidade.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19"/>
          <p:cNvSpPr txBox="1"/>
          <p:nvPr/>
        </p:nvSpPr>
        <p:spPr>
          <a:xfrm>
            <a:off x="6069534" y="3713802"/>
            <a:ext cx="2743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Versão mobile compatível com sistemas Android e IOS.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19"/>
          <p:cNvSpPr txBox="1"/>
          <p:nvPr/>
        </p:nvSpPr>
        <p:spPr>
          <a:xfrm>
            <a:off x="6313197" y="2356825"/>
            <a:ext cx="24996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Layout compatível com celulares para visualização de forma adequada</a:t>
            </a:r>
            <a:r>
              <a:rPr lang="en" sz="1700">
                <a:solidFill>
                  <a:schemeClr val="dk1"/>
                </a:solidFill>
              </a:rPr>
              <a:t>.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19"/>
          <p:cNvSpPr/>
          <p:nvPr/>
        </p:nvSpPr>
        <p:spPr>
          <a:xfrm rot="138445">
            <a:off x="3398198" y="3388389"/>
            <a:ext cx="1604803" cy="946694"/>
          </a:xfrm>
          <a:custGeom>
            <a:rect b="b" l="l" r="r" t="t"/>
            <a:pathLst>
              <a:path extrusionOk="0" h="67784" w="114864">
                <a:moveTo>
                  <a:pt x="106357" y="13065"/>
                </a:moveTo>
                <a:cubicBezTo>
                  <a:pt x="104189" y="14178"/>
                  <a:pt x="101932" y="15164"/>
                  <a:pt x="99610" y="15997"/>
                </a:cubicBezTo>
                <a:cubicBezTo>
                  <a:pt x="99509" y="16034"/>
                  <a:pt x="99407" y="16071"/>
                  <a:pt x="99307" y="16108"/>
                </a:cubicBezTo>
                <a:lnTo>
                  <a:pt x="99307" y="16108"/>
                </a:lnTo>
                <a:cubicBezTo>
                  <a:pt x="101716" y="15259"/>
                  <a:pt x="104072" y="14244"/>
                  <a:pt x="106357" y="13065"/>
                </a:cubicBezTo>
                <a:close/>
                <a:moveTo>
                  <a:pt x="28508" y="0"/>
                </a:moveTo>
                <a:cubicBezTo>
                  <a:pt x="24492" y="0"/>
                  <a:pt x="20462" y="1024"/>
                  <a:pt x="16807" y="3134"/>
                </a:cubicBezTo>
                <a:lnTo>
                  <a:pt x="16196" y="3489"/>
                </a:lnTo>
                <a:cubicBezTo>
                  <a:pt x="1800" y="11798"/>
                  <a:pt x="1" y="31827"/>
                  <a:pt x="12628" y="42646"/>
                </a:cubicBezTo>
                <a:cubicBezTo>
                  <a:pt x="28344" y="56100"/>
                  <a:pt x="48088" y="64977"/>
                  <a:pt x="69813" y="67214"/>
                </a:cubicBezTo>
                <a:cubicBezTo>
                  <a:pt x="70015" y="67229"/>
                  <a:pt x="70217" y="67254"/>
                  <a:pt x="70424" y="67273"/>
                </a:cubicBezTo>
                <a:cubicBezTo>
                  <a:pt x="70803" y="67313"/>
                  <a:pt x="71193" y="67347"/>
                  <a:pt x="71572" y="67377"/>
                </a:cubicBezTo>
                <a:cubicBezTo>
                  <a:pt x="72085" y="67421"/>
                  <a:pt x="72592" y="67465"/>
                  <a:pt x="73100" y="67500"/>
                </a:cubicBezTo>
                <a:lnTo>
                  <a:pt x="73445" y="67525"/>
                </a:lnTo>
                <a:cubicBezTo>
                  <a:pt x="75888" y="67697"/>
                  <a:pt x="78340" y="67783"/>
                  <a:pt x="80797" y="67783"/>
                </a:cubicBezTo>
                <a:cubicBezTo>
                  <a:pt x="92212" y="67783"/>
                  <a:pt x="103723" y="65913"/>
                  <a:pt x="114864" y="62044"/>
                </a:cubicBezTo>
                <a:lnTo>
                  <a:pt x="114864" y="62044"/>
                </a:lnTo>
                <a:cubicBezTo>
                  <a:pt x="112427" y="62820"/>
                  <a:pt x="109978" y="63185"/>
                  <a:pt x="107581" y="63185"/>
                </a:cubicBezTo>
                <a:cubicBezTo>
                  <a:pt x="94740" y="63185"/>
                  <a:pt x="83396" y="52710"/>
                  <a:pt x="83396" y="38875"/>
                </a:cubicBezTo>
                <a:cubicBezTo>
                  <a:pt x="83396" y="28688"/>
                  <a:pt x="89785" y="19663"/>
                  <a:pt x="99307" y="16108"/>
                </a:cubicBezTo>
                <a:lnTo>
                  <a:pt x="99307" y="16108"/>
                </a:lnTo>
                <a:cubicBezTo>
                  <a:pt x="93355" y="18205"/>
                  <a:pt x="87080" y="19284"/>
                  <a:pt x="80750" y="19284"/>
                </a:cubicBezTo>
                <a:cubicBezTo>
                  <a:pt x="79680" y="19284"/>
                  <a:pt x="78608" y="19253"/>
                  <a:pt x="77536" y="19191"/>
                </a:cubicBezTo>
                <a:cubicBezTo>
                  <a:pt x="77230" y="19171"/>
                  <a:pt x="76920" y="19146"/>
                  <a:pt x="76609" y="19127"/>
                </a:cubicBezTo>
                <a:cubicBezTo>
                  <a:pt x="76077" y="19092"/>
                  <a:pt x="75554" y="19048"/>
                  <a:pt x="75022" y="18999"/>
                </a:cubicBezTo>
                <a:cubicBezTo>
                  <a:pt x="74948" y="18994"/>
                  <a:pt x="74869" y="18979"/>
                  <a:pt x="74795" y="18974"/>
                </a:cubicBezTo>
                <a:cubicBezTo>
                  <a:pt x="73346" y="18821"/>
                  <a:pt x="71912" y="18609"/>
                  <a:pt x="70483" y="18353"/>
                </a:cubicBezTo>
                <a:cubicBezTo>
                  <a:pt x="70414" y="18338"/>
                  <a:pt x="70340" y="18333"/>
                  <a:pt x="70276" y="18323"/>
                </a:cubicBezTo>
                <a:cubicBezTo>
                  <a:pt x="60651" y="16515"/>
                  <a:pt x="51671" y="12222"/>
                  <a:pt x="44234" y="5859"/>
                </a:cubicBezTo>
                <a:cubicBezTo>
                  <a:pt x="39736" y="2011"/>
                  <a:pt x="34136" y="0"/>
                  <a:pt x="28508" y="0"/>
                </a:cubicBezTo>
                <a:close/>
              </a:path>
            </a:pathLst>
          </a:custGeom>
          <a:solidFill>
            <a:srgbClr val="DD98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7" name="Google Shape;317;p19"/>
          <p:cNvGrpSpPr/>
          <p:nvPr/>
        </p:nvGrpSpPr>
        <p:grpSpPr>
          <a:xfrm rot="138082">
            <a:off x="4033547" y="2360165"/>
            <a:ext cx="1056862" cy="1052031"/>
            <a:chOff x="3718400" y="1982875"/>
            <a:chExt cx="1711246" cy="1703424"/>
          </a:xfrm>
        </p:grpSpPr>
        <p:sp>
          <p:nvSpPr>
            <p:cNvPr id="318" name="Google Shape;318;p19"/>
            <p:cNvSpPr/>
            <p:nvPr/>
          </p:nvSpPr>
          <p:spPr>
            <a:xfrm>
              <a:off x="4437530" y="3491325"/>
              <a:ext cx="292427" cy="194973"/>
            </a:xfrm>
            <a:custGeom>
              <a:rect b="b" l="l" r="r" t="t"/>
              <a:pathLst>
                <a:path extrusionOk="0" h="2939" w="4408">
                  <a:moveTo>
                    <a:pt x="1" y="1"/>
                  </a:moveTo>
                  <a:lnTo>
                    <a:pt x="1" y="853"/>
                  </a:lnTo>
                  <a:cubicBezTo>
                    <a:pt x="1" y="1999"/>
                    <a:pt x="941" y="2939"/>
                    <a:pt x="2116" y="2939"/>
                  </a:cubicBezTo>
                  <a:lnTo>
                    <a:pt x="2322" y="2939"/>
                  </a:lnTo>
                  <a:cubicBezTo>
                    <a:pt x="3467" y="2939"/>
                    <a:pt x="4408" y="1999"/>
                    <a:pt x="4408" y="853"/>
                  </a:cubicBezTo>
                  <a:lnTo>
                    <a:pt x="4408" y="1"/>
                  </a:lnTo>
                  <a:close/>
                </a:path>
              </a:pathLst>
            </a:custGeom>
            <a:solidFill>
              <a:srgbClr val="3657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4476538" y="3310083"/>
              <a:ext cx="9818" cy="181307"/>
            </a:xfrm>
            <a:custGeom>
              <a:rect b="b" l="l" r="r" t="t"/>
              <a:pathLst>
                <a:path extrusionOk="0" fill="none" h="2733" w="148">
                  <a:moveTo>
                    <a:pt x="147" y="2733"/>
                  </a:moveTo>
                  <a:lnTo>
                    <a:pt x="1" y="1"/>
                  </a:lnTo>
                </a:path>
              </a:pathLst>
            </a:custGeom>
            <a:noFill/>
            <a:ln cap="flat" cmpd="sng" w="9550">
              <a:solidFill>
                <a:srgbClr val="0E2A47"/>
              </a:solidFill>
              <a:prstDash val="solid"/>
              <a:miter lim="2937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4692874" y="3335425"/>
              <a:ext cx="9818" cy="181307"/>
            </a:xfrm>
            <a:custGeom>
              <a:rect b="b" l="l" r="r" t="t"/>
              <a:pathLst>
                <a:path extrusionOk="0" fill="none" h="2733" w="148">
                  <a:moveTo>
                    <a:pt x="0" y="2733"/>
                  </a:moveTo>
                  <a:lnTo>
                    <a:pt x="147" y="1"/>
                  </a:lnTo>
                </a:path>
              </a:pathLst>
            </a:custGeom>
            <a:noFill/>
            <a:ln cap="flat" cmpd="sng" w="9550">
              <a:solidFill>
                <a:srgbClr val="0E2A47"/>
              </a:solidFill>
              <a:prstDash val="solid"/>
              <a:miter lim="2937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3718400" y="1994617"/>
              <a:ext cx="767952" cy="1315522"/>
            </a:xfrm>
            <a:custGeom>
              <a:rect b="b" l="l" r="r" t="t"/>
              <a:pathLst>
                <a:path extrusionOk="0" h="19830" w="11576">
                  <a:moveTo>
                    <a:pt x="10841" y="264"/>
                  </a:moveTo>
                  <a:cubicBezTo>
                    <a:pt x="11076" y="118"/>
                    <a:pt x="11311" y="29"/>
                    <a:pt x="11575" y="0"/>
                  </a:cubicBezTo>
                  <a:cubicBezTo>
                    <a:pt x="7609" y="764"/>
                    <a:pt x="3820" y="4407"/>
                    <a:pt x="3761" y="8755"/>
                  </a:cubicBezTo>
                  <a:cubicBezTo>
                    <a:pt x="3673" y="14571"/>
                    <a:pt x="9313" y="18860"/>
                    <a:pt x="10694" y="19830"/>
                  </a:cubicBezTo>
                  <a:cubicBezTo>
                    <a:pt x="1" y="6081"/>
                    <a:pt x="10841" y="264"/>
                    <a:pt x="10841" y="264"/>
                  </a:cubicBezTo>
                  <a:close/>
                </a:path>
              </a:pathLst>
            </a:custGeom>
            <a:solidFill>
              <a:srgbClr val="8AA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4028276" y="1982875"/>
              <a:ext cx="547703" cy="1331178"/>
            </a:xfrm>
            <a:custGeom>
              <a:rect b="b" l="l" r="r" t="t"/>
              <a:pathLst>
                <a:path extrusionOk="0" h="20066" w="8256">
                  <a:moveTo>
                    <a:pt x="6758" y="20066"/>
                  </a:moveTo>
                  <a:lnTo>
                    <a:pt x="7727" y="20066"/>
                  </a:lnTo>
                  <a:cubicBezTo>
                    <a:pt x="4055" y="6376"/>
                    <a:pt x="8050" y="89"/>
                    <a:pt x="8050" y="89"/>
                  </a:cubicBezTo>
                  <a:cubicBezTo>
                    <a:pt x="8109" y="60"/>
                    <a:pt x="8197" y="30"/>
                    <a:pt x="8256" y="1"/>
                  </a:cubicBezTo>
                  <a:cubicBezTo>
                    <a:pt x="7903" y="1"/>
                    <a:pt x="7521" y="30"/>
                    <a:pt x="7169" y="89"/>
                  </a:cubicBezTo>
                  <a:lnTo>
                    <a:pt x="7404" y="60"/>
                  </a:lnTo>
                  <a:cubicBezTo>
                    <a:pt x="1" y="5818"/>
                    <a:pt x="6199" y="18920"/>
                    <a:pt x="6758" y="20066"/>
                  </a:cubicBezTo>
                  <a:close/>
                </a:path>
              </a:pathLst>
            </a:custGeom>
            <a:solidFill>
              <a:srgbClr val="DD98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4632438" y="1986789"/>
              <a:ext cx="555531" cy="1329188"/>
            </a:xfrm>
            <a:custGeom>
              <a:rect b="b" l="l" r="r" t="t"/>
              <a:pathLst>
                <a:path extrusionOk="0" h="20036" w="8374">
                  <a:moveTo>
                    <a:pt x="1" y="20036"/>
                  </a:moveTo>
                  <a:lnTo>
                    <a:pt x="970" y="20036"/>
                  </a:lnTo>
                  <a:cubicBezTo>
                    <a:pt x="1616" y="18890"/>
                    <a:pt x="8373" y="6111"/>
                    <a:pt x="1176" y="206"/>
                  </a:cubicBezTo>
                  <a:lnTo>
                    <a:pt x="1235" y="206"/>
                  </a:lnTo>
                  <a:cubicBezTo>
                    <a:pt x="853" y="118"/>
                    <a:pt x="441" y="30"/>
                    <a:pt x="59" y="1"/>
                  </a:cubicBezTo>
                  <a:lnTo>
                    <a:pt x="89" y="1"/>
                  </a:lnTo>
                  <a:cubicBezTo>
                    <a:pt x="3173" y="5994"/>
                    <a:pt x="177" y="19272"/>
                    <a:pt x="1" y="20036"/>
                  </a:cubicBezTo>
                  <a:close/>
                </a:path>
              </a:pathLst>
            </a:custGeom>
            <a:solidFill>
              <a:srgbClr val="8AA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4749396" y="2021883"/>
              <a:ext cx="680250" cy="1288256"/>
            </a:xfrm>
            <a:custGeom>
              <a:rect b="b" l="l" r="r" t="t"/>
              <a:pathLst>
                <a:path extrusionOk="0" h="19419" w="10254">
                  <a:moveTo>
                    <a:pt x="0" y="19419"/>
                  </a:moveTo>
                  <a:cubicBezTo>
                    <a:pt x="1440" y="18361"/>
                    <a:pt x="6816" y="14013"/>
                    <a:pt x="6992" y="8608"/>
                  </a:cubicBezTo>
                  <a:cubicBezTo>
                    <a:pt x="7110" y="4730"/>
                    <a:pt x="4054" y="1293"/>
                    <a:pt x="500" y="0"/>
                  </a:cubicBezTo>
                  <a:cubicBezTo>
                    <a:pt x="1763" y="794"/>
                    <a:pt x="10253" y="6992"/>
                    <a:pt x="0" y="19419"/>
                  </a:cubicBezTo>
                  <a:close/>
                </a:path>
              </a:pathLst>
            </a:custGeom>
            <a:solidFill>
              <a:srgbClr val="DD98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3718400" y="1988713"/>
              <a:ext cx="801056" cy="1325341"/>
            </a:xfrm>
            <a:custGeom>
              <a:rect b="b" l="l" r="r" t="t"/>
              <a:pathLst>
                <a:path extrusionOk="0" h="19978" w="12075">
                  <a:moveTo>
                    <a:pt x="11429" y="19978"/>
                  </a:moveTo>
                  <a:cubicBezTo>
                    <a:pt x="10870" y="18832"/>
                    <a:pt x="4672" y="5700"/>
                    <a:pt x="12075" y="1"/>
                  </a:cubicBezTo>
                  <a:lnTo>
                    <a:pt x="11840" y="30"/>
                  </a:lnTo>
                  <a:lnTo>
                    <a:pt x="11605" y="60"/>
                  </a:lnTo>
                  <a:cubicBezTo>
                    <a:pt x="11340" y="118"/>
                    <a:pt x="11076" y="207"/>
                    <a:pt x="10870" y="324"/>
                  </a:cubicBezTo>
                  <a:cubicBezTo>
                    <a:pt x="10870" y="324"/>
                    <a:pt x="1" y="6141"/>
                    <a:pt x="10694" y="19919"/>
                  </a:cubicBezTo>
                  <a:lnTo>
                    <a:pt x="10753" y="199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4696788" y="1998465"/>
              <a:ext cx="732858" cy="1319503"/>
            </a:xfrm>
            <a:custGeom>
              <a:rect b="b" l="l" r="r" t="t"/>
              <a:pathLst>
                <a:path extrusionOk="0" h="19890" w="11047">
                  <a:moveTo>
                    <a:pt x="206" y="30"/>
                  </a:moveTo>
                  <a:cubicBezTo>
                    <a:pt x="7403" y="5964"/>
                    <a:pt x="646" y="18714"/>
                    <a:pt x="0" y="19860"/>
                  </a:cubicBezTo>
                  <a:lnTo>
                    <a:pt x="646" y="19860"/>
                  </a:lnTo>
                  <a:lnTo>
                    <a:pt x="646" y="19889"/>
                  </a:lnTo>
                  <a:lnTo>
                    <a:pt x="793" y="19772"/>
                  </a:lnTo>
                  <a:cubicBezTo>
                    <a:pt x="11046" y="7345"/>
                    <a:pt x="2556" y="1147"/>
                    <a:pt x="1322" y="353"/>
                  </a:cubicBezTo>
                  <a:cubicBezTo>
                    <a:pt x="970" y="236"/>
                    <a:pt x="617" y="118"/>
                    <a:pt x="265" y="30"/>
                  </a:cubicBezTo>
                  <a:cubicBezTo>
                    <a:pt x="176" y="1"/>
                    <a:pt x="206" y="30"/>
                    <a:pt x="206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4297220" y="1984865"/>
              <a:ext cx="545779" cy="1329188"/>
            </a:xfrm>
            <a:custGeom>
              <a:rect b="b" l="l" r="r" t="t"/>
              <a:pathLst>
                <a:path extrusionOk="0" h="20036" w="8227">
                  <a:moveTo>
                    <a:pt x="3673" y="20036"/>
                  </a:moveTo>
                  <a:lnTo>
                    <a:pt x="5054" y="20036"/>
                  </a:lnTo>
                  <a:cubicBezTo>
                    <a:pt x="5230" y="19272"/>
                    <a:pt x="8226" y="6023"/>
                    <a:pt x="5142" y="30"/>
                  </a:cubicBezTo>
                  <a:lnTo>
                    <a:pt x="5112" y="30"/>
                  </a:lnTo>
                  <a:cubicBezTo>
                    <a:pt x="4907" y="0"/>
                    <a:pt x="4701" y="0"/>
                    <a:pt x="4466" y="0"/>
                  </a:cubicBezTo>
                  <a:lnTo>
                    <a:pt x="4231" y="0"/>
                  </a:lnTo>
                  <a:cubicBezTo>
                    <a:pt x="4143" y="0"/>
                    <a:pt x="4055" y="30"/>
                    <a:pt x="3996" y="88"/>
                  </a:cubicBezTo>
                  <a:cubicBezTo>
                    <a:pt x="3996" y="88"/>
                    <a:pt x="1" y="6375"/>
                    <a:pt x="3673" y="200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4373246" y="3271141"/>
              <a:ext cx="421060" cy="95530"/>
            </a:xfrm>
            <a:custGeom>
              <a:rect b="b" l="l" r="r" t="t"/>
              <a:pathLst>
                <a:path extrusionOk="0" h="1440" w="6347">
                  <a:moveTo>
                    <a:pt x="5318" y="1440"/>
                  </a:moveTo>
                  <a:lnTo>
                    <a:pt x="1058" y="1381"/>
                  </a:lnTo>
                  <a:lnTo>
                    <a:pt x="1" y="0"/>
                  </a:lnTo>
                  <a:lnTo>
                    <a:pt x="6346" y="88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19"/>
          <p:cNvSpPr txBox="1"/>
          <p:nvPr/>
        </p:nvSpPr>
        <p:spPr>
          <a:xfrm>
            <a:off x="4557245" y="1747270"/>
            <a:ext cx="10599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0" name="Google Shape;330;p19"/>
          <p:cNvSpPr txBox="1"/>
          <p:nvPr/>
        </p:nvSpPr>
        <p:spPr>
          <a:xfrm>
            <a:off x="5228691" y="2654680"/>
            <a:ext cx="9669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1" name="Google Shape;331;p19"/>
          <p:cNvSpPr txBox="1"/>
          <p:nvPr/>
        </p:nvSpPr>
        <p:spPr>
          <a:xfrm>
            <a:off x="2933399" y="2654680"/>
            <a:ext cx="9669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2" name="Google Shape;332;p19"/>
          <p:cNvSpPr txBox="1"/>
          <p:nvPr/>
        </p:nvSpPr>
        <p:spPr>
          <a:xfrm>
            <a:off x="3383294" y="1747270"/>
            <a:ext cx="968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06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3" name="Google Shape;333;p19"/>
          <p:cNvSpPr txBox="1"/>
          <p:nvPr/>
        </p:nvSpPr>
        <p:spPr>
          <a:xfrm>
            <a:off x="3504923" y="3605923"/>
            <a:ext cx="10569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4" name="Google Shape;334;p19"/>
          <p:cNvSpPr txBox="1"/>
          <p:nvPr/>
        </p:nvSpPr>
        <p:spPr>
          <a:xfrm>
            <a:off x="4650274" y="3605923"/>
            <a:ext cx="9669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0"/>
          <p:cNvSpPr/>
          <p:nvPr/>
        </p:nvSpPr>
        <p:spPr>
          <a:xfrm>
            <a:off x="3249977" y="1479425"/>
            <a:ext cx="2688300" cy="2688300"/>
          </a:xfrm>
          <a:prstGeom prst="ellipse">
            <a:avLst/>
          </a:prstGeom>
          <a:solidFill>
            <a:srgbClr val="8AA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0"/>
          <p:cNvSpPr/>
          <p:nvPr/>
        </p:nvSpPr>
        <p:spPr>
          <a:xfrm>
            <a:off x="3518431" y="1757441"/>
            <a:ext cx="2132100" cy="2132100"/>
          </a:xfrm>
          <a:prstGeom prst="ellipse">
            <a:avLst/>
          </a:prstGeom>
          <a:solidFill>
            <a:srgbClr val="DD98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0"/>
          <p:cNvSpPr/>
          <p:nvPr/>
        </p:nvSpPr>
        <p:spPr>
          <a:xfrm>
            <a:off x="3820541" y="2050075"/>
            <a:ext cx="1547100" cy="1547100"/>
          </a:xfrm>
          <a:prstGeom prst="ellipse">
            <a:avLst/>
          </a:prstGeom>
          <a:solidFill>
            <a:srgbClr val="8AA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0"/>
          <p:cNvSpPr/>
          <p:nvPr/>
        </p:nvSpPr>
        <p:spPr>
          <a:xfrm>
            <a:off x="4066852" y="2296301"/>
            <a:ext cx="1054200" cy="1054200"/>
          </a:xfrm>
          <a:prstGeom prst="ellipse">
            <a:avLst/>
          </a:prstGeom>
          <a:solidFill>
            <a:srgbClr val="DD98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0"/>
          <p:cNvSpPr txBox="1"/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Metodologia</a:t>
            </a:r>
            <a:endParaRPr sz="3000"/>
          </a:p>
        </p:txBody>
      </p:sp>
      <p:sp>
        <p:nvSpPr>
          <p:cNvPr id="344" name="Google Shape;344;p20"/>
          <p:cNvSpPr/>
          <p:nvPr/>
        </p:nvSpPr>
        <p:spPr>
          <a:xfrm flipH="1" rot="10800000">
            <a:off x="6650304" y="2948832"/>
            <a:ext cx="2028900" cy="1220700"/>
          </a:xfrm>
          <a:prstGeom prst="round1Rect">
            <a:avLst>
              <a:gd fmla="val 16667" name="adj"/>
            </a:avLst>
          </a:prstGeom>
          <a:solidFill>
            <a:srgbClr val="DD98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0"/>
          <p:cNvSpPr/>
          <p:nvPr/>
        </p:nvSpPr>
        <p:spPr>
          <a:xfrm>
            <a:off x="6657901" y="1479332"/>
            <a:ext cx="2028900" cy="1220700"/>
          </a:xfrm>
          <a:prstGeom prst="round1Rect">
            <a:avLst>
              <a:gd fmla="val 16667" name="adj"/>
            </a:avLst>
          </a:prstGeom>
          <a:solidFill>
            <a:srgbClr val="8AA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0"/>
          <p:cNvSpPr/>
          <p:nvPr/>
        </p:nvSpPr>
        <p:spPr>
          <a:xfrm flipH="1">
            <a:off x="464804" y="1479332"/>
            <a:ext cx="2028900" cy="1220700"/>
          </a:xfrm>
          <a:prstGeom prst="round1Rect">
            <a:avLst>
              <a:gd fmla="val 16667" name="adj"/>
            </a:avLst>
          </a:prstGeom>
          <a:solidFill>
            <a:srgbClr val="8AA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0"/>
          <p:cNvSpPr/>
          <p:nvPr/>
        </p:nvSpPr>
        <p:spPr>
          <a:xfrm rot="10800000">
            <a:off x="457208" y="2948832"/>
            <a:ext cx="2028900" cy="1220700"/>
          </a:xfrm>
          <a:prstGeom prst="round1Rect">
            <a:avLst>
              <a:gd fmla="val 16667" name="adj"/>
            </a:avLst>
          </a:prstGeom>
          <a:solidFill>
            <a:srgbClr val="DD98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0"/>
          <p:cNvSpPr txBox="1"/>
          <p:nvPr/>
        </p:nvSpPr>
        <p:spPr>
          <a:xfrm>
            <a:off x="501450" y="1479425"/>
            <a:ext cx="2132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Repositório do código fonte</a:t>
            </a:r>
            <a:endParaRPr b="1" sz="16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9" name="Google Shape;349;p20"/>
          <p:cNvSpPr txBox="1"/>
          <p:nvPr/>
        </p:nvSpPr>
        <p:spPr>
          <a:xfrm>
            <a:off x="501450" y="2077573"/>
            <a:ext cx="20289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GitHub</a:t>
            </a:r>
            <a:endParaRPr sz="2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20"/>
          <p:cNvSpPr txBox="1"/>
          <p:nvPr/>
        </p:nvSpPr>
        <p:spPr>
          <a:xfrm>
            <a:off x="360400" y="3015400"/>
            <a:ext cx="22377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Documentos do projeto</a:t>
            </a:r>
            <a:endParaRPr b="1" sz="16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1" name="Google Shape;351;p20"/>
          <p:cNvSpPr txBox="1"/>
          <p:nvPr/>
        </p:nvSpPr>
        <p:spPr>
          <a:xfrm>
            <a:off x="457200" y="3472559"/>
            <a:ext cx="20289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Google Drive</a:t>
            </a:r>
            <a:endParaRPr sz="2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20"/>
          <p:cNvSpPr txBox="1"/>
          <p:nvPr/>
        </p:nvSpPr>
        <p:spPr>
          <a:xfrm>
            <a:off x="6622350" y="1479425"/>
            <a:ext cx="2016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Gerenciamento do projeto</a:t>
            </a:r>
            <a:endParaRPr b="1" sz="16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3" name="Google Shape;353;p20"/>
          <p:cNvSpPr txBox="1"/>
          <p:nvPr/>
        </p:nvSpPr>
        <p:spPr>
          <a:xfrm>
            <a:off x="6657900" y="2008854"/>
            <a:ext cx="202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Trello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20"/>
          <p:cNvSpPr txBox="1"/>
          <p:nvPr/>
        </p:nvSpPr>
        <p:spPr>
          <a:xfrm>
            <a:off x="6654000" y="3080050"/>
            <a:ext cx="1975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Projeto de interface</a:t>
            </a:r>
            <a:endParaRPr b="1" sz="16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5" name="Google Shape;355;p20"/>
          <p:cNvSpPr txBox="1"/>
          <p:nvPr/>
        </p:nvSpPr>
        <p:spPr>
          <a:xfrm>
            <a:off x="6657900" y="3470951"/>
            <a:ext cx="20289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Figma</a:t>
            </a:r>
            <a:endParaRPr sz="2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6" name="Google Shape;356;p20"/>
          <p:cNvCxnSpPr/>
          <p:nvPr/>
        </p:nvCxnSpPr>
        <p:spPr>
          <a:xfrm>
            <a:off x="2486100" y="2077575"/>
            <a:ext cx="2016600" cy="5400"/>
          </a:xfrm>
          <a:prstGeom prst="straightConnector1">
            <a:avLst/>
          </a:prstGeom>
          <a:noFill/>
          <a:ln cap="flat" cmpd="sng" w="38100">
            <a:solidFill>
              <a:srgbClr val="8AA8D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20"/>
          <p:cNvCxnSpPr/>
          <p:nvPr/>
        </p:nvCxnSpPr>
        <p:spPr>
          <a:xfrm>
            <a:off x="2239550" y="3087175"/>
            <a:ext cx="1975500" cy="8100"/>
          </a:xfrm>
          <a:prstGeom prst="straightConnector1">
            <a:avLst/>
          </a:prstGeom>
          <a:noFill/>
          <a:ln cap="flat" cmpd="sng" w="38100">
            <a:solidFill>
              <a:srgbClr val="DD98A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20"/>
          <p:cNvCxnSpPr/>
          <p:nvPr/>
        </p:nvCxnSpPr>
        <p:spPr>
          <a:xfrm>
            <a:off x="5673000" y="2083788"/>
            <a:ext cx="1084200" cy="0"/>
          </a:xfrm>
          <a:prstGeom prst="straightConnector1">
            <a:avLst/>
          </a:prstGeom>
          <a:noFill/>
          <a:ln cap="flat" cmpd="sng" w="38100">
            <a:solidFill>
              <a:srgbClr val="8AA8D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20"/>
          <p:cNvCxnSpPr/>
          <p:nvPr/>
        </p:nvCxnSpPr>
        <p:spPr>
          <a:xfrm>
            <a:off x="5547450" y="3087175"/>
            <a:ext cx="1872300" cy="0"/>
          </a:xfrm>
          <a:prstGeom prst="straightConnector1">
            <a:avLst/>
          </a:prstGeom>
          <a:noFill/>
          <a:ln cap="flat" cmpd="sng" w="38100">
            <a:solidFill>
              <a:srgbClr val="DD98A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0" name="Google Shape;360;p20"/>
          <p:cNvGrpSpPr/>
          <p:nvPr/>
        </p:nvGrpSpPr>
        <p:grpSpPr>
          <a:xfrm>
            <a:off x="4189813" y="2412684"/>
            <a:ext cx="808632" cy="785288"/>
            <a:chOff x="706675" y="-487312"/>
            <a:chExt cx="1519700" cy="1456125"/>
          </a:xfrm>
        </p:grpSpPr>
        <p:sp>
          <p:nvSpPr>
            <p:cNvPr id="361" name="Google Shape;361;p20"/>
            <p:cNvSpPr/>
            <p:nvPr/>
          </p:nvSpPr>
          <p:spPr>
            <a:xfrm>
              <a:off x="775850" y="-418237"/>
              <a:ext cx="1450525" cy="1387050"/>
            </a:xfrm>
            <a:custGeom>
              <a:rect b="b" l="l" r="r" t="t"/>
              <a:pathLst>
                <a:path extrusionOk="0" h="55482" w="58021">
                  <a:moveTo>
                    <a:pt x="36288" y="49010"/>
                  </a:moveTo>
                  <a:lnTo>
                    <a:pt x="36323" y="49045"/>
                  </a:lnTo>
                  <a:cubicBezTo>
                    <a:pt x="36233" y="49063"/>
                    <a:pt x="36157" y="49074"/>
                    <a:pt x="36124" y="49074"/>
                  </a:cubicBezTo>
                  <a:cubicBezTo>
                    <a:pt x="36080" y="49074"/>
                    <a:pt x="36113" y="49055"/>
                    <a:pt x="36288" y="49010"/>
                  </a:cubicBezTo>
                  <a:close/>
                  <a:moveTo>
                    <a:pt x="9118" y="1"/>
                  </a:moveTo>
                  <a:cubicBezTo>
                    <a:pt x="7699" y="1"/>
                    <a:pt x="6303" y="303"/>
                    <a:pt x="4964" y="995"/>
                  </a:cubicBezTo>
                  <a:cubicBezTo>
                    <a:pt x="3734" y="1434"/>
                    <a:pt x="2767" y="2400"/>
                    <a:pt x="2328" y="3586"/>
                  </a:cubicBezTo>
                  <a:cubicBezTo>
                    <a:pt x="0" y="8022"/>
                    <a:pt x="2196" y="12678"/>
                    <a:pt x="4788" y="16938"/>
                  </a:cubicBezTo>
                  <a:cubicBezTo>
                    <a:pt x="6149" y="19090"/>
                    <a:pt x="7687" y="21067"/>
                    <a:pt x="9400" y="22912"/>
                  </a:cubicBezTo>
                  <a:cubicBezTo>
                    <a:pt x="8038" y="23746"/>
                    <a:pt x="7028" y="25064"/>
                    <a:pt x="6633" y="26601"/>
                  </a:cubicBezTo>
                  <a:cubicBezTo>
                    <a:pt x="6193" y="28138"/>
                    <a:pt x="6413" y="29807"/>
                    <a:pt x="7204" y="31169"/>
                  </a:cubicBezTo>
                  <a:cubicBezTo>
                    <a:pt x="5666" y="32003"/>
                    <a:pt x="4568" y="33409"/>
                    <a:pt x="4173" y="35078"/>
                  </a:cubicBezTo>
                  <a:cubicBezTo>
                    <a:pt x="3426" y="37933"/>
                    <a:pt x="4744" y="40085"/>
                    <a:pt x="6501" y="41974"/>
                  </a:cubicBezTo>
                  <a:cubicBezTo>
                    <a:pt x="5578" y="45268"/>
                    <a:pt x="4832" y="48430"/>
                    <a:pt x="7511" y="51329"/>
                  </a:cubicBezTo>
                  <a:cubicBezTo>
                    <a:pt x="9245" y="53211"/>
                    <a:pt x="11214" y="54177"/>
                    <a:pt x="13123" y="54177"/>
                  </a:cubicBezTo>
                  <a:cubicBezTo>
                    <a:pt x="15177" y="54177"/>
                    <a:pt x="17163" y="53058"/>
                    <a:pt x="18711" y="50758"/>
                  </a:cubicBezTo>
                  <a:cubicBezTo>
                    <a:pt x="21434" y="46717"/>
                    <a:pt x="24069" y="42632"/>
                    <a:pt x="26705" y="38548"/>
                  </a:cubicBezTo>
                  <a:lnTo>
                    <a:pt x="32019" y="42940"/>
                  </a:lnTo>
                  <a:cubicBezTo>
                    <a:pt x="31668" y="44082"/>
                    <a:pt x="31404" y="45224"/>
                    <a:pt x="31360" y="46366"/>
                  </a:cubicBezTo>
                  <a:cubicBezTo>
                    <a:pt x="31229" y="49440"/>
                    <a:pt x="33161" y="51988"/>
                    <a:pt x="35401" y="53920"/>
                  </a:cubicBezTo>
                  <a:cubicBezTo>
                    <a:pt x="36608" y="54976"/>
                    <a:pt x="37961" y="55482"/>
                    <a:pt x="39289" y="55482"/>
                  </a:cubicBezTo>
                  <a:cubicBezTo>
                    <a:pt x="41054" y="55482"/>
                    <a:pt x="42776" y="54589"/>
                    <a:pt x="44054" y="52910"/>
                  </a:cubicBezTo>
                  <a:cubicBezTo>
                    <a:pt x="44493" y="52339"/>
                    <a:pt x="44888" y="51724"/>
                    <a:pt x="45327" y="51153"/>
                  </a:cubicBezTo>
                  <a:cubicBezTo>
                    <a:pt x="45681" y="51214"/>
                    <a:pt x="46037" y="51244"/>
                    <a:pt x="46391" y="51244"/>
                  </a:cubicBezTo>
                  <a:cubicBezTo>
                    <a:pt x="47837" y="51244"/>
                    <a:pt x="49249" y="50744"/>
                    <a:pt x="50378" y="49792"/>
                  </a:cubicBezTo>
                  <a:cubicBezTo>
                    <a:pt x="52047" y="48342"/>
                    <a:pt x="52838" y="46190"/>
                    <a:pt x="52487" y="43994"/>
                  </a:cubicBezTo>
                  <a:cubicBezTo>
                    <a:pt x="53102" y="43599"/>
                    <a:pt x="53673" y="43159"/>
                    <a:pt x="54287" y="42720"/>
                  </a:cubicBezTo>
                  <a:cubicBezTo>
                    <a:pt x="57274" y="40480"/>
                    <a:pt x="57713" y="36835"/>
                    <a:pt x="55254" y="34024"/>
                  </a:cubicBezTo>
                  <a:cubicBezTo>
                    <a:pt x="53322" y="31877"/>
                    <a:pt x="50970" y="30024"/>
                    <a:pt x="47952" y="30024"/>
                  </a:cubicBezTo>
                  <a:cubicBezTo>
                    <a:pt x="47883" y="30024"/>
                    <a:pt x="47813" y="30025"/>
                    <a:pt x="47743" y="30027"/>
                  </a:cubicBezTo>
                  <a:cubicBezTo>
                    <a:pt x="46601" y="30115"/>
                    <a:pt x="45459" y="30334"/>
                    <a:pt x="44317" y="30686"/>
                  </a:cubicBezTo>
                  <a:lnTo>
                    <a:pt x="39662" y="25108"/>
                  </a:lnTo>
                  <a:lnTo>
                    <a:pt x="52750" y="16543"/>
                  </a:lnTo>
                  <a:cubicBezTo>
                    <a:pt x="53848" y="15928"/>
                    <a:pt x="54814" y="15181"/>
                    <a:pt x="55649" y="14259"/>
                  </a:cubicBezTo>
                  <a:cubicBezTo>
                    <a:pt x="58021" y="11316"/>
                    <a:pt x="56835" y="7847"/>
                    <a:pt x="54463" y="5475"/>
                  </a:cubicBezTo>
                  <a:cubicBezTo>
                    <a:pt x="52730" y="3742"/>
                    <a:pt x="50970" y="3162"/>
                    <a:pt x="49145" y="3162"/>
                  </a:cubicBezTo>
                  <a:cubicBezTo>
                    <a:pt x="47686" y="3162"/>
                    <a:pt x="46186" y="3533"/>
                    <a:pt x="44625" y="3981"/>
                  </a:cubicBezTo>
                  <a:cubicBezTo>
                    <a:pt x="43104" y="2570"/>
                    <a:pt x="41435" y="1397"/>
                    <a:pt x="39321" y="1397"/>
                  </a:cubicBezTo>
                  <a:cubicBezTo>
                    <a:pt x="38870" y="1397"/>
                    <a:pt x="38399" y="1450"/>
                    <a:pt x="37905" y="1566"/>
                  </a:cubicBezTo>
                  <a:cubicBezTo>
                    <a:pt x="36148" y="1961"/>
                    <a:pt x="34654" y="3059"/>
                    <a:pt x="33776" y="4640"/>
                  </a:cubicBezTo>
                  <a:cubicBezTo>
                    <a:pt x="32870" y="4131"/>
                    <a:pt x="31837" y="3858"/>
                    <a:pt x="30805" y="3858"/>
                  </a:cubicBezTo>
                  <a:cubicBezTo>
                    <a:pt x="30236" y="3858"/>
                    <a:pt x="29667" y="3941"/>
                    <a:pt x="29120" y="4113"/>
                  </a:cubicBezTo>
                  <a:cubicBezTo>
                    <a:pt x="26968" y="4684"/>
                    <a:pt x="25299" y="6397"/>
                    <a:pt x="24772" y="8549"/>
                  </a:cubicBezTo>
                  <a:cubicBezTo>
                    <a:pt x="20510" y="4567"/>
                    <a:pt x="14636" y="1"/>
                    <a:pt x="9118" y="1"/>
                  </a:cubicBezTo>
                  <a:close/>
                </a:path>
              </a:pathLst>
            </a:custGeom>
            <a:solidFill>
              <a:srgbClr val="C0B3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706675" y="-487312"/>
              <a:ext cx="1450525" cy="1387300"/>
            </a:xfrm>
            <a:custGeom>
              <a:rect b="b" l="l" r="r" t="t"/>
              <a:pathLst>
                <a:path extrusionOk="0" h="55492" w="58021">
                  <a:moveTo>
                    <a:pt x="36323" y="48997"/>
                  </a:moveTo>
                  <a:lnTo>
                    <a:pt x="36367" y="49041"/>
                  </a:lnTo>
                  <a:cubicBezTo>
                    <a:pt x="36269" y="49080"/>
                    <a:pt x="36188" y="49102"/>
                    <a:pt x="36156" y="49102"/>
                  </a:cubicBezTo>
                  <a:cubicBezTo>
                    <a:pt x="36118" y="49102"/>
                    <a:pt x="36154" y="49070"/>
                    <a:pt x="36323" y="48997"/>
                  </a:cubicBezTo>
                  <a:close/>
                  <a:moveTo>
                    <a:pt x="9100" y="1"/>
                  </a:moveTo>
                  <a:cubicBezTo>
                    <a:pt x="7687" y="1"/>
                    <a:pt x="6297" y="302"/>
                    <a:pt x="4963" y="991"/>
                  </a:cubicBezTo>
                  <a:cubicBezTo>
                    <a:pt x="3778" y="1474"/>
                    <a:pt x="2811" y="2396"/>
                    <a:pt x="2328" y="3626"/>
                  </a:cubicBezTo>
                  <a:cubicBezTo>
                    <a:pt x="0" y="8062"/>
                    <a:pt x="2240" y="12674"/>
                    <a:pt x="4832" y="16934"/>
                  </a:cubicBezTo>
                  <a:cubicBezTo>
                    <a:pt x="6149" y="19086"/>
                    <a:pt x="7687" y="21063"/>
                    <a:pt x="9400" y="22908"/>
                  </a:cubicBezTo>
                  <a:cubicBezTo>
                    <a:pt x="8038" y="23742"/>
                    <a:pt x="7072" y="25060"/>
                    <a:pt x="6676" y="26641"/>
                  </a:cubicBezTo>
                  <a:cubicBezTo>
                    <a:pt x="6237" y="28178"/>
                    <a:pt x="6413" y="29803"/>
                    <a:pt x="7203" y="31209"/>
                  </a:cubicBezTo>
                  <a:cubicBezTo>
                    <a:pt x="5710" y="31999"/>
                    <a:pt x="4612" y="33405"/>
                    <a:pt x="4217" y="35074"/>
                  </a:cubicBezTo>
                  <a:cubicBezTo>
                    <a:pt x="3426" y="37973"/>
                    <a:pt x="4788" y="40081"/>
                    <a:pt x="6545" y="42013"/>
                  </a:cubicBezTo>
                  <a:cubicBezTo>
                    <a:pt x="5578" y="45264"/>
                    <a:pt x="4876" y="48470"/>
                    <a:pt x="7511" y="51325"/>
                  </a:cubicBezTo>
                  <a:cubicBezTo>
                    <a:pt x="9246" y="53229"/>
                    <a:pt x="11226" y="54206"/>
                    <a:pt x="13146" y="54206"/>
                  </a:cubicBezTo>
                  <a:cubicBezTo>
                    <a:pt x="15211" y="54206"/>
                    <a:pt x="17207" y="53076"/>
                    <a:pt x="18755" y="50754"/>
                  </a:cubicBezTo>
                  <a:cubicBezTo>
                    <a:pt x="21478" y="46713"/>
                    <a:pt x="24113" y="42672"/>
                    <a:pt x="26749" y="38588"/>
                  </a:cubicBezTo>
                  <a:lnTo>
                    <a:pt x="32019" y="42980"/>
                  </a:lnTo>
                  <a:cubicBezTo>
                    <a:pt x="31668" y="44078"/>
                    <a:pt x="31448" y="45220"/>
                    <a:pt x="31360" y="46406"/>
                  </a:cubicBezTo>
                  <a:cubicBezTo>
                    <a:pt x="31229" y="49480"/>
                    <a:pt x="33205" y="51984"/>
                    <a:pt x="35401" y="53916"/>
                  </a:cubicBezTo>
                  <a:cubicBezTo>
                    <a:pt x="36615" y="54978"/>
                    <a:pt x="37984" y="55492"/>
                    <a:pt x="39326" y="55492"/>
                  </a:cubicBezTo>
                  <a:cubicBezTo>
                    <a:pt x="41090" y="55492"/>
                    <a:pt x="42806" y="54603"/>
                    <a:pt x="44054" y="52906"/>
                  </a:cubicBezTo>
                  <a:cubicBezTo>
                    <a:pt x="44493" y="52379"/>
                    <a:pt x="44932" y="51764"/>
                    <a:pt x="45327" y="51149"/>
                  </a:cubicBezTo>
                  <a:cubicBezTo>
                    <a:pt x="45697" y="51221"/>
                    <a:pt x="46070" y="51256"/>
                    <a:pt x="46442" y="51256"/>
                  </a:cubicBezTo>
                  <a:cubicBezTo>
                    <a:pt x="47881" y="51256"/>
                    <a:pt x="49296" y="50730"/>
                    <a:pt x="50378" y="49788"/>
                  </a:cubicBezTo>
                  <a:cubicBezTo>
                    <a:pt x="52047" y="48382"/>
                    <a:pt x="52882" y="46186"/>
                    <a:pt x="52530" y="44034"/>
                  </a:cubicBezTo>
                  <a:cubicBezTo>
                    <a:pt x="53101" y="43595"/>
                    <a:pt x="53716" y="43155"/>
                    <a:pt x="54287" y="42760"/>
                  </a:cubicBezTo>
                  <a:cubicBezTo>
                    <a:pt x="57274" y="40520"/>
                    <a:pt x="57757" y="36875"/>
                    <a:pt x="55254" y="34020"/>
                  </a:cubicBezTo>
                  <a:cubicBezTo>
                    <a:pt x="53385" y="31896"/>
                    <a:pt x="51024" y="30060"/>
                    <a:pt x="48090" y="30060"/>
                  </a:cubicBezTo>
                  <a:cubicBezTo>
                    <a:pt x="47990" y="30060"/>
                    <a:pt x="47889" y="30062"/>
                    <a:pt x="47787" y="30067"/>
                  </a:cubicBezTo>
                  <a:cubicBezTo>
                    <a:pt x="46601" y="30111"/>
                    <a:pt x="45459" y="30330"/>
                    <a:pt x="44361" y="30726"/>
                  </a:cubicBezTo>
                  <a:lnTo>
                    <a:pt x="39705" y="25148"/>
                  </a:lnTo>
                  <a:lnTo>
                    <a:pt x="52794" y="16583"/>
                  </a:lnTo>
                  <a:cubicBezTo>
                    <a:pt x="53848" y="15968"/>
                    <a:pt x="54858" y="15177"/>
                    <a:pt x="55693" y="14255"/>
                  </a:cubicBezTo>
                  <a:cubicBezTo>
                    <a:pt x="58021" y="11356"/>
                    <a:pt x="56879" y="7886"/>
                    <a:pt x="54463" y="5471"/>
                  </a:cubicBezTo>
                  <a:cubicBezTo>
                    <a:pt x="52737" y="3745"/>
                    <a:pt x="50984" y="3176"/>
                    <a:pt x="49167" y="3176"/>
                  </a:cubicBezTo>
                  <a:cubicBezTo>
                    <a:pt x="47701" y="3176"/>
                    <a:pt x="46193" y="3546"/>
                    <a:pt x="44625" y="3977"/>
                  </a:cubicBezTo>
                  <a:cubicBezTo>
                    <a:pt x="43111" y="2572"/>
                    <a:pt x="41479" y="1433"/>
                    <a:pt x="39390" y="1433"/>
                  </a:cubicBezTo>
                  <a:cubicBezTo>
                    <a:pt x="38933" y="1433"/>
                    <a:pt x="38453" y="1487"/>
                    <a:pt x="37949" y="1606"/>
                  </a:cubicBezTo>
                  <a:cubicBezTo>
                    <a:pt x="36148" y="1957"/>
                    <a:pt x="34654" y="3099"/>
                    <a:pt x="33820" y="4680"/>
                  </a:cubicBezTo>
                  <a:cubicBezTo>
                    <a:pt x="32882" y="4140"/>
                    <a:pt x="31851" y="3876"/>
                    <a:pt x="30813" y="3876"/>
                  </a:cubicBezTo>
                  <a:cubicBezTo>
                    <a:pt x="30247" y="3876"/>
                    <a:pt x="29678" y="3954"/>
                    <a:pt x="29120" y="4109"/>
                  </a:cubicBezTo>
                  <a:cubicBezTo>
                    <a:pt x="26968" y="4680"/>
                    <a:pt x="25299" y="6393"/>
                    <a:pt x="24772" y="8545"/>
                  </a:cubicBezTo>
                  <a:cubicBezTo>
                    <a:pt x="20505" y="4593"/>
                    <a:pt x="14624" y="1"/>
                    <a:pt x="9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985575" y="181438"/>
              <a:ext cx="194375" cy="190550"/>
            </a:xfrm>
            <a:custGeom>
              <a:rect b="b" l="l" r="r" t="t"/>
              <a:pathLst>
                <a:path extrusionOk="0" h="7622" w="7775">
                  <a:moveTo>
                    <a:pt x="1785" y="1"/>
                  </a:moveTo>
                  <a:cubicBezTo>
                    <a:pt x="1373" y="1"/>
                    <a:pt x="967" y="154"/>
                    <a:pt x="659" y="462"/>
                  </a:cubicBezTo>
                  <a:cubicBezTo>
                    <a:pt x="0" y="1077"/>
                    <a:pt x="0" y="2131"/>
                    <a:pt x="659" y="2746"/>
                  </a:cubicBezTo>
                  <a:lnTo>
                    <a:pt x="5491" y="7621"/>
                  </a:lnTo>
                  <a:lnTo>
                    <a:pt x="7775" y="5337"/>
                  </a:lnTo>
                  <a:lnTo>
                    <a:pt x="2943" y="462"/>
                  </a:lnTo>
                  <a:cubicBezTo>
                    <a:pt x="2614" y="154"/>
                    <a:pt x="2196" y="1"/>
                    <a:pt x="1785" y="1"/>
                  </a:cubicBezTo>
                  <a:close/>
                </a:path>
              </a:pathLst>
            </a:custGeom>
            <a:solidFill>
              <a:srgbClr val="DD98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940875" y="158038"/>
              <a:ext cx="266525" cy="241400"/>
            </a:xfrm>
            <a:custGeom>
              <a:rect b="b" l="l" r="r" t="t"/>
              <a:pathLst>
                <a:path extrusionOk="0" h="9656" w="10661">
                  <a:moveTo>
                    <a:pt x="3589" y="1705"/>
                  </a:moveTo>
                  <a:cubicBezTo>
                    <a:pt x="3809" y="1705"/>
                    <a:pt x="4028" y="1793"/>
                    <a:pt x="4160" y="1925"/>
                  </a:cubicBezTo>
                  <a:lnTo>
                    <a:pt x="8508" y="6273"/>
                  </a:lnTo>
                  <a:lnTo>
                    <a:pt x="7279" y="7459"/>
                  </a:lnTo>
                  <a:lnTo>
                    <a:pt x="2974" y="3155"/>
                  </a:lnTo>
                  <a:cubicBezTo>
                    <a:pt x="2799" y="2979"/>
                    <a:pt x="2711" y="2759"/>
                    <a:pt x="2711" y="2540"/>
                  </a:cubicBezTo>
                  <a:cubicBezTo>
                    <a:pt x="2711" y="2320"/>
                    <a:pt x="2799" y="2101"/>
                    <a:pt x="2974" y="1925"/>
                  </a:cubicBezTo>
                  <a:cubicBezTo>
                    <a:pt x="3150" y="1793"/>
                    <a:pt x="3326" y="1705"/>
                    <a:pt x="3589" y="1705"/>
                  </a:cubicBezTo>
                  <a:close/>
                  <a:moveTo>
                    <a:pt x="3532" y="1"/>
                  </a:moveTo>
                  <a:cubicBezTo>
                    <a:pt x="1650" y="1"/>
                    <a:pt x="1" y="2501"/>
                    <a:pt x="1876" y="4209"/>
                  </a:cubicBezTo>
                  <a:lnTo>
                    <a:pt x="7279" y="9655"/>
                  </a:lnTo>
                  <a:lnTo>
                    <a:pt x="10661" y="6229"/>
                  </a:lnTo>
                  <a:lnTo>
                    <a:pt x="5258" y="827"/>
                  </a:lnTo>
                  <a:cubicBezTo>
                    <a:pt x="4726" y="243"/>
                    <a:pt x="4118" y="1"/>
                    <a:pt x="3532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925175" y="392263"/>
              <a:ext cx="194375" cy="190550"/>
            </a:xfrm>
            <a:custGeom>
              <a:rect b="b" l="l" r="r" t="t"/>
              <a:pathLst>
                <a:path extrusionOk="0" h="7622" w="7775">
                  <a:moveTo>
                    <a:pt x="1774" y="1"/>
                  </a:moveTo>
                  <a:cubicBezTo>
                    <a:pt x="1362" y="1"/>
                    <a:pt x="945" y="154"/>
                    <a:pt x="616" y="462"/>
                  </a:cubicBezTo>
                  <a:cubicBezTo>
                    <a:pt x="1" y="1121"/>
                    <a:pt x="1" y="2131"/>
                    <a:pt x="616" y="2746"/>
                  </a:cubicBezTo>
                  <a:lnTo>
                    <a:pt x="5491" y="7621"/>
                  </a:lnTo>
                  <a:lnTo>
                    <a:pt x="7775" y="5337"/>
                  </a:lnTo>
                  <a:lnTo>
                    <a:pt x="2900" y="462"/>
                  </a:lnTo>
                  <a:cubicBezTo>
                    <a:pt x="2592" y="154"/>
                    <a:pt x="2186" y="1"/>
                    <a:pt x="1774" y="1"/>
                  </a:cubicBezTo>
                  <a:close/>
                </a:path>
              </a:pathLst>
            </a:custGeom>
            <a:solidFill>
              <a:srgbClr val="DD98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883650" y="371638"/>
              <a:ext cx="263350" cy="238625"/>
            </a:xfrm>
            <a:custGeom>
              <a:rect b="b" l="l" r="r" t="t"/>
              <a:pathLst>
                <a:path extrusionOk="0" h="9545" w="10534">
                  <a:moveTo>
                    <a:pt x="3419" y="1594"/>
                  </a:moveTo>
                  <a:cubicBezTo>
                    <a:pt x="3638" y="1594"/>
                    <a:pt x="3858" y="1682"/>
                    <a:pt x="4033" y="1858"/>
                  </a:cubicBezTo>
                  <a:lnTo>
                    <a:pt x="8338" y="6162"/>
                  </a:lnTo>
                  <a:lnTo>
                    <a:pt x="7152" y="7348"/>
                  </a:lnTo>
                  <a:lnTo>
                    <a:pt x="2804" y="3044"/>
                  </a:lnTo>
                  <a:cubicBezTo>
                    <a:pt x="2277" y="2517"/>
                    <a:pt x="2672" y="1594"/>
                    <a:pt x="3419" y="1594"/>
                  </a:cubicBezTo>
                  <a:close/>
                  <a:moveTo>
                    <a:pt x="3432" y="1"/>
                  </a:moveTo>
                  <a:cubicBezTo>
                    <a:pt x="1574" y="1"/>
                    <a:pt x="1" y="2393"/>
                    <a:pt x="1750" y="4142"/>
                  </a:cubicBezTo>
                  <a:lnTo>
                    <a:pt x="7152" y="9544"/>
                  </a:lnTo>
                  <a:lnTo>
                    <a:pt x="10534" y="6162"/>
                  </a:lnTo>
                  <a:lnTo>
                    <a:pt x="5132" y="760"/>
                  </a:lnTo>
                  <a:cubicBezTo>
                    <a:pt x="4596" y="225"/>
                    <a:pt x="4001" y="1"/>
                    <a:pt x="3432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964700" y="12138"/>
              <a:ext cx="419475" cy="739625"/>
            </a:xfrm>
            <a:custGeom>
              <a:rect b="b" l="l" r="r" t="t"/>
              <a:pathLst>
                <a:path extrusionOk="0" h="29585" w="16779">
                  <a:moveTo>
                    <a:pt x="7590" y="1"/>
                  </a:moveTo>
                  <a:cubicBezTo>
                    <a:pt x="7476" y="1"/>
                    <a:pt x="7363" y="69"/>
                    <a:pt x="7336" y="206"/>
                  </a:cubicBezTo>
                  <a:lnTo>
                    <a:pt x="133" y="26559"/>
                  </a:lnTo>
                  <a:cubicBezTo>
                    <a:pt x="1" y="26955"/>
                    <a:pt x="133" y="27394"/>
                    <a:pt x="396" y="27657"/>
                  </a:cubicBezTo>
                  <a:lnTo>
                    <a:pt x="1977" y="29239"/>
                  </a:lnTo>
                  <a:cubicBezTo>
                    <a:pt x="2211" y="29472"/>
                    <a:pt x="2513" y="29585"/>
                    <a:pt x="2811" y="29585"/>
                  </a:cubicBezTo>
                  <a:cubicBezTo>
                    <a:pt x="3187" y="29585"/>
                    <a:pt x="3558" y="29406"/>
                    <a:pt x="3778" y="29063"/>
                  </a:cubicBezTo>
                  <a:lnTo>
                    <a:pt x="16691" y="9342"/>
                  </a:lnTo>
                  <a:cubicBezTo>
                    <a:pt x="16779" y="9210"/>
                    <a:pt x="16779" y="9079"/>
                    <a:pt x="16691" y="8991"/>
                  </a:cubicBezTo>
                  <a:lnTo>
                    <a:pt x="7775" y="75"/>
                  </a:lnTo>
                  <a:cubicBezTo>
                    <a:pt x="7726" y="25"/>
                    <a:pt x="7658" y="1"/>
                    <a:pt x="7590" y="1"/>
                  </a:cubicBezTo>
                  <a:close/>
                </a:path>
              </a:pathLst>
            </a:custGeom>
            <a:solidFill>
              <a:srgbClr val="FFF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943850" y="-5812"/>
              <a:ext cx="461200" cy="777475"/>
            </a:xfrm>
            <a:custGeom>
              <a:rect b="b" l="l" r="r" t="t"/>
              <a:pathLst>
                <a:path extrusionOk="0" h="31099" w="18448">
                  <a:moveTo>
                    <a:pt x="8697" y="1979"/>
                  </a:moveTo>
                  <a:lnTo>
                    <a:pt x="16647" y="9972"/>
                  </a:lnTo>
                  <a:lnTo>
                    <a:pt x="3953" y="29342"/>
                  </a:lnTo>
                  <a:cubicBezTo>
                    <a:pt x="3909" y="29430"/>
                    <a:pt x="3778" y="29517"/>
                    <a:pt x="3690" y="29517"/>
                  </a:cubicBezTo>
                  <a:cubicBezTo>
                    <a:pt x="3558" y="29517"/>
                    <a:pt x="3426" y="29473"/>
                    <a:pt x="3338" y="29386"/>
                  </a:cubicBezTo>
                  <a:lnTo>
                    <a:pt x="1801" y="27848"/>
                  </a:lnTo>
                  <a:cubicBezTo>
                    <a:pt x="1669" y="27761"/>
                    <a:pt x="1669" y="27585"/>
                    <a:pt x="1669" y="27453"/>
                  </a:cubicBezTo>
                  <a:lnTo>
                    <a:pt x="8697" y="1979"/>
                  </a:lnTo>
                  <a:close/>
                  <a:moveTo>
                    <a:pt x="8409" y="1"/>
                  </a:moveTo>
                  <a:cubicBezTo>
                    <a:pt x="7977" y="1"/>
                    <a:pt x="7561" y="279"/>
                    <a:pt x="7423" y="749"/>
                  </a:cubicBezTo>
                  <a:lnTo>
                    <a:pt x="220" y="27102"/>
                  </a:lnTo>
                  <a:cubicBezTo>
                    <a:pt x="0" y="27761"/>
                    <a:pt x="220" y="28463"/>
                    <a:pt x="703" y="28990"/>
                  </a:cubicBezTo>
                  <a:lnTo>
                    <a:pt x="2240" y="30528"/>
                  </a:lnTo>
                  <a:cubicBezTo>
                    <a:pt x="2636" y="30879"/>
                    <a:pt x="3119" y="31099"/>
                    <a:pt x="3646" y="31099"/>
                  </a:cubicBezTo>
                  <a:cubicBezTo>
                    <a:pt x="3690" y="31099"/>
                    <a:pt x="3778" y="31099"/>
                    <a:pt x="3822" y="31055"/>
                  </a:cubicBezTo>
                  <a:cubicBezTo>
                    <a:pt x="4393" y="31011"/>
                    <a:pt x="4920" y="30703"/>
                    <a:pt x="5271" y="30220"/>
                  </a:cubicBezTo>
                  <a:lnTo>
                    <a:pt x="18184" y="10499"/>
                  </a:lnTo>
                  <a:cubicBezTo>
                    <a:pt x="18447" y="10060"/>
                    <a:pt x="18404" y="9533"/>
                    <a:pt x="18052" y="9226"/>
                  </a:cubicBezTo>
                  <a:lnTo>
                    <a:pt x="9136" y="310"/>
                  </a:lnTo>
                  <a:cubicBezTo>
                    <a:pt x="8924" y="98"/>
                    <a:pt x="8664" y="1"/>
                    <a:pt x="8409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1436875" y="-268762"/>
              <a:ext cx="193275" cy="190550"/>
            </a:xfrm>
            <a:custGeom>
              <a:rect b="b" l="l" r="r" t="t"/>
              <a:pathLst>
                <a:path extrusionOk="0" h="7622" w="7731">
                  <a:moveTo>
                    <a:pt x="1741" y="1"/>
                  </a:moveTo>
                  <a:cubicBezTo>
                    <a:pt x="1329" y="1"/>
                    <a:pt x="922" y="155"/>
                    <a:pt x="615" y="462"/>
                  </a:cubicBezTo>
                  <a:cubicBezTo>
                    <a:pt x="0" y="1121"/>
                    <a:pt x="0" y="2131"/>
                    <a:pt x="615" y="2746"/>
                  </a:cubicBezTo>
                  <a:lnTo>
                    <a:pt x="5446" y="7621"/>
                  </a:lnTo>
                  <a:lnTo>
                    <a:pt x="7730" y="5337"/>
                  </a:lnTo>
                  <a:lnTo>
                    <a:pt x="2899" y="462"/>
                  </a:lnTo>
                  <a:cubicBezTo>
                    <a:pt x="2570" y="155"/>
                    <a:pt x="2152" y="1"/>
                    <a:pt x="1741" y="1"/>
                  </a:cubicBezTo>
                  <a:close/>
                </a:path>
              </a:pathLst>
            </a:custGeom>
            <a:solidFill>
              <a:srgbClr val="DD98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0"/>
            <p:cNvSpPr/>
            <p:nvPr/>
          </p:nvSpPr>
          <p:spPr>
            <a:xfrm>
              <a:off x="1395075" y="-289387"/>
              <a:ext cx="262525" cy="238625"/>
            </a:xfrm>
            <a:custGeom>
              <a:rect b="b" l="l" r="r" t="t"/>
              <a:pathLst>
                <a:path extrusionOk="0" h="9545" w="10501">
                  <a:moveTo>
                    <a:pt x="3385" y="1594"/>
                  </a:moveTo>
                  <a:cubicBezTo>
                    <a:pt x="3649" y="1594"/>
                    <a:pt x="3868" y="1682"/>
                    <a:pt x="4044" y="1858"/>
                  </a:cubicBezTo>
                  <a:lnTo>
                    <a:pt x="8304" y="6162"/>
                  </a:lnTo>
                  <a:lnTo>
                    <a:pt x="7118" y="7348"/>
                  </a:lnTo>
                  <a:lnTo>
                    <a:pt x="2814" y="3044"/>
                  </a:lnTo>
                  <a:cubicBezTo>
                    <a:pt x="2463" y="2693"/>
                    <a:pt x="2463" y="2165"/>
                    <a:pt x="2814" y="1858"/>
                  </a:cubicBezTo>
                  <a:cubicBezTo>
                    <a:pt x="2946" y="1682"/>
                    <a:pt x="3165" y="1594"/>
                    <a:pt x="3385" y="1594"/>
                  </a:cubicBezTo>
                  <a:close/>
                  <a:moveTo>
                    <a:pt x="3442" y="1"/>
                  </a:moveTo>
                  <a:cubicBezTo>
                    <a:pt x="1582" y="1"/>
                    <a:pt x="1" y="2393"/>
                    <a:pt x="1716" y="4142"/>
                  </a:cubicBezTo>
                  <a:lnTo>
                    <a:pt x="7118" y="9544"/>
                  </a:lnTo>
                  <a:lnTo>
                    <a:pt x="10500" y="6206"/>
                  </a:lnTo>
                  <a:lnTo>
                    <a:pt x="5142" y="760"/>
                  </a:lnTo>
                  <a:cubicBezTo>
                    <a:pt x="4607" y="225"/>
                    <a:pt x="4011" y="1"/>
                    <a:pt x="3442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0"/>
            <p:cNvSpPr/>
            <p:nvPr/>
          </p:nvSpPr>
          <p:spPr>
            <a:xfrm>
              <a:off x="1646600" y="-329962"/>
              <a:ext cx="194375" cy="191350"/>
            </a:xfrm>
            <a:custGeom>
              <a:rect b="b" l="l" r="r" t="t"/>
              <a:pathLst>
                <a:path extrusionOk="0" h="7654" w="7775">
                  <a:moveTo>
                    <a:pt x="1779" y="0"/>
                  </a:moveTo>
                  <a:cubicBezTo>
                    <a:pt x="1362" y="0"/>
                    <a:pt x="944" y="165"/>
                    <a:pt x="615" y="494"/>
                  </a:cubicBezTo>
                  <a:cubicBezTo>
                    <a:pt x="0" y="1109"/>
                    <a:pt x="0" y="2119"/>
                    <a:pt x="615" y="2778"/>
                  </a:cubicBezTo>
                  <a:lnTo>
                    <a:pt x="5490" y="7654"/>
                  </a:lnTo>
                  <a:lnTo>
                    <a:pt x="7774" y="5326"/>
                  </a:lnTo>
                  <a:lnTo>
                    <a:pt x="2943" y="494"/>
                  </a:lnTo>
                  <a:cubicBezTo>
                    <a:pt x="2613" y="165"/>
                    <a:pt x="2196" y="0"/>
                    <a:pt x="1779" y="0"/>
                  </a:cubicBezTo>
                  <a:close/>
                </a:path>
              </a:pathLst>
            </a:custGeom>
            <a:solidFill>
              <a:srgbClr val="DD98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0"/>
            <p:cNvSpPr/>
            <p:nvPr/>
          </p:nvSpPr>
          <p:spPr>
            <a:xfrm>
              <a:off x="1608850" y="-348487"/>
              <a:ext cx="259575" cy="236225"/>
            </a:xfrm>
            <a:custGeom>
              <a:rect b="b" l="l" r="r" t="t"/>
              <a:pathLst>
                <a:path extrusionOk="0" h="9449" w="10383">
                  <a:moveTo>
                    <a:pt x="3311" y="1499"/>
                  </a:moveTo>
                  <a:cubicBezTo>
                    <a:pt x="3531" y="1499"/>
                    <a:pt x="3750" y="1631"/>
                    <a:pt x="3882" y="1762"/>
                  </a:cubicBezTo>
                  <a:lnTo>
                    <a:pt x="8186" y="6067"/>
                  </a:lnTo>
                  <a:lnTo>
                    <a:pt x="7000" y="7297"/>
                  </a:lnTo>
                  <a:lnTo>
                    <a:pt x="2696" y="2992"/>
                  </a:lnTo>
                  <a:cubicBezTo>
                    <a:pt x="2125" y="2421"/>
                    <a:pt x="2520" y="1499"/>
                    <a:pt x="3267" y="1499"/>
                  </a:cubicBezTo>
                  <a:close/>
                  <a:moveTo>
                    <a:pt x="3385" y="0"/>
                  </a:moveTo>
                  <a:cubicBezTo>
                    <a:pt x="1560" y="0"/>
                    <a:pt x="0" y="2313"/>
                    <a:pt x="1598" y="4046"/>
                  </a:cubicBezTo>
                  <a:lnTo>
                    <a:pt x="7000" y="9449"/>
                  </a:lnTo>
                  <a:lnTo>
                    <a:pt x="10382" y="6067"/>
                  </a:lnTo>
                  <a:lnTo>
                    <a:pt x="4980" y="664"/>
                  </a:lnTo>
                  <a:cubicBezTo>
                    <a:pt x="4474" y="198"/>
                    <a:pt x="3918" y="0"/>
                    <a:pt x="3385" y="0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0"/>
            <p:cNvSpPr/>
            <p:nvPr/>
          </p:nvSpPr>
          <p:spPr>
            <a:xfrm>
              <a:off x="1268875" y="-292062"/>
              <a:ext cx="745575" cy="417075"/>
            </a:xfrm>
            <a:custGeom>
              <a:rect b="b" l="l" r="r" t="t"/>
              <a:pathLst>
                <a:path extrusionOk="0" h="16683" w="29823">
                  <a:moveTo>
                    <a:pt x="26910" y="0"/>
                  </a:moveTo>
                  <a:cubicBezTo>
                    <a:pt x="26811" y="0"/>
                    <a:pt x="26713" y="11"/>
                    <a:pt x="26617" y="32"/>
                  </a:cubicBezTo>
                  <a:lnTo>
                    <a:pt x="264" y="7280"/>
                  </a:lnTo>
                  <a:cubicBezTo>
                    <a:pt x="44" y="7323"/>
                    <a:pt x="0" y="7543"/>
                    <a:pt x="132" y="7675"/>
                  </a:cubicBezTo>
                  <a:lnTo>
                    <a:pt x="9092" y="16591"/>
                  </a:lnTo>
                  <a:cubicBezTo>
                    <a:pt x="9119" y="16645"/>
                    <a:pt x="9197" y="16683"/>
                    <a:pt x="9272" y="16683"/>
                  </a:cubicBezTo>
                  <a:cubicBezTo>
                    <a:pt x="9319" y="16683"/>
                    <a:pt x="9366" y="16668"/>
                    <a:pt x="9399" y="16635"/>
                  </a:cubicBezTo>
                  <a:lnTo>
                    <a:pt x="29120" y="3722"/>
                  </a:lnTo>
                  <a:cubicBezTo>
                    <a:pt x="29735" y="3283"/>
                    <a:pt x="29823" y="2404"/>
                    <a:pt x="29296" y="1877"/>
                  </a:cubicBezTo>
                  <a:lnTo>
                    <a:pt x="27759" y="340"/>
                  </a:lnTo>
                  <a:cubicBezTo>
                    <a:pt x="27526" y="107"/>
                    <a:pt x="27217" y="0"/>
                    <a:pt x="26910" y="0"/>
                  </a:cubicBezTo>
                  <a:close/>
                </a:path>
              </a:pathLst>
            </a:custGeom>
            <a:solidFill>
              <a:srgbClr val="FFF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0"/>
            <p:cNvSpPr/>
            <p:nvPr/>
          </p:nvSpPr>
          <p:spPr>
            <a:xfrm>
              <a:off x="1250200" y="-311587"/>
              <a:ext cx="787325" cy="455175"/>
            </a:xfrm>
            <a:custGeom>
              <a:rect b="b" l="l" r="r" t="t"/>
              <a:pathLst>
                <a:path extrusionOk="0" h="18207" w="31493">
                  <a:moveTo>
                    <a:pt x="27652" y="1543"/>
                  </a:moveTo>
                  <a:cubicBezTo>
                    <a:pt x="27759" y="1543"/>
                    <a:pt x="27870" y="1584"/>
                    <a:pt x="27935" y="1648"/>
                  </a:cubicBezTo>
                  <a:lnTo>
                    <a:pt x="29516" y="3185"/>
                  </a:lnTo>
                  <a:cubicBezTo>
                    <a:pt x="29691" y="3361"/>
                    <a:pt x="29648" y="3668"/>
                    <a:pt x="29428" y="3800"/>
                  </a:cubicBezTo>
                  <a:lnTo>
                    <a:pt x="10059" y="16537"/>
                  </a:lnTo>
                  <a:lnTo>
                    <a:pt x="2065" y="8544"/>
                  </a:lnTo>
                  <a:lnTo>
                    <a:pt x="27539" y="1560"/>
                  </a:lnTo>
                  <a:cubicBezTo>
                    <a:pt x="27575" y="1548"/>
                    <a:pt x="27613" y="1543"/>
                    <a:pt x="27652" y="1543"/>
                  </a:cubicBezTo>
                  <a:close/>
                  <a:moveTo>
                    <a:pt x="27687" y="1"/>
                  </a:moveTo>
                  <a:cubicBezTo>
                    <a:pt x="27520" y="1"/>
                    <a:pt x="27353" y="23"/>
                    <a:pt x="27188" y="67"/>
                  </a:cubicBezTo>
                  <a:lnTo>
                    <a:pt x="835" y="7314"/>
                  </a:lnTo>
                  <a:cubicBezTo>
                    <a:pt x="484" y="7402"/>
                    <a:pt x="176" y="7665"/>
                    <a:pt x="88" y="8017"/>
                  </a:cubicBezTo>
                  <a:cubicBezTo>
                    <a:pt x="0" y="8368"/>
                    <a:pt x="88" y="8763"/>
                    <a:pt x="352" y="9027"/>
                  </a:cubicBezTo>
                  <a:lnTo>
                    <a:pt x="9268" y="17943"/>
                  </a:lnTo>
                  <a:cubicBezTo>
                    <a:pt x="9488" y="18119"/>
                    <a:pt x="9751" y="18206"/>
                    <a:pt x="10015" y="18206"/>
                  </a:cubicBezTo>
                  <a:cubicBezTo>
                    <a:pt x="10190" y="18206"/>
                    <a:pt x="10410" y="18162"/>
                    <a:pt x="10542" y="18075"/>
                  </a:cubicBezTo>
                  <a:lnTo>
                    <a:pt x="30306" y="5118"/>
                  </a:lnTo>
                  <a:cubicBezTo>
                    <a:pt x="31317" y="4459"/>
                    <a:pt x="31492" y="3010"/>
                    <a:pt x="30614" y="2131"/>
                  </a:cubicBezTo>
                  <a:lnTo>
                    <a:pt x="29077" y="594"/>
                  </a:lnTo>
                  <a:cubicBezTo>
                    <a:pt x="28681" y="199"/>
                    <a:pt x="28187" y="1"/>
                    <a:pt x="27687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0"/>
            <p:cNvSpPr/>
            <p:nvPr/>
          </p:nvSpPr>
          <p:spPr>
            <a:xfrm>
              <a:off x="842875" y="-370812"/>
              <a:ext cx="1064250" cy="1045800"/>
            </a:xfrm>
            <a:custGeom>
              <a:rect b="b" l="l" r="r" t="t"/>
              <a:pathLst>
                <a:path extrusionOk="0" h="41832" w="42570">
                  <a:moveTo>
                    <a:pt x="3361" y="1"/>
                  </a:moveTo>
                  <a:cubicBezTo>
                    <a:pt x="1497" y="1"/>
                    <a:pt x="1" y="1905"/>
                    <a:pt x="745" y="3841"/>
                  </a:cubicBezTo>
                  <a:cubicBezTo>
                    <a:pt x="2590" y="8585"/>
                    <a:pt x="4523" y="12011"/>
                    <a:pt x="8959" y="16491"/>
                  </a:cubicBezTo>
                  <a:lnTo>
                    <a:pt x="13922" y="21410"/>
                  </a:lnTo>
                  <a:lnTo>
                    <a:pt x="34960" y="38979"/>
                  </a:lnTo>
                  <a:cubicBezTo>
                    <a:pt x="36541" y="40296"/>
                    <a:pt x="38386" y="41262"/>
                    <a:pt x="40406" y="41790"/>
                  </a:cubicBezTo>
                  <a:cubicBezTo>
                    <a:pt x="40530" y="41818"/>
                    <a:pt x="40653" y="41832"/>
                    <a:pt x="40773" y="41832"/>
                  </a:cubicBezTo>
                  <a:cubicBezTo>
                    <a:pt x="41761" y="41832"/>
                    <a:pt x="42569" y="40914"/>
                    <a:pt x="42295" y="39857"/>
                  </a:cubicBezTo>
                  <a:cubicBezTo>
                    <a:pt x="41768" y="37881"/>
                    <a:pt x="40846" y="35992"/>
                    <a:pt x="39528" y="34411"/>
                  </a:cubicBezTo>
                  <a:lnTo>
                    <a:pt x="21959" y="13372"/>
                  </a:lnTo>
                  <a:lnTo>
                    <a:pt x="16996" y="8409"/>
                  </a:lnTo>
                  <a:cubicBezTo>
                    <a:pt x="12560" y="3973"/>
                    <a:pt x="9134" y="2040"/>
                    <a:pt x="4391" y="196"/>
                  </a:cubicBezTo>
                  <a:cubicBezTo>
                    <a:pt x="4043" y="62"/>
                    <a:pt x="3696" y="1"/>
                    <a:pt x="3361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819625" y="-389937"/>
              <a:ext cx="1109175" cy="1084750"/>
            </a:xfrm>
            <a:custGeom>
              <a:rect b="b" l="l" r="r" t="t"/>
              <a:pathLst>
                <a:path extrusionOk="0" h="43390" w="44367">
                  <a:moveTo>
                    <a:pt x="4297" y="1531"/>
                  </a:moveTo>
                  <a:cubicBezTo>
                    <a:pt x="4531" y="1531"/>
                    <a:pt x="4773" y="1573"/>
                    <a:pt x="5013" y="1664"/>
                  </a:cubicBezTo>
                  <a:cubicBezTo>
                    <a:pt x="9713" y="3333"/>
                    <a:pt x="13929" y="6100"/>
                    <a:pt x="17399" y="9701"/>
                  </a:cubicBezTo>
                  <a:lnTo>
                    <a:pt x="22318" y="14664"/>
                  </a:lnTo>
                  <a:lnTo>
                    <a:pt x="39887" y="35659"/>
                  </a:lnTo>
                  <a:cubicBezTo>
                    <a:pt x="41117" y="37196"/>
                    <a:pt x="41995" y="38953"/>
                    <a:pt x="42522" y="40842"/>
                  </a:cubicBezTo>
                  <a:cubicBezTo>
                    <a:pt x="42566" y="41105"/>
                    <a:pt x="42478" y="41413"/>
                    <a:pt x="42303" y="41588"/>
                  </a:cubicBezTo>
                  <a:cubicBezTo>
                    <a:pt x="42140" y="41751"/>
                    <a:pt x="41953" y="41842"/>
                    <a:pt x="41742" y="41842"/>
                  </a:cubicBezTo>
                  <a:cubicBezTo>
                    <a:pt x="41668" y="41842"/>
                    <a:pt x="41592" y="41831"/>
                    <a:pt x="41512" y="41808"/>
                  </a:cubicBezTo>
                  <a:cubicBezTo>
                    <a:pt x="39623" y="41325"/>
                    <a:pt x="37867" y="40446"/>
                    <a:pt x="36373" y="39173"/>
                  </a:cubicBezTo>
                  <a:lnTo>
                    <a:pt x="15335" y="21604"/>
                  </a:lnTo>
                  <a:lnTo>
                    <a:pt x="10416" y="16685"/>
                  </a:lnTo>
                  <a:cubicBezTo>
                    <a:pt x="6814" y="13259"/>
                    <a:pt x="4047" y="8998"/>
                    <a:pt x="2378" y="4343"/>
                  </a:cubicBezTo>
                  <a:cubicBezTo>
                    <a:pt x="1817" y="2921"/>
                    <a:pt x="2945" y="1531"/>
                    <a:pt x="4297" y="1531"/>
                  </a:cubicBezTo>
                  <a:close/>
                  <a:moveTo>
                    <a:pt x="4257" y="0"/>
                  </a:moveTo>
                  <a:cubicBezTo>
                    <a:pt x="1897" y="0"/>
                    <a:pt x="0" y="2419"/>
                    <a:pt x="929" y="4870"/>
                  </a:cubicBezTo>
                  <a:cubicBezTo>
                    <a:pt x="2773" y="9525"/>
                    <a:pt x="4706" y="13127"/>
                    <a:pt x="9362" y="17783"/>
                  </a:cubicBezTo>
                  <a:lnTo>
                    <a:pt x="14281" y="22702"/>
                  </a:lnTo>
                  <a:lnTo>
                    <a:pt x="35363" y="40358"/>
                  </a:lnTo>
                  <a:cubicBezTo>
                    <a:pt x="37076" y="41764"/>
                    <a:pt x="39009" y="42730"/>
                    <a:pt x="41161" y="43301"/>
                  </a:cubicBezTo>
                  <a:cubicBezTo>
                    <a:pt x="41336" y="43345"/>
                    <a:pt x="41512" y="43345"/>
                    <a:pt x="41732" y="43389"/>
                  </a:cubicBezTo>
                  <a:lnTo>
                    <a:pt x="41732" y="43345"/>
                  </a:lnTo>
                  <a:cubicBezTo>
                    <a:pt x="43225" y="43345"/>
                    <a:pt x="44367" y="41940"/>
                    <a:pt x="43972" y="40446"/>
                  </a:cubicBezTo>
                  <a:cubicBezTo>
                    <a:pt x="43445" y="38338"/>
                    <a:pt x="42434" y="36362"/>
                    <a:pt x="41029" y="34693"/>
                  </a:cubicBezTo>
                  <a:lnTo>
                    <a:pt x="23460" y="13610"/>
                  </a:lnTo>
                  <a:lnTo>
                    <a:pt x="18497" y="8647"/>
                  </a:lnTo>
                  <a:cubicBezTo>
                    <a:pt x="13842" y="3991"/>
                    <a:pt x="10240" y="2015"/>
                    <a:pt x="5584" y="258"/>
                  </a:cubicBezTo>
                  <a:cubicBezTo>
                    <a:pt x="5136" y="81"/>
                    <a:pt x="4688" y="0"/>
                    <a:pt x="4257" y="0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1609250" y="385463"/>
              <a:ext cx="403025" cy="396025"/>
            </a:xfrm>
            <a:custGeom>
              <a:rect b="b" l="l" r="r" t="t"/>
              <a:pathLst>
                <a:path extrusionOk="0" h="15841" w="16121">
                  <a:moveTo>
                    <a:pt x="11937" y="1"/>
                  </a:moveTo>
                  <a:cubicBezTo>
                    <a:pt x="11663" y="1"/>
                    <a:pt x="11387" y="39"/>
                    <a:pt x="11113" y="119"/>
                  </a:cubicBezTo>
                  <a:lnTo>
                    <a:pt x="3427" y="2315"/>
                  </a:lnTo>
                  <a:cubicBezTo>
                    <a:pt x="2987" y="2447"/>
                    <a:pt x="2592" y="2798"/>
                    <a:pt x="2460" y="3281"/>
                  </a:cubicBezTo>
                  <a:lnTo>
                    <a:pt x="264" y="10968"/>
                  </a:lnTo>
                  <a:cubicBezTo>
                    <a:pt x="1" y="11978"/>
                    <a:pt x="264" y="13120"/>
                    <a:pt x="1055" y="13866"/>
                  </a:cubicBezTo>
                  <a:lnTo>
                    <a:pt x="2812" y="15667"/>
                  </a:lnTo>
                  <a:cubicBezTo>
                    <a:pt x="2928" y="15784"/>
                    <a:pt x="3088" y="15840"/>
                    <a:pt x="3249" y="15840"/>
                  </a:cubicBezTo>
                  <a:cubicBezTo>
                    <a:pt x="3451" y="15840"/>
                    <a:pt x="3656" y="15751"/>
                    <a:pt x="3778" y="15579"/>
                  </a:cubicBezTo>
                  <a:lnTo>
                    <a:pt x="8609" y="8859"/>
                  </a:lnTo>
                  <a:cubicBezTo>
                    <a:pt x="8741" y="8684"/>
                    <a:pt x="8829" y="8596"/>
                    <a:pt x="8961" y="8508"/>
                  </a:cubicBezTo>
                  <a:lnTo>
                    <a:pt x="15725" y="3633"/>
                  </a:lnTo>
                  <a:cubicBezTo>
                    <a:pt x="16076" y="3413"/>
                    <a:pt x="16120" y="2930"/>
                    <a:pt x="15813" y="2666"/>
                  </a:cubicBezTo>
                  <a:lnTo>
                    <a:pt x="14056" y="866"/>
                  </a:lnTo>
                  <a:cubicBezTo>
                    <a:pt x="13470" y="313"/>
                    <a:pt x="12717" y="1"/>
                    <a:pt x="11937" y="1"/>
                  </a:cubicBezTo>
                  <a:close/>
                </a:path>
              </a:pathLst>
            </a:custGeom>
            <a:solidFill>
              <a:srgbClr val="3657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0"/>
            <p:cNvSpPr/>
            <p:nvPr/>
          </p:nvSpPr>
          <p:spPr>
            <a:xfrm>
              <a:off x="1588400" y="365938"/>
              <a:ext cx="445825" cy="435375"/>
            </a:xfrm>
            <a:custGeom>
              <a:rect b="b" l="l" r="r" t="t"/>
              <a:pathLst>
                <a:path extrusionOk="0" h="17415" w="17833">
                  <a:moveTo>
                    <a:pt x="12781" y="1603"/>
                  </a:moveTo>
                  <a:cubicBezTo>
                    <a:pt x="13352" y="1603"/>
                    <a:pt x="13880" y="1866"/>
                    <a:pt x="14275" y="2262"/>
                  </a:cubicBezTo>
                  <a:lnTo>
                    <a:pt x="15900" y="3931"/>
                  </a:lnTo>
                  <a:lnTo>
                    <a:pt x="9312" y="8674"/>
                  </a:lnTo>
                  <a:cubicBezTo>
                    <a:pt x="9136" y="8806"/>
                    <a:pt x="8960" y="8982"/>
                    <a:pt x="8785" y="9201"/>
                  </a:cubicBezTo>
                  <a:lnTo>
                    <a:pt x="4041" y="15789"/>
                  </a:lnTo>
                  <a:lnTo>
                    <a:pt x="2372" y="14164"/>
                  </a:lnTo>
                  <a:cubicBezTo>
                    <a:pt x="1845" y="13593"/>
                    <a:pt x="1625" y="12759"/>
                    <a:pt x="1845" y="12012"/>
                  </a:cubicBezTo>
                  <a:lnTo>
                    <a:pt x="4041" y="4326"/>
                  </a:lnTo>
                  <a:cubicBezTo>
                    <a:pt x="4085" y="4106"/>
                    <a:pt x="4261" y="3931"/>
                    <a:pt x="4480" y="3843"/>
                  </a:cubicBezTo>
                  <a:lnTo>
                    <a:pt x="12167" y="1647"/>
                  </a:lnTo>
                  <a:cubicBezTo>
                    <a:pt x="12342" y="1603"/>
                    <a:pt x="12562" y="1603"/>
                    <a:pt x="12781" y="1603"/>
                  </a:cubicBezTo>
                  <a:close/>
                  <a:moveTo>
                    <a:pt x="12787" y="1"/>
                  </a:moveTo>
                  <a:cubicBezTo>
                    <a:pt x="12446" y="1"/>
                    <a:pt x="12104" y="50"/>
                    <a:pt x="11771" y="153"/>
                  </a:cubicBezTo>
                  <a:lnTo>
                    <a:pt x="4085" y="2349"/>
                  </a:lnTo>
                  <a:cubicBezTo>
                    <a:pt x="3338" y="2569"/>
                    <a:pt x="2767" y="3140"/>
                    <a:pt x="2548" y="3843"/>
                  </a:cubicBezTo>
                  <a:lnTo>
                    <a:pt x="352" y="11529"/>
                  </a:lnTo>
                  <a:cubicBezTo>
                    <a:pt x="0" y="12847"/>
                    <a:pt x="352" y="14252"/>
                    <a:pt x="1318" y="15174"/>
                  </a:cubicBezTo>
                  <a:lnTo>
                    <a:pt x="3119" y="16975"/>
                  </a:lnTo>
                  <a:cubicBezTo>
                    <a:pt x="3382" y="17239"/>
                    <a:pt x="3734" y="17371"/>
                    <a:pt x="4085" y="17414"/>
                  </a:cubicBezTo>
                  <a:lnTo>
                    <a:pt x="4261" y="17327"/>
                  </a:lnTo>
                  <a:cubicBezTo>
                    <a:pt x="4656" y="17283"/>
                    <a:pt x="5007" y="17107"/>
                    <a:pt x="5271" y="16800"/>
                  </a:cubicBezTo>
                  <a:lnTo>
                    <a:pt x="10102" y="10036"/>
                  </a:lnTo>
                  <a:cubicBezTo>
                    <a:pt x="10146" y="9948"/>
                    <a:pt x="10234" y="9904"/>
                    <a:pt x="10278" y="9860"/>
                  </a:cubicBezTo>
                  <a:lnTo>
                    <a:pt x="17042" y="4985"/>
                  </a:lnTo>
                  <a:cubicBezTo>
                    <a:pt x="17745" y="4502"/>
                    <a:pt x="17832" y="3491"/>
                    <a:pt x="17218" y="2876"/>
                  </a:cubicBezTo>
                  <a:lnTo>
                    <a:pt x="15417" y="1076"/>
                  </a:lnTo>
                  <a:cubicBezTo>
                    <a:pt x="14703" y="394"/>
                    <a:pt x="13750" y="1"/>
                    <a:pt x="12787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1229325" y="-83487"/>
              <a:ext cx="260275" cy="278425"/>
            </a:xfrm>
            <a:custGeom>
              <a:rect b="b" l="l" r="r" t="t"/>
              <a:pathLst>
                <a:path extrusionOk="0" h="11137" w="10411">
                  <a:moveTo>
                    <a:pt x="859" y="0"/>
                  </a:moveTo>
                  <a:cubicBezTo>
                    <a:pt x="676" y="0"/>
                    <a:pt x="495" y="67"/>
                    <a:pt x="352" y="210"/>
                  </a:cubicBezTo>
                  <a:cubicBezTo>
                    <a:pt x="1" y="474"/>
                    <a:pt x="1" y="957"/>
                    <a:pt x="265" y="1308"/>
                  </a:cubicBezTo>
                  <a:lnTo>
                    <a:pt x="8961" y="10883"/>
                  </a:lnTo>
                  <a:cubicBezTo>
                    <a:pt x="9102" y="11048"/>
                    <a:pt x="9319" y="11137"/>
                    <a:pt x="9537" y="11137"/>
                  </a:cubicBezTo>
                  <a:cubicBezTo>
                    <a:pt x="9726" y="11137"/>
                    <a:pt x="9916" y="11070"/>
                    <a:pt x="10059" y="10927"/>
                  </a:cubicBezTo>
                  <a:cubicBezTo>
                    <a:pt x="10366" y="10664"/>
                    <a:pt x="10410" y="10180"/>
                    <a:pt x="10103" y="9829"/>
                  </a:cubicBezTo>
                  <a:lnTo>
                    <a:pt x="1450" y="254"/>
                  </a:lnTo>
                  <a:cubicBezTo>
                    <a:pt x="1286" y="90"/>
                    <a:pt x="1071" y="0"/>
                    <a:pt x="859" y="0"/>
                  </a:cubicBezTo>
                  <a:close/>
                </a:path>
              </a:pathLst>
            </a:custGeom>
            <a:solidFill>
              <a:srgbClr val="FDF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0"/>
            <p:cNvSpPr/>
            <p:nvPr/>
          </p:nvSpPr>
          <p:spPr>
            <a:xfrm>
              <a:off x="1116250" y="-208662"/>
              <a:ext cx="102125" cy="104400"/>
            </a:xfrm>
            <a:custGeom>
              <a:rect b="b" l="l" r="r" t="t"/>
              <a:pathLst>
                <a:path extrusionOk="0" h="4176" w="4085">
                  <a:moveTo>
                    <a:pt x="858" y="0"/>
                  </a:moveTo>
                  <a:cubicBezTo>
                    <a:pt x="675" y="0"/>
                    <a:pt x="494" y="67"/>
                    <a:pt x="351" y="210"/>
                  </a:cubicBezTo>
                  <a:cubicBezTo>
                    <a:pt x="44" y="474"/>
                    <a:pt x="0" y="1001"/>
                    <a:pt x="308" y="1308"/>
                  </a:cubicBezTo>
                  <a:lnTo>
                    <a:pt x="2635" y="3900"/>
                  </a:lnTo>
                  <a:cubicBezTo>
                    <a:pt x="2800" y="4088"/>
                    <a:pt x="3015" y="4175"/>
                    <a:pt x="3227" y="4175"/>
                  </a:cubicBezTo>
                  <a:cubicBezTo>
                    <a:pt x="3410" y="4175"/>
                    <a:pt x="3591" y="4110"/>
                    <a:pt x="3733" y="3987"/>
                  </a:cubicBezTo>
                  <a:cubicBezTo>
                    <a:pt x="4085" y="3680"/>
                    <a:pt x="4085" y="3197"/>
                    <a:pt x="3821" y="2889"/>
                  </a:cubicBezTo>
                  <a:lnTo>
                    <a:pt x="1449" y="254"/>
                  </a:lnTo>
                  <a:cubicBezTo>
                    <a:pt x="1285" y="89"/>
                    <a:pt x="1070" y="0"/>
                    <a:pt x="858" y="0"/>
                  </a:cubicBezTo>
                  <a:close/>
                </a:path>
              </a:pathLst>
            </a:custGeom>
            <a:solidFill>
              <a:srgbClr val="FDF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1"/>
          <p:cNvSpPr txBox="1"/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Divisão de papéis</a:t>
            </a:r>
            <a:endParaRPr sz="3200"/>
          </a:p>
        </p:txBody>
      </p:sp>
      <p:sp>
        <p:nvSpPr>
          <p:cNvPr id="386" name="Google Shape;386;p21"/>
          <p:cNvSpPr/>
          <p:nvPr/>
        </p:nvSpPr>
        <p:spPr>
          <a:xfrm>
            <a:off x="2146200" y="3298200"/>
            <a:ext cx="6751200" cy="1248000"/>
          </a:xfrm>
          <a:prstGeom prst="homePlate">
            <a:avLst>
              <a:gd fmla="val 50000" name="adj"/>
            </a:avLst>
          </a:pr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1"/>
          <p:cNvSpPr/>
          <p:nvPr/>
        </p:nvSpPr>
        <p:spPr>
          <a:xfrm>
            <a:off x="2081700" y="2246093"/>
            <a:ext cx="6605100" cy="946500"/>
          </a:xfrm>
          <a:prstGeom prst="homePlate">
            <a:avLst>
              <a:gd fmla="val 50000" name="adj"/>
            </a:avLst>
          </a:prstGeom>
          <a:solidFill>
            <a:srgbClr val="8AA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1"/>
          <p:cNvSpPr/>
          <p:nvPr/>
        </p:nvSpPr>
        <p:spPr>
          <a:xfrm>
            <a:off x="2081700" y="1193993"/>
            <a:ext cx="6605100" cy="946500"/>
          </a:xfrm>
          <a:prstGeom prst="homePlate">
            <a:avLst>
              <a:gd fmla="val 50000" name="adj"/>
            </a:avLst>
          </a:prstGeom>
          <a:solidFill>
            <a:srgbClr val="DD98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1"/>
          <p:cNvSpPr txBox="1"/>
          <p:nvPr/>
        </p:nvSpPr>
        <p:spPr>
          <a:xfrm>
            <a:off x="3763200" y="1242975"/>
            <a:ext cx="3734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Product Owner</a:t>
            </a:r>
            <a:endParaRPr b="1" sz="20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3763203" y="1518275"/>
            <a:ext cx="37341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Sther Marinho Brito</a:t>
            </a:r>
            <a:endParaRPr sz="2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3843537" y="2199750"/>
            <a:ext cx="3734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Scrum Master</a:t>
            </a:r>
            <a:endParaRPr b="1" sz="20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2" name="Google Shape;392;p21"/>
          <p:cNvSpPr txBox="1"/>
          <p:nvPr/>
        </p:nvSpPr>
        <p:spPr>
          <a:xfrm>
            <a:off x="3777325" y="2491150"/>
            <a:ext cx="38130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Mariana Yuna C. Miyamoto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21"/>
          <p:cNvSpPr txBox="1"/>
          <p:nvPr/>
        </p:nvSpPr>
        <p:spPr>
          <a:xfrm>
            <a:off x="3761900" y="3275150"/>
            <a:ext cx="3734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Equipe de Desenvolvimento</a:t>
            </a:r>
            <a:endParaRPr b="1" sz="24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4" name="Google Shape;394;p21"/>
          <p:cNvSpPr txBox="1"/>
          <p:nvPr/>
        </p:nvSpPr>
        <p:spPr>
          <a:xfrm>
            <a:off x="3595575" y="3628600"/>
            <a:ext cx="46707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Gabriela de Souza Konig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João Pedro Figueiredo do Valle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Lara Melo Rocha Ruas Fernandes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21"/>
          <p:cNvSpPr/>
          <p:nvPr/>
        </p:nvSpPr>
        <p:spPr>
          <a:xfrm>
            <a:off x="7580240" y="1319190"/>
            <a:ext cx="696059" cy="696108"/>
          </a:xfrm>
          <a:custGeom>
            <a:rect b="b" l="l" r="r" t="t"/>
            <a:pathLst>
              <a:path extrusionOk="0" h="4578" w="4577">
                <a:moveTo>
                  <a:pt x="2288" y="1"/>
                </a:moveTo>
                <a:cubicBezTo>
                  <a:pt x="1025" y="1"/>
                  <a:pt x="0" y="1024"/>
                  <a:pt x="0" y="2289"/>
                </a:cubicBezTo>
                <a:cubicBezTo>
                  <a:pt x="0" y="3553"/>
                  <a:pt x="1025" y="4577"/>
                  <a:pt x="2288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1"/>
          <p:cNvSpPr/>
          <p:nvPr/>
        </p:nvSpPr>
        <p:spPr>
          <a:xfrm>
            <a:off x="7590243" y="2381333"/>
            <a:ext cx="676068" cy="676022"/>
          </a:xfrm>
          <a:custGeom>
            <a:rect b="b" l="l" r="r" t="t"/>
            <a:pathLst>
              <a:path extrusionOk="0" h="4578" w="4578">
                <a:moveTo>
                  <a:pt x="2289" y="1"/>
                </a:moveTo>
                <a:cubicBezTo>
                  <a:pt x="1026" y="1"/>
                  <a:pt x="1" y="1024"/>
                  <a:pt x="1" y="2289"/>
                </a:cubicBezTo>
                <a:cubicBezTo>
                  <a:pt x="1" y="3553"/>
                  <a:pt x="1026" y="4577"/>
                  <a:pt x="2289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1"/>
          <p:cNvSpPr/>
          <p:nvPr/>
        </p:nvSpPr>
        <p:spPr>
          <a:xfrm>
            <a:off x="7561782" y="3565750"/>
            <a:ext cx="685430" cy="685395"/>
          </a:xfrm>
          <a:custGeom>
            <a:rect b="b" l="l" r="r" t="t"/>
            <a:pathLst>
              <a:path extrusionOk="0" h="4578" w="4578">
                <a:moveTo>
                  <a:pt x="2289" y="1"/>
                </a:moveTo>
                <a:cubicBezTo>
                  <a:pt x="1026" y="1"/>
                  <a:pt x="1" y="1024"/>
                  <a:pt x="1" y="2289"/>
                </a:cubicBezTo>
                <a:cubicBezTo>
                  <a:pt x="1" y="3553"/>
                  <a:pt x="1026" y="4577"/>
                  <a:pt x="2289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8" name="Google Shape;398;p21"/>
          <p:cNvGrpSpPr/>
          <p:nvPr/>
        </p:nvGrpSpPr>
        <p:grpSpPr>
          <a:xfrm>
            <a:off x="7550366" y="3628605"/>
            <a:ext cx="708242" cy="510541"/>
            <a:chOff x="1389000" y="3536375"/>
            <a:chExt cx="2376650" cy="1713225"/>
          </a:xfrm>
        </p:grpSpPr>
        <p:sp>
          <p:nvSpPr>
            <p:cNvPr id="399" name="Google Shape;399;p21"/>
            <p:cNvSpPr/>
            <p:nvPr/>
          </p:nvSpPr>
          <p:spPr>
            <a:xfrm>
              <a:off x="1440775" y="3587875"/>
              <a:ext cx="2324875" cy="1661725"/>
            </a:xfrm>
            <a:custGeom>
              <a:rect b="b" l="l" r="r" t="t"/>
              <a:pathLst>
                <a:path extrusionOk="0" h="66469" w="92995">
                  <a:moveTo>
                    <a:pt x="60049" y="1"/>
                  </a:moveTo>
                  <a:cubicBezTo>
                    <a:pt x="58610" y="1"/>
                    <a:pt x="57157" y="399"/>
                    <a:pt x="55863" y="1230"/>
                  </a:cubicBezTo>
                  <a:lnTo>
                    <a:pt x="43146" y="9445"/>
                  </a:lnTo>
                  <a:cubicBezTo>
                    <a:pt x="42456" y="9905"/>
                    <a:pt x="41831" y="10464"/>
                    <a:pt x="41305" y="11121"/>
                  </a:cubicBezTo>
                  <a:cubicBezTo>
                    <a:pt x="40517" y="11351"/>
                    <a:pt x="39728" y="11680"/>
                    <a:pt x="39038" y="12140"/>
                  </a:cubicBezTo>
                  <a:lnTo>
                    <a:pt x="4601" y="34419"/>
                  </a:lnTo>
                  <a:cubicBezTo>
                    <a:pt x="1019" y="36752"/>
                    <a:pt x="0" y="41517"/>
                    <a:pt x="2300" y="45099"/>
                  </a:cubicBezTo>
                  <a:lnTo>
                    <a:pt x="12783" y="61299"/>
                  </a:lnTo>
                  <a:cubicBezTo>
                    <a:pt x="14226" y="63512"/>
                    <a:pt x="16703" y="64817"/>
                    <a:pt x="19326" y="64817"/>
                  </a:cubicBezTo>
                  <a:cubicBezTo>
                    <a:pt x="19390" y="64817"/>
                    <a:pt x="19455" y="64816"/>
                    <a:pt x="19519" y="64815"/>
                  </a:cubicBezTo>
                  <a:cubicBezTo>
                    <a:pt x="20891" y="65882"/>
                    <a:pt x="22547" y="66468"/>
                    <a:pt x="24275" y="66468"/>
                  </a:cubicBezTo>
                  <a:cubicBezTo>
                    <a:pt x="24409" y="66468"/>
                    <a:pt x="24543" y="66465"/>
                    <a:pt x="24678" y="66458"/>
                  </a:cubicBezTo>
                  <a:cubicBezTo>
                    <a:pt x="24941" y="66458"/>
                    <a:pt x="25171" y="66425"/>
                    <a:pt x="25434" y="66392"/>
                  </a:cubicBezTo>
                  <a:lnTo>
                    <a:pt x="66016" y="60477"/>
                  </a:lnTo>
                  <a:cubicBezTo>
                    <a:pt x="66838" y="60346"/>
                    <a:pt x="67659" y="60116"/>
                    <a:pt x="68382" y="59721"/>
                  </a:cubicBezTo>
                  <a:cubicBezTo>
                    <a:pt x="68974" y="59820"/>
                    <a:pt x="69532" y="59853"/>
                    <a:pt x="70124" y="59853"/>
                  </a:cubicBezTo>
                  <a:cubicBezTo>
                    <a:pt x="70387" y="59820"/>
                    <a:pt x="70617" y="59787"/>
                    <a:pt x="70880" y="59754"/>
                  </a:cubicBezTo>
                  <a:lnTo>
                    <a:pt x="85831" y="57585"/>
                  </a:lnTo>
                  <a:cubicBezTo>
                    <a:pt x="90070" y="56961"/>
                    <a:pt x="92995" y="53018"/>
                    <a:pt x="92403" y="48779"/>
                  </a:cubicBezTo>
                  <a:lnTo>
                    <a:pt x="89610" y="29720"/>
                  </a:lnTo>
                  <a:cubicBezTo>
                    <a:pt x="89069" y="25904"/>
                    <a:pt x="85790" y="23073"/>
                    <a:pt x="81945" y="23073"/>
                  </a:cubicBezTo>
                  <a:cubicBezTo>
                    <a:pt x="81817" y="23073"/>
                    <a:pt x="81689" y="23076"/>
                    <a:pt x="81559" y="23082"/>
                  </a:cubicBezTo>
                  <a:cubicBezTo>
                    <a:pt x="81329" y="23115"/>
                    <a:pt x="81066" y="23115"/>
                    <a:pt x="80803" y="23181"/>
                  </a:cubicBezTo>
                  <a:lnTo>
                    <a:pt x="78273" y="23542"/>
                  </a:lnTo>
                  <a:cubicBezTo>
                    <a:pt x="78207" y="22162"/>
                    <a:pt x="77780" y="20848"/>
                    <a:pt x="77057" y="19730"/>
                  </a:cubicBezTo>
                  <a:lnTo>
                    <a:pt x="66575" y="3530"/>
                  </a:lnTo>
                  <a:cubicBezTo>
                    <a:pt x="65085" y="1243"/>
                    <a:pt x="62590" y="1"/>
                    <a:pt x="60049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1389000" y="3536375"/>
              <a:ext cx="2325725" cy="1662150"/>
            </a:xfrm>
            <a:custGeom>
              <a:rect b="b" l="l" r="r" t="t"/>
              <a:pathLst>
                <a:path extrusionOk="0" h="66486" w="93029">
                  <a:moveTo>
                    <a:pt x="60067" y="1"/>
                  </a:moveTo>
                  <a:cubicBezTo>
                    <a:pt x="58623" y="1"/>
                    <a:pt x="57163" y="406"/>
                    <a:pt x="55863" y="1253"/>
                  </a:cubicBezTo>
                  <a:lnTo>
                    <a:pt x="43179" y="9468"/>
                  </a:lnTo>
                  <a:cubicBezTo>
                    <a:pt x="42456" y="9928"/>
                    <a:pt x="41832" y="10486"/>
                    <a:pt x="41339" y="11144"/>
                  </a:cubicBezTo>
                  <a:cubicBezTo>
                    <a:pt x="40518" y="11341"/>
                    <a:pt x="39762" y="11669"/>
                    <a:pt x="39039" y="12129"/>
                  </a:cubicBezTo>
                  <a:lnTo>
                    <a:pt x="4601" y="34442"/>
                  </a:lnTo>
                  <a:cubicBezTo>
                    <a:pt x="1052" y="36742"/>
                    <a:pt x="1" y="41507"/>
                    <a:pt x="2334" y="45121"/>
                  </a:cubicBezTo>
                  <a:lnTo>
                    <a:pt x="12784" y="61288"/>
                  </a:lnTo>
                  <a:cubicBezTo>
                    <a:pt x="14228" y="63503"/>
                    <a:pt x="16706" y="64840"/>
                    <a:pt x="19362" y="64840"/>
                  </a:cubicBezTo>
                  <a:cubicBezTo>
                    <a:pt x="19426" y="64840"/>
                    <a:pt x="19489" y="64839"/>
                    <a:pt x="19553" y="64837"/>
                  </a:cubicBezTo>
                  <a:cubicBezTo>
                    <a:pt x="20926" y="65898"/>
                    <a:pt x="22655" y="66485"/>
                    <a:pt x="24402" y="66485"/>
                  </a:cubicBezTo>
                  <a:cubicBezTo>
                    <a:pt x="24494" y="66485"/>
                    <a:pt x="24587" y="66484"/>
                    <a:pt x="24679" y="66480"/>
                  </a:cubicBezTo>
                  <a:cubicBezTo>
                    <a:pt x="24942" y="66480"/>
                    <a:pt x="25205" y="66448"/>
                    <a:pt x="25468" y="66415"/>
                  </a:cubicBezTo>
                  <a:lnTo>
                    <a:pt x="66050" y="60500"/>
                  </a:lnTo>
                  <a:cubicBezTo>
                    <a:pt x="66871" y="60368"/>
                    <a:pt x="67660" y="60105"/>
                    <a:pt x="68416" y="59744"/>
                  </a:cubicBezTo>
                  <a:cubicBezTo>
                    <a:pt x="68835" y="59818"/>
                    <a:pt x="69272" y="59855"/>
                    <a:pt x="69701" y="59855"/>
                  </a:cubicBezTo>
                  <a:cubicBezTo>
                    <a:pt x="69843" y="59855"/>
                    <a:pt x="69985" y="59851"/>
                    <a:pt x="70125" y="59843"/>
                  </a:cubicBezTo>
                  <a:cubicBezTo>
                    <a:pt x="70388" y="59843"/>
                    <a:pt x="70650" y="59810"/>
                    <a:pt x="70913" y="59777"/>
                  </a:cubicBezTo>
                  <a:lnTo>
                    <a:pt x="85865" y="57575"/>
                  </a:lnTo>
                  <a:cubicBezTo>
                    <a:pt x="90104" y="56951"/>
                    <a:pt x="93028" y="53041"/>
                    <a:pt x="92404" y="48802"/>
                  </a:cubicBezTo>
                  <a:lnTo>
                    <a:pt x="89611" y="29710"/>
                  </a:lnTo>
                  <a:cubicBezTo>
                    <a:pt x="89070" y="25895"/>
                    <a:pt x="85793" y="23095"/>
                    <a:pt x="81980" y="23095"/>
                  </a:cubicBezTo>
                  <a:cubicBezTo>
                    <a:pt x="81852" y="23095"/>
                    <a:pt x="81722" y="23098"/>
                    <a:pt x="81593" y="23105"/>
                  </a:cubicBezTo>
                  <a:cubicBezTo>
                    <a:pt x="81330" y="23105"/>
                    <a:pt x="81067" y="23138"/>
                    <a:pt x="80837" y="23171"/>
                  </a:cubicBezTo>
                  <a:lnTo>
                    <a:pt x="78307" y="23532"/>
                  </a:lnTo>
                  <a:cubicBezTo>
                    <a:pt x="78241" y="22185"/>
                    <a:pt x="77814" y="20870"/>
                    <a:pt x="77058" y="19720"/>
                  </a:cubicBezTo>
                  <a:lnTo>
                    <a:pt x="66576" y="3553"/>
                  </a:lnTo>
                  <a:cubicBezTo>
                    <a:pt x="65089" y="1250"/>
                    <a:pt x="62602" y="1"/>
                    <a:pt x="600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2998350" y="4246250"/>
              <a:ext cx="574250" cy="652925"/>
            </a:xfrm>
            <a:custGeom>
              <a:rect b="b" l="l" r="r" t="t"/>
              <a:pathLst>
                <a:path extrusionOk="0" h="26117" w="22970">
                  <a:moveTo>
                    <a:pt x="17431" y="1"/>
                  </a:moveTo>
                  <a:cubicBezTo>
                    <a:pt x="17296" y="1"/>
                    <a:pt x="17159" y="11"/>
                    <a:pt x="17022" y="33"/>
                  </a:cubicBezTo>
                  <a:lnTo>
                    <a:pt x="2465" y="2136"/>
                  </a:lnTo>
                  <a:cubicBezTo>
                    <a:pt x="1019" y="2366"/>
                    <a:pt x="0" y="3714"/>
                    <a:pt x="197" y="5192"/>
                  </a:cubicBezTo>
                  <a:lnTo>
                    <a:pt x="2925" y="23824"/>
                  </a:lnTo>
                  <a:cubicBezTo>
                    <a:pt x="3135" y="25176"/>
                    <a:pt x="4280" y="26116"/>
                    <a:pt x="5605" y="26116"/>
                  </a:cubicBezTo>
                  <a:cubicBezTo>
                    <a:pt x="5729" y="26116"/>
                    <a:pt x="5854" y="26108"/>
                    <a:pt x="5981" y="26091"/>
                  </a:cubicBezTo>
                  <a:lnTo>
                    <a:pt x="20505" y="23955"/>
                  </a:lnTo>
                  <a:cubicBezTo>
                    <a:pt x="21984" y="23758"/>
                    <a:pt x="22969" y="22411"/>
                    <a:pt x="22772" y="20932"/>
                  </a:cubicBezTo>
                  <a:lnTo>
                    <a:pt x="20045" y="2268"/>
                  </a:lnTo>
                  <a:cubicBezTo>
                    <a:pt x="19837" y="959"/>
                    <a:pt x="18714" y="1"/>
                    <a:pt x="17431" y="1"/>
                  </a:cubicBezTo>
                  <a:close/>
                </a:path>
              </a:pathLst>
            </a:custGeom>
            <a:solidFill>
              <a:srgbClr val="DD98A4"/>
            </a:solidFill>
            <a:ln cap="flat" cmpd="sng" w="9850">
              <a:solidFill>
                <a:schemeClr val="dk1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2998350" y="4245575"/>
              <a:ext cx="504425" cy="152675"/>
            </a:xfrm>
            <a:custGeom>
              <a:rect b="b" l="l" r="r" t="t"/>
              <a:pathLst>
                <a:path extrusionOk="0" h="6107" w="20177">
                  <a:moveTo>
                    <a:pt x="17583" y="1"/>
                  </a:moveTo>
                  <a:cubicBezTo>
                    <a:pt x="17463" y="1"/>
                    <a:pt x="17341" y="9"/>
                    <a:pt x="17219" y="27"/>
                  </a:cubicBezTo>
                  <a:lnTo>
                    <a:pt x="2267" y="2196"/>
                  </a:lnTo>
                  <a:cubicBezTo>
                    <a:pt x="920" y="2426"/>
                    <a:pt x="0" y="3675"/>
                    <a:pt x="197" y="4989"/>
                  </a:cubicBezTo>
                  <a:lnTo>
                    <a:pt x="362" y="6106"/>
                  </a:lnTo>
                  <a:lnTo>
                    <a:pt x="20176" y="3215"/>
                  </a:lnTo>
                  <a:lnTo>
                    <a:pt x="20012" y="2098"/>
                  </a:lnTo>
                  <a:cubicBezTo>
                    <a:pt x="19833" y="873"/>
                    <a:pt x="18784" y="1"/>
                    <a:pt x="175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3011475" y="4259425"/>
              <a:ext cx="491300" cy="137175"/>
            </a:xfrm>
            <a:custGeom>
              <a:rect b="b" l="l" r="r" t="t"/>
              <a:pathLst>
                <a:path extrusionOk="0" h="5487" w="19652">
                  <a:moveTo>
                    <a:pt x="17243" y="1"/>
                  </a:moveTo>
                  <a:cubicBezTo>
                    <a:pt x="17105" y="1"/>
                    <a:pt x="16966" y="11"/>
                    <a:pt x="16825" y="32"/>
                  </a:cubicBezTo>
                  <a:lnTo>
                    <a:pt x="2235" y="2168"/>
                  </a:lnTo>
                  <a:cubicBezTo>
                    <a:pt x="921" y="2332"/>
                    <a:pt x="1" y="3417"/>
                    <a:pt x="165" y="4534"/>
                  </a:cubicBezTo>
                  <a:lnTo>
                    <a:pt x="297" y="5487"/>
                  </a:lnTo>
                  <a:lnTo>
                    <a:pt x="19651" y="2661"/>
                  </a:lnTo>
                  <a:lnTo>
                    <a:pt x="19520" y="1708"/>
                  </a:lnTo>
                  <a:cubicBezTo>
                    <a:pt x="19373" y="710"/>
                    <a:pt x="18388" y="1"/>
                    <a:pt x="17243" y="1"/>
                  </a:cubicBezTo>
                  <a:close/>
                </a:path>
              </a:pathLst>
            </a:custGeom>
            <a:solidFill>
              <a:srgbClr val="8AA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2998350" y="4241325"/>
              <a:ext cx="504425" cy="156925"/>
            </a:xfrm>
            <a:custGeom>
              <a:rect b="b" l="l" r="r" t="t"/>
              <a:pathLst>
                <a:path extrusionOk="0" fill="none" h="6277" w="20177">
                  <a:moveTo>
                    <a:pt x="20012" y="2268"/>
                  </a:moveTo>
                  <a:cubicBezTo>
                    <a:pt x="19815" y="920"/>
                    <a:pt x="18566" y="0"/>
                    <a:pt x="17219" y="197"/>
                  </a:cubicBezTo>
                  <a:lnTo>
                    <a:pt x="2267" y="2366"/>
                  </a:lnTo>
                  <a:cubicBezTo>
                    <a:pt x="920" y="2596"/>
                    <a:pt x="0" y="3845"/>
                    <a:pt x="197" y="5159"/>
                  </a:cubicBezTo>
                  <a:lnTo>
                    <a:pt x="362" y="6276"/>
                  </a:lnTo>
                  <a:lnTo>
                    <a:pt x="20176" y="3385"/>
                  </a:lnTo>
                  <a:close/>
                </a:path>
              </a:pathLst>
            </a:custGeom>
            <a:noFill/>
            <a:ln cap="flat" cmpd="sng" w="9850">
              <a:solidFill>
                <a:schemeClr val="dk1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3069000" y="4746550"/>
              <a:ext cx="504425" cy="153475"/>
            </a:xfrm>
            <a:custGeom>
              <a:rect b="b" l="l" r="r" t="t"/>
              <a:pathLst>
                <a:path extrusionOk="0" h="6139" w="20177">
                  <a:moveTo>
                    <a:pt x="19815" y="0"/>
                  </a:moveTo>
                  <a:lnTo>
                    <a:pt x="0" y="2925"/>
                  </a:lnTo>
                  <a:lnTo>
                    <a:pt x="164" y="4042"/>
                  </a:lnTo>
                  <a:cubicBezTo>
                    <a:pt x="344" y="5267"/>
                    <a:pt x="1392" y="6139"/>
                    <a:pt x="2569" y="6139"/>
                  </a:cubicBezTo>
                  <a:cubicBezTo>
                    <a:pt x="2687" y="6139"/>
                    <a:pt x="2805" y="6130"/>
                    <a:pt x="2925" y="6112"/>
                  </a:cubicBezTo>
                  <a:lnTo>
                    <a:pt x="17909" y="3911"/>
                  </a:lnTo>
                  <a:cubicBezTo>
                    <a:pt x="19223" y="3713"/>
                    <a:pt x="20176" y="2465"/>
                    <a:pt x="19979" y="1150"/>
                  </a:cubicBezTo>
                  <a:lnTo>
                    <a:pt x="19815" y="0"/>
                  </a:lnTo>
                  <a:close/>
                </a:path>
              </a:pathLst>
            </a:custGeom>
            <a:solidFill>
              <a:srgbClr val="8AA8D3"/>
            </a:solidFill>
            <a:ln cap="flat" cmpd="sng" w="9850">
              <a:solidFill>
                <a:schemeClr val="dk1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3088700" y="4486950"/>
              <a:ext cx="4150" cy="27950"/>
            </a:xfrm>
            <a:custGeom>
              <a:rect b="b" l="l" r="r" t="t"/>
              <a:pathLst>
                <a:path extrusionOk="0" fill="none" h="1118" w="166">
                  <a:moveTo>
                    <a:pt x="1" y="0"/>
                  </a:moveTo>
                  <a:lnTo>
                    <a:pt x="165" y="1118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3157700" y="4477100"/>
              <a:ext cx="4150" cy="27950"/>
            </a:xfrm>
            <a:custGeom>
              <a:rect b="b" l="l" r="r" t="t"/>
              <a:pathLst>
                <a:path extrusionOk="0" fill="none" h="1118" w="166">
                  <a:moveTo>
                    <a:pt x="1" y="0"/>
                  </a:moveTo>
                  <a:lnTo>
                    <a:pt x="165" y="1117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3198800" y="4470525"/>
              <a:ext cx="4125" cy="28775"/>
            </a:xfrm>
            <a:custGeom>
              <a:rect b="b" l="l" r="r" t="t"/>
              <a:pathLst>
                <a:path extrusionOk="0" fill="none" h="1151" w="165">
                  <a:moveTo>
                    <a:pt x="0" y="0"/>
                  </a:moveTo>
                  <a:lnTo>
                    <a:pt x="164" y="1150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3125675" y="4481200"/>
              <a:ext cx="4125" cy="27950"/>
            </a:xfrm>
            <a:custGeom>
              <a:rect b="b" l="l" r="r" t="t"/>
              <a:pathLst>
                <a:path extrusionOk="0" fill="none" h="1118" w="165">
                  <a:moveTo>
                    <a:pt x="0" y="0"/>
                  </a:moveTo>
                  <a:lnTo>
                    <a:pt x="165" y="1118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3100200" y="4487775"/>
              <a:ext cx="13175" cy="1650"/>
            </a:xfrm>
            <a:custGeom>
              <a:rect b="b" l="l" r="r" t="t"/>
              <a:pathLst>
                <a:path extrusionOk="0" fill="none" h="66" w="527">
                  <a:moveTo>
                    <a:pt x="527" y="0"/>
                  </a:moveTo>
                  <a:lnTo>
                    <a:pt x="1" y="66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3138000" y="4482850"/>
              <a:ext cx="7425" cy="825"/>
            </a:xfrm>
            <a:custGeom>
              <a:rect b="b" l="l" r="r" t="t"/>
              <a:pathLst>
                <a:path extrusionOk="0" fill="none" h="33" w="297">
                  <a:moveTo>
                    <a:pt x="296" y="0"/>
                  </a:moveTo>
                  <a:lnTo>
                    <a:pt x="0" y="33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3170850" y="4477900"/>
              <a:ext cx="8250" cy="850"/>
            </a:xfrm>
            <a:custGeom>
              <a:rect b="b" l="l" r="r" t="t"/>
              <a:pathLst>
                <a:path extrusionOk="0" fill="none" h="34" w="330">
                  <a:moveTo>
                    <a:pt x="329" y="1"/>
                  </a:moveTo>
                  <a:lnTo>
                    <a:pt x="1" y="34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3101850" y="4500100"/>
              <a:ext cx="13175" cy="1650"/>
            </a:xfrm>
            <a:custGeom>
              <a:rect b="b" l="l" r="r" t="t"/>
              <a:pathLst>
                <a:path extrusionOk="0" fill="none" h="66" w="527">
                  <a:moveTo>
                    <a:pt x="526" y="0"/>
                  </a:moveTo>
                  <a:lnTo>
                    <a:pt x="1" y="66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3126500" y="4502550"/>
              <a:ext cx="21375" cy="3325"/>
            </a:xfrm>
            <a:custGeom>
              <a:rect b="b" l="l" r="r" t="t"/>
              <a:pathLst>
                <a:path extrusionOk="0" fill="none" h="133" w="855">
                  <a:moveTo>
                    <a:pt x="0" y="132"/>
                  </a:moveTo>
                  <a:lnTo>
                    <a:pt x="855" y="1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3176600" y="4486950"/>
              <a:ext cx="14000" cy="11525"/>
            </a:xfrm>
            <a:custGeom>
              <a:rect b="b" l="l" r="r" t="t"/>
              <a:pathLst>
                <a:path extrusionOk="0" fill="none" h="461" w="560">
                  <a:moveTo>
                    <a:pt x="1" y="0"/>
                  </a:moveTo>
                  <a:lnTo>
                    <a:pt x="67" y="460"/>
                  </a:lnTo>
                  <a:lnTo>
                    <a:pt x="559" y="395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3212750" y="4470525"/>
              <a:ext cx="20575" cy="23025"/>
            </a:xfrm>
            <a:custGeom>
              <a:rect b="b" l="l" r="r" t="t"/>
              <a:pathLst>
                <a:path extrusionOk="0" fill="none" h="921" w="823">
                  <a:moveTo>
                    <a:pt x="1" y="99"/>
                  </a:moveTo>
                  <a:lnTo>
                    <a:pt x="691" y="0"/>
                  </a:lnTo>
                  <a:lnTo>
                    <a:pt x="822" y="822"/>
                  </a:lnTo>
                  <a:lnTo>
                    <a:pt x="132" y="920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3281750" y="4544450"/>
              <a:ext cx="4150" cy="28775"/>
            </a:xfrm>
            <a:custGeom>
              <a:rect b="b" l="l" r="r" t="t"/>
              <a:pathLst>
                <a:path extrusionOk="0" fill="none" h="1151" w="166">
                  <a:moveTo>
                    <a:pt x="165" y="1151"/>
                  </a:moveTo>
                  <a:lnTo>
                    <a:pt x="1" y="1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3350775" y="4534600"/>
              <a:ext cx="4125" cy="28775"/>
            </a:xfrm>
            <a:custGeom>
              <a:rect b="b" l="l" r="r" t="t"/>
              <a:pathLst>
                <a:path extrusionOk="0" fill="none" h="1151" w="165">
                  <a:moveTo>
                    <a:pt x="164" y="1150"/>
                  </a:moveTo>
                  <a:lnTo>
                    <a:pt x="0" y="0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3391850" y="4528850"/>
              <a:ext cx="4125" cy="27950"/>
            </a:xfrm>
            <a:custGeom>
              <a:rect b="b" l="l" r="r" t="t"/>
              <a:pathLst>
                <a:path extrusionOk="0" fill="none" h="1118" w="165">
                  <a:moveTo>
                    <a:pt x="164" y="1117"/>
                  </a:moveTo>
                  <a:lnTo>
                    <a:pt x="0" y="0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3318725" y="4539525"/>
              <a:ext cx="4125" cy="28775"/>
            </a:xfrm>
            <a:custGeom>
              <a:rect b="b" l="l" r="r" t="t"/>
              <a:pathLst>
                <a:path extrusionOk="0" fill="none" h="1151" w="165">
                  <a:moveTo>
                    <a:pt x="165" y="1151"/>
                  </a:moveTo>
                  <a:lnTo>
                    <a:pt x="1" y="0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3295725" y="4565000"/>
              <a:ext cx="13175" cy="2475"/>
            </a:xfrm>
            <a:custGeom>
              <a:rect b="b" l="l" r="r" t="t"/>
              <a:pathLst>
                <a:path extrusionOk="0" fill="none" h="99" w="527">
                  <a:moveTo>
                    <a:pt x="526" y="0"/>
                  </a:moveTo>
                  <a:lnTo>
                    <a:pt x="1" y="99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3333525" y="4560875"/>
              <a:ext cx="8225" cy="850"/>
            </a:xfrm>
            <a:custGeom>
              <a:rect b="b" l="l" r="r" t="t"/>
              <a:pathLst>
                <a:path extrusionOk="0" fill="none" h="34" w="329">
                  <a:moveTo>
                    <a:pt x="329" y="1"/>
                  </a:moveTo>
                  <a:lnTo>
                    <a:pt x="0" y="34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>
              <a:off x="3367200" y="4555950"/>
              <a:ext cx="7425" cy="850"/>
            </a:xfrm>
            <a:custGeom>
              <a:rect b="b" l="l" r="r" t="t"/>
              <a:pathLst>
                <a:path extrusionOk="0" fill="none" h="34" w="297">
                  <a:moveTo>
                    <a:pt x="296" y="1"/>
                  </a:moveTo>
                  <a:lnTo>
                    <a:pt x="0" y="33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3294075" y="4552675"/>
              <a:ext cx="13175" cy="1650"/>
            </a:xfrm>
            <a:custGeom>
              <a:rect b="b" l="l" r="r" t="t"/>
              <a:pathLst>
                <a:path extrusionOk="0" fill="none" h="66" w="527">
                  <a:moveTo>
                    <a:pt x="527" y="0"/>
                  </a:moveTo>
                  <a:lnTo>
                    <a:pt x="1" y="66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3317075" y="4541175"/>
              <a:ext cx="20575" cy="3300"/>
            </a:xfrm>
            <a:custGeom>
              <a:rect b="b" l="l" r="r" t="t"/>
              <a:pathLst>
                <a:path extrusionOk="0" fill="none" h="132" w="823">
                  <a:moveTo>
                    <a:pt x="1" y="132"/>
                  </a:moveTo>
                  <a:lnTo>
                    <a:pt x="822" y="0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3368850" y="4534600"/>
              <a:ext cx="11525" cy="13175"/>
            </a:xfrm>
            <a:custGeom>
              <a:rect b="b" l="l" r="r" t="t"/>
              <a:pathLst>
                <a:path extrusionOk="0" fill="none" h="527" w="461">
                  <a:moveTo>
                    <a:pt x="66" y="526"/>
                  </a:moveTo>
                  <a:lnTo>
                    <a:pt x="0" y="99"/>
                  </a:lnTo>
                  <a:lnTo>
                    <a:pt x="460" y="0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3405800" y="4528025"/>
              <a:ext cx="19750" cy="23025"/>
            </a:xfrm>
            <a:custGeom>
              <a:rect b="b" l="l" r="r" t="t"/>
              <a:pathLst>
                <a:path extrusionOk="0" fill="none" h="921" w="790">
                  <a:moveTo>
                    <a:pt x="99" y="920"/>
                  </a:moveTo>
                  <a:lnTo>
                    <a:pt x="789" y="822"/>
                  </a:lnTo>
                  <a:lnTo>
                    <a:pt x="691" y="0"/>
                  </a:lnTo>
                  <a:lnTo>
                    <a:pt x="1" y="99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3241500" y="4550200"/>
              <a:ext cx="4150" cy="28775"/>
            </a:xfrm>
            <a:custGeom>
              <a:rect b="b" l="l" r="r" t="t"/>
              <a:pathLst>
                <a:path extrusionOk="0" fill="none" h="1151" w="166">
                  <a:moveTo>
                    <a:pt x="165" y="1151"/>
                  </a:moveTo>
                  <a:lnTo>
                    <a:pt x="1" y="1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3172500" y="4560875"/>
              <a:ext cx="4125" cy="27975"/>
            </a:xfrm>
            <a:custGeom>
              <a:rect b="b" l="l" r="r" t="t"/>
              <a:pathLst>
                <a:path extrusionOk="0" fill="none" h="1119" w="165">
                  <a:moveTo>
                    <a:pt x="165" y="1118"/>
                  </a:moveTo>
                  <a:lnTo>
                    <a:pt x="0" y="1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3130600" y="4566625"/>
              <a:ext cx="4950" cy="28775"/>
            </a:xfrm>
            <a:custGeom>
              <a:rect b="b" l="l" r="r" t="t"/>
              <a:pathLst>
                <a:path extrusionOk="0" fill="none" h="1151" w="198">
                  <a:moveTo>
                    <a:pt x="198" y="1151"/>
                  </a:moveTo>
                  <a:lnTo>
                    <a:pt x="1" y="1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3204550" y="4555950"/>
              <a:ext cx="4125" cy="28775"/>
            </a:xfrm>
            <a:custGeom>
              <a:rect b="b" l="l" r="r" t="t"/>
              <a:pathLst>
                <a:path extrusionOk="0" fill="none" h="1151" w="165">
                  <a:moveTo>
                    <a:pt x="164" y="1151"/>
                  </a:moveTo>
                  <a:lnTo>
                    <a:pt x="0" y="1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3220975" y="4576500"/>
              <a:ext cx="13150" cy="1650"/>
            </a:xfrm>
            <a:custGeom>
              <a:rect b="b" l="l" r="r" t="t"/>
              <a:pathLst>
                <a:path extrusionOk="0" fill="none" h="66" w="526">
                  <a:moveTo>
                    <a:pt x="0" y="66"/>
                  </a:moveTo>
                  <a:lnTo>
                    <a:pt x="526" y="0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3188925" y="4582250"/>
              <a:ext cx="7425" cy="850"/>
            </a:xfrm>
            <a:custGeom>
              <a:rect b="b" l="l" r="r" t="t"/>
              <a:pathLst>
                <a:path extrusionOk="0" fill="none" h="34" w="297">
                  <a:moveTo>
                    <a:pt x="1" y="33"/>
                  </a:moveTo>
                  <a:lnTo>
                    <a:pt x="296" y="0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3155250" y="4587175"/>
              <a:ext cx="7425" cy="850"/>
            </a:xfrm>
            <a:custGeom>
              <a:rect b="b" l="l" r="r" t="t"/>
              <a:pathLst>
                <a:path extrusionOk="0" fill="none" h="34" w="297">
                  <a:moveTo>
                    <a:pt x="0" y="33"/>
                  </a:moveTo>
                  <a:lnTo>
                    <a:pt x="296" y="0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3219325" y="4563350"/>
              <a:ext cx="13175" cy="2475"/>
            </a:xfrm>
            <a:custGeom>
              <a:rect b="b" l="l" r="r" t="t"/>
              <a:pathLst>
                <a:path extrusionOk="0" fill="none" h="99" w="527">
                  <a:moveTo>
                    <a:pt x="1" y="99"/>
                  </a:moveTo>
                  <a:lnTo>
                    <a:pt x="526" y="0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1"/>
            <p:cNvSpPr/>
            <p:nvPr/>
          </p:nvSpPr>
          <p:spPr>
            <a:xfrm>
              <a:off x="3186475" y="4560050"/>
              <a:ext cx="20550" cy="3325"/>
            </a:xfrm>
            <a:custGeom>
              <a:rect b="b" l="l" r="r" t="t"/>
              <a:pathLst>
                <a:path extrusionOk="0" fill="none" h="133" w="822">
                  <a:moveTo>
                    <a:pt x="822" y="1"/>
                  </a:moveTo>
                  <a:lnTo>
                    <a:pt x="0" y="132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3143750" y="4567450"/>
              <a:ext cx="13975" cy="11525"/>
            </a:xfrm>
            <a:custGeom>
              <a:rect b="b" l="l" r="r" t="t"/>
              <a:pathLst>
                <a:path extrusionOk="0" fill="none" h="461" w="559">
                  <a:moveTo>
                    <a:pt x="559" y="461"/>
                  </a:moveTo>
                  <a:lnTo>
                    <a:pt x="493" y="1"/>
                  </a:lnTo>
                  <a:lnTo>
                    <a:pt x="0" y="99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3101025" y="4572375"/>
              <a:ext cx="20575" cy="23025"/>
            </a:xfrm>
            <a:custGeom>
              <a:rect b="b" l="l" r="r" t="t"/>
              <a:pathLst>
                <a:path extrusionOk="0" fill="none" h="921" w="823">
                  <a:moveTo>
                    <a:pt x="822" y="822"/>
                  </a:moveTo>
                  <a:lnTo>
                    <a:pt x="132" y="921"/>
                  </a:lnTo>
                  <a:lnTo>
                    <a:pt x="1" y="99"/>
                  </a:lnTo>
                  <a:lnTo>
                    <a:pt x="691" y="1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3113350" y="4614275"/>
              <a:ext cx="322050" cy="53425"/>
            </a:xfrm>
            <a:custGeom>
              <a:rect b="b" l="l" r="r" t="t"/>
              <a:pathLst>
                <a:path extrusionOk="0" fill="none" h="2137" w="12882">
                  <a:moveTo>
                    <a:pt x="1" y="2137"/>
                  </a:moveTo>
                  <a:lnTo>
                    <a:pt x="12882" y="1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3119925" y="4672600"/>
              <a:ext cx="213625" cy="37000"/>
            </a:xfrm>
            <a:custGeom>
              <a:rect b="b" l="l" r="r" t="t"/>
              <a:pathLst>
                <a:path extrusionOk="0" fill="none" h="1480" w="8545">
                  <a:moveTo>
                    <a:pt x="0" y="1480"/>
                  </a:moveTo>
                  <a:lnTo>
                    <a:pt x="8544" y="1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3410725" y="4678350"/>
              <a:ext cx="67400" cy="30425"/>
            </a:xfrm>
            <a:custGeom>
              <a:rect b="b" l="l" r="r" t="t"/>
              <a:pathLst>
                <a:path extrusionOk="0" fill="none" h="1217" w="2696">
                  <a:moveTo>
                    <a:pt x="1" y="1217"/>
                  </a:moveTo>
                  <a:lnTo>
                    <a:pt x="691" y="297"/>
                  </a:lnTo>
                  <a:lnTo>
                    <a:pt x="2005" y="1052"/>
                  </a:lnTo>
                  <a:lnTo>
                    <a:pt x="2695" y="1"/>
                  </a:lnTo>
                </a:path>
              </a:pathLst>
            </a:custGeom>
            <a:noFill/>
            <a:ln cap="flat" cmpd="sng" w="985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1862200" y="4318550"/>
              <a:ext cx="1215025" cy="746750"/>
            </a:xfrm>
            <a:custGeom>
              <a:rect b="b" l="l" r="r" t="t"/>
              <a:pathLst>
                <a:path extrusionOk="0" h="29870" w="48601">
                  <a:moveTo>
                    <a:pt x="43037" y="0"/>
                  </a:moveTo>
                  <a:cubicBezTo>
                    <a:pt x="42900" y="0"/>
                    <a:pt x="42761" y="11"/>
                    <a:pt x="42620" y="33"/>
                  </a:cubicBezTo>
                  <a:lnTo>
                    <a:pt x="2465" y="5915"/>
                  </a:lnTo>
                  <a:cubicBezTo>
                    <a:pt x="986" y="6112"/>
                    <a:pt x="0" y="7459"/>
                    <a:pt x="198" y="8938"/>
                  </a:cubicBezTo>
                  <a:lnTo>
                    <a:pt x="2925" y="27570"/>
                  </a:lnTo>
                  <a:cubicBezTo>
                    <a:pt x="3133" y="28908"/>
                    <a:pt x="4257" y="29870"/>
                    <a:pt x="5564" y="29870"/>
                  </a:cubicBezTo>
                  <a:cubicBezTo>
                    <a:pt x="5701" y="29870"/>
                    <a:pt x="5841" y="29859"/>
                    <a:pt x="5981" y="29837"/>
                  </a:cubicBezTo>
                  <a:lnTo>
                    <a:pt x="46136" y="23955"/>
                  </a:lnTo>
                  <a:cubicBezTo>
                    <a:pt x="47582" y="23758"/>
                    <a:pt x="48601" y="22411"/>
                    <a:pt x="48404" y="20932"/>
                  </a:cubicBezTo>
                  <a:lnTo>
                    <a:pt x="45643" y="2267"/>
                  </a:lnTo>
                  <a:cubicBezTo>
                    <a:pt x="45465" y="959"/>
                    <a:pt x="44345" y="0"/>
                    <a:pt x="43037" y="0"/>
                  </a:cubicBezTo>
                  <a:close/>
                </a:path>
              </a:pathLst>
            </a:custGeom>
            <a:solidFill>
              <a:srgbClr val="DD98A4"/>
            </a:solidFill>
            <a:ln cap="flat" cmpd="sng" w="985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1"/>
            <p:cNvSpPr/>
            <p:nvPr/>
          </p:nvSpPr>
          <p:spPr>
            <a:xfrm>
              <a:off x="1862200" y="4317875"/>
              <a:ext cx="1145200" cy="247150"/>
            </a:xfrm>
            <a:custGeom>
              <a:rect b="b" l="l" r="r" t="t"/>
              <a:pathLst>
                <a:path extrusionOk="0" h="9886" w="45808">
                  <a:moveTo>
                    <a:pt x="43214" y="0"/>
                  </a:moveTo>
                  <a:cubicBezTo>
                    <a:pt x="43094" y="0"/>
                    <a:pt x="42972" y="9"/>
                    <a:pt x="42850" y="27"/>
                  </a:cubicBezTo>
                  <a:lnTo>
                    <a:pt x="2268" y="5975"/>
                  </a:lnTo>
                  <a:cubicBezTo>
                    <a:pt x="921" y="6172"/>
                    <a:pt x="0" y="7421"/>
                    <a:pt x="198" y="8735"/>
                  </a:cubicBezTo>
                  <a:lnTo>
                    <a:pt x="362" y="9885"/>
                  </a:lnTo>
                  <a:lnTo>
                    <a:pt x="45808" y="3214"/>
                  </a:lnTo>
                  <a:lnTo>
                    <a:pt x="45643" y="2097"/>
                  </a:lnTo>
                  <a:cubicBezTo>
                    <a:pt x="45464" y="872"/>
                    <a:pt x="44415" y="0"/>
                    <a:pt x="4321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85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>
              <a:off x="1875350" y="4331725"/>
              <a:ext cx="1132050" cy="230825"/>
            </a:xfrm>
            <a:custGeom>
              <a:rect b="b" l="l" r="r" t="t"/>
              <a:pathLst>
                <a:path extrusionOk="0" h="9233" w="45282">
                  <a:moveTo>
                    <a:pt x="42848" y="0"/>
                  </a:moveTo>
                  <a:cubicBezTo>
                    <a:pt x="42709" y="0"/>
                    <a:pt x="42567" y="11"/>
                    <a:pt x="42423" y="32"/>
                  </a:cubicBezTo>
                  <a:lnTo>
                    <a:pt x="2268" y="5914"/>
                  </a:lnTo>
                  <a:cubicBezTo>
                    <a:pt x="920" y="6078"/>
                    <a:pt x="0" y="7162"/>
                    <a:pt x="165" y="8312"/>
                  </a:cubicBezTo>
                  <a:lnTo>
                    <a:pt x="296" y="9233"/>
                  </a:lnTo>
                  <a:lnTo>
                    <a:pt x="45282" y="2660"/>
                  </a:lnTo>
                  <a:lnTo>
                    <a:pt x="45117" y="1740"/>
                  </a:lnTo>
                  <a:cubicBezTo>
                    <a:pt x="44971" y="713"/>
                    <a:pt x="44011" y="0"/>
                    <a:pt x="42848" y="0"/>
                  </a:cubicBezTo>
                  <a:close/>
                </a:path>
              </a:pathLst>
            </a:custGeom>
            <a:solidFill>
              <a:srgbClr val="8AA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1932025" y="4818025"/>
              <a:ext cx="1145200" cy="247125"/>
            </a:xfrm>
            <a:custGeom>
              <a:rect b="b" l="l" r="r" t="t"/>
              <a:pathLst>
                <a:path extrusionOk="0" h="9885" w="45808">
                  <a:moveTo>
                    <a:pt x="45446" y="0"/>
                  </a:moveTo>
                  <a:lnTo>
                    <a:pt x="1" y="6704"/>
                  </a:lnTo>
                  <a:lnTo>
                    <a:pt x="165" y="7821"/>
                  </a:lnTo>
                  <a:cubicBezTo>
                    <a:pt x="374" y="9016"/>
                    <a:pt x="1425" y="9885"/>
                    <a:pt x="2602" y="9885"/>
                  </a:cubicBezTo>
                  <a:cubicBezTo>
                    <a:pt x="2720" y="9885"/>
                    <a:pt x="2838" y="9876"/>
                    <a:pt x="2958" y="9858"/>
                  </a:cubicBezTo>
                  <a:lnTo>
                    <a:pt x="43540" y="3910"/>
                  </a:lnTo>
                  <a:cubicBezTo>
                    <a:pt x="44888" y="3713"/>
                    <a:pt x="45808" y="2465"/>
                    <a:pt x="45611" y="1150"/>
                  </a:cubicBezTo>
                  <a:lnTo>
                    <a:pt x="45446" y="0"/>
                  </a:lnTo>
                  <a:close/>
                </a:path>
              </a:pathLst>
            </a:custGeom>
            <a:solidFill>
              <a:srgbClr val="8AA8D3"/>
            </a:solidFill>
            <a:ln cap="flat" cmpd="sng" w="9850">
              <a:solidFill>
                <a:schemeClr val="dk1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1862200" y="4313600"/>
              <a:ext cx="1145200" cy="251425"/>
            </a:xfrm>
            <a:custGeom>
              <a:rect b="b" l="l" r="r" t="t"/>
              <a:pathLst>
                <a:path extrusionOk="0" fill="none" h="10057" w="45808">
                  <a:moveTo>
                    <a:pt x="45643" y="2268"/>
                  </a:moveTo>
                  <a:cubicBezTo>
                    <a:pt x="45446" y="921"/>
                    <a:pt x="44197" y="1"/>
                    <a:pt x="42850" y="198"/>
                  </a:cubicBezTo>
                  <a:lnTo>
                    <a:pt x="2268" y="6146"/>
                  </a:lnTo>
                  <a:cubicBezTo>
                    <a:pt x="921" y="6343"/>
                    <a:pt x="0" y="7592"/>
                    <a:pt x="198" y="8906"/>
                  </a:cubicBezTo>
                  <a:lnTo>
                    <a:pt x="362" y="10056"/>
                  </a:lnTo>
                  <a:lnTo>
                    <a:pt x="45808" y="3385"/>
                  </a:lnTo>
                  <a:close/>
                </a:path>
              </a:pathLst>
            </a:custGeom>
            <a:noFill/>
            <a:ln cap="flat" cmpd="sng" w="9850">
              <a:solidFill>
                <a:schemeClr val="dk1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1"/>
            <p:cNvSpPr/>
            <p:nvPr/>
          </p:nvSpPr>
          <p:spPr>
            <a:xfrm>
              <a:off x="1950925" y="4642200"/>
              <a:ext cx="64925" cy="63300"/>
            </a:xfrm>
            <a:custGeom>
              <a:rect b="b" l="l" r="r" t="t"/>
              <a:pathLst>
                <a:path extrusionOk="0" h="2532" w="2597">
                  <a:moveTo>
                    <a:pt x="2268" y="1"/>
                  </a:moveTo>
                  <a:lnTo>
                    <a:pt x="1709" y="67"/>
                  </a:lnTo>
                  <a:lnTo>
                    <a:pt x="1315" y="1447"/>
                  </a:lnTo>
                  <a:lnTo>
                    <a:pt x="559" y="264"/>
                  </a:lnTo>
                  <a:lnTo>
                    <a:pt x="0" y="330"/>
                  </a:lnTo>
                  <a:lnTo>
                    <a:pt x="296" y="2531"/>
                  </a:lnTo>
                  <a:lnTo>
                    <a:pt x="789" y="2465"/>
                  </a:lnTo>
                  <a:lnTo>
                    <a:pt x="559" y="1085"/>
                  </a:lnTo>
                  <a:lnTo>
                    <a:pt x="1249" y="2170"/>
                  </a:lnTo>
                  <a:lnTo>
                    <a:pt x="1610" y="2137"/>
                  </a:lnTo>
                  <a:lnTo>
                    <a:pt x="1939" y="888"/>
                  </a:lnTo>
                  <a:lnTo>
                    <a:pt x="2136" y="2268"/>
                  </a:lnTo>
                  <a:lnTo>
                    <a:pt x="2596" y="2203"/>
                  </a:lnTo>
                  <a:lnTo>
                    <a:pt x="2268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1"/>
            <p:cNvSpPr/>
            <p:nvPr/>
          </p:nvSpPr>
          <p:spPr>
            <a:xfrm>
              <a:off x="2034725" y="4634000"/>
              <a:ext cx="55875" cy="60825"/>
            </a:xfrm>
            <a:custGeom>
              <a:rect b="b" l="l" r="r" t="t"/>
              <a:pathLst>
                <a:path extrusionOk="0" h="2433" w="2235">
                  <a:moveTo>
                    <a:pt x="887" y="625"/>
                  </a:moveTo>
                  <a:lnTo>
                    <a:pt x="1282" y="1380"/>
                  </a:lnTo>
                  <a:lnTo>
                    <a:pt x="723" y="1479"/>
                  </a:lnTo>
                  <a:lnTo>
                    <a:pt x="887" y="625"/>
                  </a:lnTo>
                  <a:close/>
                  <a:moveTo>
                    <a:pt x="1084" y="0"/>
                  </a:moveTo>
                  <a:lnTo>
                    <a:pt x="559" y="99"/>
                  </a:lnTo>
                  <a:lnTo>
                    <a:pt x="0" y="2432"/>
                  </a:lnTo>
                  <a:lnTo>
                    <a:pt x="0" y="2432"/>
                  </a:lnTo>
                  <a:lnTo>
                    <a:pt x="559" y="2333"/>
                  </a:lnTo>
                  <a:lnTo>
                    <a:pt x="624" y="1939"/>
                  </a:lnTo>
                  <a:lnTo>
                    <a:pt x="1479" y="1808"/>
                  </a:lnTo>
                  <a:lnTo>
                    <a:pt x="1676" y="2169"/>
                  </a:lnTo>
                  <a:lnTo>
                    <a:pt x="2235" y="2103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1"/>
            <p:cNvSpPr/>
            <p:nvPr/>
          </p:nvSpPr>
          <p:spPr>
            <a:xfrm>
              <a:off x="2101250" y="4624650"/>
              <a:ext cx="53425" cy="58650"/>
            </a:xfrm>
            <a:custGeom>
              <a:rect b="b" l="l" r="r" t="t"/>
              <a:pathLst>
                <a:path extrusionOk="0" h="2346" w="2137">
                  <a:moveTo>
                    <a:pt x="1028" y="492"/>
                  </a:moveTo>
                  <a:cubicBezTo>
                    <a:pt x="1107" y="492"/>
                    <a:pt x="1170" y="515"/>
                    <a:pt x="1217" y="539"/>
                  </a:cubicBezTo>
                  <a:cubicBezTo>
                    <a:pt x="1315" y="572"/>
                    <a:pt x="1381" y="637"/>
                    <a:pt x="1447" y="736"/>
                  </a:cubicBezTo>
                  <a:cubicBezTo>
                    <a:pt x="1512" y="834"/>
                    <a:pt x="1545" y="933"/>
                    <a:pt x="1578" y="1064"/>
                  </a:cubicBezTo>
                  <a:cubicBezTo>
                    <a:pt x="1578" y="1163"/>
                    <a:pt x="1578" y="1294"/>
                    <a:pt x="1545" y="1393"/>
                  </a:cubicBezTo>
                  <a:cubicBezTo>
                    <a:pt x="1512" y="1492"/>
                    <a:pt x="1479" y="1590"/>
                    <a:pt x="1414" y="1656"/>
                  </a:cubicBezTo>
                  <a:cubicBezTo>
                    <a:pt x="1348" y="1722"/>
                    <a:pt x="1249" y="1754"/>
                    <a:pt x="1151" y="1754"/>
                  </a:cubicBezTo>
                  <a:lnTo>
                    <a:pt x="789" y="1820"/>
                  </a:lnTo>
                  <a:lnTo>
                    <a:pt x="592" y="539"/>
                  </a:lnTo>
                  <a:lnTo>
                    <a:pt x="921" y="506"/>
                  </a:lnTo>
                  <a:cubicBezTo>
                    <a:pt x="959" y="496"/>
                    <a:pt x="995" y="492"/>
                    <a:pt x="1028" y="492"/>
                  </a:cubicBezTo>
                  <a:close/>
                  <a:moveTo>
                    <a:pt x="1046" y="0"/>
                  </a:moveTo>
                  <a:cubicBezTo>
                    <a:pt x="994" y="0"/>
                    <a:pt x="941" y="4"/>
                    <a:pt x="888" y="13"/>
                  </a:cubicBezTo>
                  <a:lnTo>
                    <a:pt x="1" y="144"/>
                  </a:lnTo>
                  <a:lnTo>
                    <a:pt x="329" y="2346"/>
                  </a:lnTo>
                  <a:lnTo>
                    <a:pt x="1184" y="2215"/>
                  </a:lnTo>
                  <a:cubicBezTo>
                    <a:pt x="1381" y="2215"/>
                    <a:pt x="1578" y="2116"/>
                    <a:pt x="1742" y="2017"/>
                  </a:cubicBezTo>
                  <a:cubicBezTo>
                    <a:pt x="1874" y="1886"/>
                    <a:pt x="1972" y="1754"/>
                    <a:pt x="2038" y="1557"/>
                  </a:cubicBezTo>
                  <a:cubicBezTo>
                    <a:pt x="2104" y="1393"/>
                    <a:pt x="2137" y="1196"/>
                    <a:pt x="2104" y="966"/>
                  </a:cubicBezTo>
                  <a:cubicBezTo>
                    <a:pt x="2071" y="769"/>
                    <a:pt x="2005" y="572"/>
                    <a:pt x="1874" y="407"/>
                  </a:cubicBezTo>
                  <a:cubicBezTo>
                    <a:pt x="1775" y="276"/>
                    <a:pt x="1644" y="144"/>
                    <a:pt x="1447" y="79"/>
                  </a:cubicBezTo>
                  <a:cubicBezTo>
                    <a:pt x="1326" y="31"/>
                    <a:pt x="1188" y="0"/>
                    <a:pt x="1046" y="0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1"/>
            <p:cNvSpPr/>
            <p:nvPr/>
          </p:nvSpPr>
          <p:spPr>
            <a:xfrm>
              <a:off x="2170275" y="4614800"/>
              <a:ext cx="53400" cy="58650"/>
            </a:xfrm>
            <a:custGeom>
              <a:rect b="b" l="l" r="r" t="t"/>
              <a:pathLst>
                <a:path extrusionOk="0" h="2346" w="2136">
                  <a:moveTo>
                    <a:pt x="1072" y="459"/>
                  </a:moveTo>
                  <a:cubicBezTo>
                    <a:pt x="1139" y="459"/>
                    <a:pt x="1202" y="482"/>
                    <a:pt x="1249" y="505"/>
                  </a:cubicBezTo>
                  <a:cubicBezTo>
                    <a:pt x="1314" y="571"/>
                    <a:pt x="1347" y="637"/>
                    <a:pt x="1380" y="768"/>
                  </a:cubicBezTo>
                  <a:cubicBezTo>
                    <a:pt x="1380" y="867"/>
                    <a:pt x="1380" y="966"/>
                    <a:pt x="1314" y="1031"/>
                  </a:cubicBezTo>
                  <a:cubicBezTo>
                    <a:pt x="1282" y="1097"/>
                    <a:pt x="1183" y="1130"/>
                    <a:pt x="1084" y="1130"/>
                  </a:cubicBezTo>
                  <a:lnTo>
                    <a:pt x="690" y="1196"/>
                  </a:lnTo>
                  <a:lnTo>
                    <a:pt x="592" y="538"/>
                  </a:lnTo>
                  <a:lnTo>
                    <a:pt x="986" y="473"/>
                  </a:lnTo>
                  <a:cubicBezTo>
                    <a:pt x="1015" y="463"/>
                    <a:pt x="1044" y="459"/>
                    <a:pt x="1072" y="459"/>
                  </a:cubicBezTo>
                  <a:close/>
                  <a:moveTo>
                    <a:pt x="1105" y="0"/>
                  </a:moveTo>
                  <a:cubicBezTo>
                    <a:pt x="1047" y="0"/>
                    <a:pt x="986" y="4"/>
                    <a:pt x="920" y="13"/>
                  </a:cubicBezTo>
                  <a:lnTo>
                    <a:pt x="0" y="144"/>
                  </a:lnTo>
                  <a:lnTo>
                    <a:pt x="329" y="2346"/>
                  </a:lnTo>
                  <a:lnTo>
                    <a:pt x="854" y="2280"/>
                  </a:lnTo>
                  <a:lnTo>
                    <a:pt x="756" y="1656"/>
                  </a:lnTo>
                  <a:lnTo>
                    <a:pt x="1150" y="1590"/>
                  </a:lnTo>
                  <a:lnTo>
                    <a:pt x="1544" y="2181"/>
                  </a:lnTo>
                  <a:lnTo>
                    <a:pt x="2136" y="2083"/>
                  </a:lnTo>
                  <a:lnTo>
                    <a:pt x="1610" y="1426"/>
                  </a:lnTo>
                  <a:cubicBezTo>
                    <a:pt x="1709" y="1327"/>
                    <a:pt x="1807" y="1228"/>
                    <a:pt x="1840" y="1097"/>
                  </a:cubicBezTo>
                  <a:cubicBezTo>
                    <a:pt x="1873" y="966"/>
                    <a:pt x="1873" y="834"/>
                    <a:pt x="1873" y="670"/>
                  </a:cubicBezTo>
                  <a:cubicBezTo>
                    <a:pt x="1840" y="407"/>
                    <a:pt x="1742" y="243"/>
                    <a:pt x="1544" y="111"/>
                  </a:cubicBezTo>
                  <a:cubicBezTo>
                    <a:pt x="1421" y="37"/>
                    <a:pt x="1280" y="0"/>
                    <a:pt x="1105" y="0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2236800" y="4606875"/>
              <a:ext cx="21400" cy="56725"/>
            </a:xfrm>
            <a:custGeom>
              <a:rect b="b" l="l" r="r" t="t"/>
              <a:pathLst>
                <a:path extrusionOk="0" h="2269" w="856">
                  <a:moveTo>
                    <a:pt x="526" y="1"/>
                  </a:moveTo>
                  <a:lnTo>
                    <a:pt x="1" y="67"/>
                  </a:lnTo>
                  <a:lnTo>
                    <a:pt x="329" y="2268"/>
                  </a:lnTo>
                  <a:lnTo>
                    <a:pt x="855" y="2203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2273775" y="4599775"/>
              <a:ext cx="53425" cy="58900"/>
            </a:xfrm>
            <a:custGeom>
              <a:rect b="b" l="l" r="r" t="t"/>
              <a:pathLst>
                <a:path extrusionOk="0" h="2356" w="2137">
                  <a:moveTo>
                    <a:pt x="920" y="482"/>
                  </a:moveTo>
                  <a:cubicBezTo>
                    <a:pt x="1019" y="482"/>
                    <a:pt x="1118" y="482"/>
                    <a:pt x="1216" y="515"/>
                  </a:cubicBezTo>
                  <a:cubicBezTo>
                    <a:pt x="1315" y="581"/>
                    <a:pt x="1381" y="614"/>
                    <a:pt x="1446" y="712"/>
                  </a:cubicBezTo>
                  <a:cubicBezTo>
                    <a:pt x="1512" y="811"/>
                    <a:pt x="1545" y="909"/>
                    <a:pt x="1545" y="1041"/>
                  </a:cubicBezTo>
                  <a:cubicBezTo>
                    <a:pt x="1578" y="1172"/>
                    <a:pt x="1578" y="1271"/>
                    <a:pt x="1545" y="1369"/>
                  </a:cubicBezTo>
                  <a:cubicBezTo>
                    <a:pt x="1512" y="1468"/>
                    <a:pt x="1446" y="1567"/>
                    <a:pt x="1381" y="1632"/>
                  </a:cubicBezTo>
                  <a:cubicBezTo>
                    <a:pt x="1315" y="1698"/>
                    <a:pt x="1249" y="1731"/>
                    <a:pt x="1118" y="1764"/>
                  </a:cubicBezTo>
                  <a:lnTo>
                    <a:pt x="789" y="1797"/>
                  </a:lnTo>
                  <a:lnTo>
                    <a:pt x="592" y="548"/>
                  </a:lnTo>
                  <a:lnTo>
                    <a:pt x="920" y="482"/>
                  </a:lnTo>
                  <a:close/>
                  <a:moveTo>
                    <a:pt x="1114" y="1"/>
                  </a:moveTo>
                  <a:cubicBezTo>
                    <a:pt x="1034" y="1"/>
                    <a:pt x="950" y="8"/>
                    <a:pt x="855" y="22"/>
                  </a:cubicBezTo>
                  <a:lnTo>
                    <a:pt x="0" y="154"/>
                  </a:lnTo>
                  <a:lnTo>
                    <a:pt x="329" y="2355"/>
                  </a:lnTo>
                  <a:lnTo>
                    <a:pt x="1151" y="2224"/>
                  </a:lnTo>
                  <a:cubicBezTo>
                    <a:pt x="1381" y="2191"/>
                    <a:pt x="1545" y="2125"/>
                    <a:pt x="1709" y="1994"/>
                  </a:cubicBezTo>
                  <a:cubicBezTo>
                    <a:pt x="1873" y="1895"/>
                    <a:pt x="1972" y="1731"/>
                    <a:pt x="2038" y="1567"/>
                  </a:cubicBezTo>
                  <a:cubicBezTo>
                    <a:pt x="2103" y="1369"/>
                    <a:pt x="2136" y="1172"/>
                    <a:pt x="2103" y="942"/>
                  </a:cubicBezTo>
                  <a:cubicBezTo>
                    <a:pt x="2071" y="745"/>
                    <a:pt x="1972" y="548"/>
                    <a:pt x="1873" y="416"/>
                  </a:cubicBezTo>
                  <a:cubicBezTo>
                    <a:pt x="1775" y="252"/>
                    <a:pt x="1611" y="154"/>
                    <a:pt x="1446" y="55"/>
                  </a:cubicBezTo>
                  <a:cubicBezTo>
                    <a:pt x="1331" y="16"/>
                    <a:pt x="1227" y="1"/>
                    <a:pt x="1114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1"/>
            <p:cNvSpPr/>
            <p:nvPr/>
          </p:nvSpPr>
          <p:spPr>
            <a:xfrm>
              <a:off x="2010075" y="4840800"/>
              <a:ext cx="48500" cy="60425"/>
            </a:xfrm>
            <a:custGeom>
              <a:rect b="b" l="l" r="r" t="t"/>
              <a:pathLst>
                <a:path extrusionOk="0" h="2417" w="1940">
                  <a:moveTo>
                    <a:pt x="951" y="326"/>
                  </a:moveTo>
                  <a:cubicBezTo>
                    <a:pt x="1081" y="326"/>
                    <a:pt x="1181" y="369"/>
                    <a:pt x="1282" y="469"/>
                  </a:cubicBezTo>
                  <a:cubicBezTo>
                    <a:pt x="1380" y="601"/>
                    <a:pt x="1446" y="831"/>
                    <a:pt x="1512" y="1126"/>
                  </a:cubicBezTo>
                  <a:cubicBezTo>
                    <a:pt x="1545" y="1422"/>
                    <a:pt x="1545" y="1652"/>
                    <a:pt x="1479" y="1816"/>
                  </a:cubicBezTo>
                  <a:cubicBezTo>
                    <a:pt x="1413" y="1981"/>
                    <a:pt x="1282" y="2046"/>
                    <a:pt x="1085" y="2079"/>
                  </a:cubicBezTo>
                  <a:cubicBezTo>
                    <a:pt x="1056" y="2085"/>
                    <a:pt x="1028" y="2088"/>
                    <a:pt x="1000" y="2088"/>
                  </a:cubicBezTo>
                  <a:cubicBezTo>
                    <a:pt x="866" y="2088"/>
                    <a:pt x="739" y="2024"/>
                    <a:pt x="657" y="1915"/>
                  </a:cubicBezTo>
                  <a:cubicBezTo>
                    <a:pt x="559" y="1784"/>
                    <a:pt x="460" y="1586"/>
                    <a:pt x="427" y="1291"/>
                  </a:cubicBezTo>
                  <a:cubicBezTo>
                    <a:pt x="395" y="995"/>
                    <a:pt x="395" y="765"/>
                    <a:pt x="460" y="601"/>
                  </a:cubicBezTo>
                  <a:cubicBezTo>
                    <a:pt x="526" y="436"/>
                    <a:pt x="657" y="338"/>
                    <a:pt x="822" y="338"/>
                  </a:cubicBezTo>
                  <a:cubicBezTo>
                    <a:pt x="868" y="330"/>
                    <a:pt x="911" y="326"/>
                    <a:pt x="951" y="326"/>
                  </a:cubicBezTo>
                  <a:close/>
                  <a:moveTo>
                    <a:pt x="931" y="1"/>
                  </a:moveTo>
                  <a:cubicBezTo>
                    <a:pt x="886" y="1"/>
                    <a:pt x="838" y="4"/>
                    <a:pt x="789" y="9"/>
                  </a:cubicBezTo>
                  <a:cubicBezTo>
                    <a:pt x="493" y="42"/>
                    <a:pt x="296" y="173"/>
                    <a:pt x="165" y="403"/>
                  </a:cubicBezTo>
                  <a:cubicBezTo>
                    <a:pt x="33" y="633"/>
                    <a:pt x="0" y="962"/>
                    <a:pt x="66" y="1324"/>
                  </a:cubicBezTo>
                  <a:cubicBezTo>
                    <a:pt x="99" y="1718"/>
                    <a:pt x="230" y="2014"/>
                    <a:pt x="427" y="2178"/>
                  </a:cubicBezTo>
                  <a:cubicBezTo>
                    <a:pt x="565" y="2343"/>
                    <a:pt x="772" y="2416"/>
                    <a:pt x="1009" y="2416"/>
                  </a:cubicBezTo>
                  <a:cubicBezTo>
                    <a:pt x="1055" y="2416"/>
                    <a:pt x="1102" y="2413"/>
                    <a:pt x="1150" y="2408"/>
                  </a:cubicBezTo>
                  <a:cubicBezTo>
                    <a:pt x="1446" y="2342"/>
                    <a:pt x="1643" y="2211"/>
                    <a:pt x="1775" y="1981"/>
                  </a:cubicBezTo>
                  <a:cubicBezTo>
                    <a:pt x="1906" y="1751"/>
                    <a:pt x="1939" y="1455"/>
                    <a:pt x="1873" y="1061"/>
                  </a:cubicBezTo>
                  <a:cubicBezTo>
                    <a:pt x="1808" y="699"/>
                    <a:pt x="1709" y="403"/>
                    <a:pt x="1512" y="206"/>
                  </a:cubicBezTo>
                  <a:cubicBezTo>
                    <a:pt x="1348" y="69"/>
                    <a:pt x="1160" y="1"/>
                    <a:pt x="931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1"/>
            <p:cNvSpPr/>
            <p:nvPr/>
          </p:nvSpPr>
          <p:spPr>
            <a:xfrm>
              <a:off x="2072500" y="4830325"/>
              <a:ext cx="44400" cy="62275"/>
            </a:xfrm>
            <a:custGeom>
              <a:rect b="b" l="l" r="r" t="t"/>
              <a:pathLst>
                <a:path extrusionOk="0" h="2491" w="1776">
                  <a:moveTo>
                    <a:pt x="1414" y="1"/>
                  </a:moveTo>
                  <a:lnTo>
                    <a:pt x="1" y="198"/>
                  </a:lnTo>
                  <a:lnTo>
                    <a:pt x="66" y="560"/>
                  </a:lnTo>
                  <a:lnTo>
                    <a:pt x="1019" y="395"/>
                  </a:lnTo>
                  <a:lnTo>
                    <a:pt x="1019" y="395"/>
                  </a:lnTo>
                  <a:lnTo>
                    <a:pt x="494" y="1151"/>
                  </a:lnTo>
                  <a:lnTo>
                    <a:pt x="526" y="1381"/>
                  </a:lnTo>
                  <a:lnTo>
                    <a:pt x="822" y="1348"/>
                  </a:lnTo>
                  <a:cubicBezTo>
                    <a:pt x="870" y="1339"/>
                    <a:pt x="916" y="1335"/>
                    <a:pt x="958" y="1335"/>
                  </a:cubicBezTo>
                  <a:cubicBezTo>
                    <a:pt x="1061" y="1335"/>
                    <a:pt x="1147" y="1358"/>
                    <a:pt x="1216" y="1381"/>
                  </a:cubicBezTo>
                  <a:cubicBezTo>
                    <a:pt x="1315" y="1447"/>
                    <a:pt x="1381" y="1545"/>
                    <a:pt x="1414" y="1644"/>
                  </a:cubicBezTo>
                  <a:cubicBezTo>
                    <a:pt x="1414" y="1775"/>
                    <a:pt x="1381" y="1874"/>
                    <a:pt x="1315" y="1973"/>
                  </a:cubicBezTo>
                  <a:cubicBezTo>
                    <a:pt x="1249" y="2071"/>
                    <a:pt x="1118" y="2104"/>
                    <a:pt x="954" y="2137"/>
                  </a:cubicBezTo>
                  <a:cubicBezTo>
                    <a:pt x="921" y="2148"/>
                    <a:pt x="884" y="2151"/>
                    <a:pt x="847" y="2151"/>
                  </a:cubicBezTo>
                  <a:cubicBezTo>
                    <a:pt x="771" y="2151"/>
                    <a:pt x="691" y="2137"/>
                    <a:pt x="625" y="2137"/>
                  </a:cubicBezTo>
                  <a:cubicBezTo>
                    <a:pt x="526" y="2104"/>
                    <a:pt x="395" y="2038"/>
                    <a:pt x="329" y="1973"/>
                  </a:cubicBezTo>
                  <a:lnTo>
                    <a:pt x="198" y="2334"/>
                  </a:lnTo>
                  <a:cubicBezTo>
                    <a:pt x="329" y="2400"/>
                    <a:pt x="461" y="2433"/>
                    <a:pt x="592" y="2465"/>
                  </a:cubicBezTo>
                  <a:cubicBezTo>
                    <a:pt x="674" y="2482"/>
                    <a:pt x="748" y="2490"/>
                    <a:pt x="818" y="2490"/>
                  </a:cubicBezTo>
                  <a:cubicBezTo>
                    <a:pt x="888" y="2490"/>
                    <a:pt x="954" y="2482"/>
                    <a:pt x="1019" y="2465"/>
                  </a:cubicBezTo>
                  <a:cubicBezTo>
                    <a:pt x="1184" y="2433"/>
                    <a:pt x="1348" y="2400"/>
                    <a:pt x="1447" y="2301"/>
                  </a:cubicBezTo>
                  <a:cubicBezTo>
                    <a:pt x="1578" y="2235"/>
                    <a:pt x="1677" y="2137"/>
                    <a:pt x="1709" y="2005"/>
                  </a:cubicBezTo>
                  <a:cubicBezTo>
                    <a:pt x="1775" y="1874"/>
                    <a:pt x="1775" y="1743"/>
                    <a:pt x="1775" y="1611"/>
                  </a:cubicBezTo>
                  <a:cubicBezTo>
                    <a:pt x="1742" y="1414"/>
                    <a:pt x="1644" y="1283"/>
                    <a:pt x="1512" y="1184"/>
                  </a:cubicBezTo>
                  <a:cubicBezTo>
                    <a:pt x="1381" y="1085"/>
                    <a:pt x="1216" y="1052"/>
                    <a:pt x="986" y="1052"/>
                  </a:cubicBezTo>
                  <a:lnTo>
                    <a:pt x="888" y="1052"/>
                  </a:lnTo>
                  <a:lnTo>
                    <a:pt x="1447" y="231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1"/>
            <p:cNvSpPr/>
            <p:nvPr/>
          </p:nvSpPr>
          <p:spPr>
            <a:xfrm>
              <a:off x="2491475" y="4569925"/>
              <a:ext cx="41925" cy="56700"/>
            </a:xfrm>
            <a:custGeom>
              <a:rect b="b" l="l" r="r" t="t"/>
              <a:pathLst>
                <a:path extrusionOk="0" h="2268" w="1677">
                  <a:moveTo>
                    <a:pt x="526" y="0"/>
                  </a:moveTo>
                  <a:lnTo>
                    <a:pt x="0" y="66"/>
                  </a:lnTo>
                  <a:lnTo>
                    <a:pt x="329" y="2268"/>
                  </a:lnTo>
                  <a:lnTo>
                    <a:pt x="1676" y="2070"/>
                  </a:lnTo>
                  <a:lnTo>
                    <a:pt x="1611" y="1578"/>
                  </a:lnTo>
                  <a:lnTo>
                    <a:pt x="756" y="170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1"/>
            <p:cNvSpPr/>
            <p:nvPr/>
          </p:nvSpPr>
          <p:spPr>
            <a:xfrm>
              <a:off x="2545700" y="4558925"/>
              <a:ext cx="55875" cy="57350"/>
            </a:xfrm>
            <a:custGeom>
              <a:rect b="b" l="l" r="r" t="t"/>
              <a:pathLst>
                <a:path extrusionOk="0" h="2294" w="2235">
                  <a:moveTo>
                    <a:pt x="1105" y="492"/>
                  </a:moveTo>
                  <a:cubicBezTo>
                    <a:pt x="1175" y="492"/>
                    <a:pt x="1245" y="516"/>
                    <a:pt x="1315" y="539"/>
                  </a:cubicBezTo>
                  <a:cubicBezTo>
                    <a:pt x="1413" y="572"/>
                    <a:pt x="1479" y="637"/>
                    <a:pt x="1545" y="736"/>
                  </a:cubicBezTo>
                  <a:cubicBezTo>
                    <a:pt x="1610" y="835"/>
                    <a:pt x="1643" y="933"/>
                    <a:pt x="1676" y="1065"/>
                  </a:cubicBezTo>
                  <a:cubicBezTo>
                    <a:pt x="1676" y="1196"/>
                    <a:pt x="1676" y="1295"/>
                    <a:pt x="1643" y="1393"/>
                  </a:cubicBezTo>
                  <a:cubicBezTo>
                    <a:pt x="1610" y="1525"/>
                    <a:pt x="1545" y="1590"/>
                    <a:pt x="1479" y="1656"/>
                  </a:cubicBezTo>
                  <a:cubicBezTo>
                    <a:pt x="1413" y="1755"/>
                    <a:pt x="1315" y="1788"/>
                    <a:pt x="1216" y="1788"/>
                  </a:cubicBezTo>
                  <a:cubicBezTo>
                    <a:pt x="1187" y="1797"/>
                    <a:pt x="1158" y="1801"/>
                    <a:pt x="1130" y="1801"/>
                  </a:cubicBezTo>
                  <a:cubicBezTo>
                    <a:pt x="1062" y="1801"/>
                    <a:pt x="1000" y="1778"/>
                    <a:pt x="953" y="1755"/>
                  </a:cubicBezTo>
                  <a:cubicBezTo>
                    <a:pt x="855" y="1689"/>
                    <a:pt x="756" y="1623"/>
                    <a:pt x="690" y="1558"/>
                  </a:cubicBezTo>
                  <a:cubicBezTo>
                    <a:pt x="624" y="1459"/>
                    <a:pt x="592" y="1360"/>
                    <a:pt x="592" y="1229"/>
                  </a:cubicBezTo>
                  <a:cubicBezTo>
                    <a:pt x="559" y="1097"/>
                    <a:pt x="559" y="999"/>
                    <a:pt x="592" y="900"/>
                  </a:cubicBezTo>
                  <a:cubicBezTo>
                    <a:pt x="624" y="769"/>
                    <a:pt x="690" y="703"/>
                    <a:pt x="756" y="605"/>
                  </a:cubicBezTo>
                  <a:cubicBezTo>
                    <a:pt x="855" y="539"/>
                    <a:pt x="920" y="506"/>
                    <a:pt x="1019" y="506"/>
                  </a:cubicBezTo>
                  <a:cubicBezTo>
                    <a:pt x="1048" y="496"/>
                    <a:pt x="1077" y="492"/>
                    <a:pt x="1105" y="492"/>
                  </a:cubicBezTo>
                  <a:close/>
                  <a:moveTo>
                    <a:pt x="1112" y="0"/>
                  </a:moveTo>
                  <a:cubicBezTo>
                    <a:pt x="1059" y="0"/>
                    <a:pt x="1006" y="4"/>
                    <a:pt x="953" y="13"/>
                  </a:cubicBezTo>
                  <a:cubicBezTo>
                    <a:pt x="756" y="46"/>
                    <a:pt x="559" y="112"/>
                    <a:pt x="427" y="243"/>
                  </a:cubicBezTo>
                  <a:cubicBezTo>
                    <a:pt x="263" y="375"/>
                    <a:pt x="164" y="506"/>
                    <a:pt x="99" y="703"/>
                  </a:cubicBezTo>
                  <a:cubicBezTo>
                    <a:pt x="33" y="900"/>
                    <a:pt x="0" y="1097"/>
                    <a:pt x="33" y="1295"/>
                  </a:cubicBezTo>
                  <a:cubicBezTo>
                    <a:pt x="66" y="1525"/>
                    <a:pt x="132" y="1689"/>
                    <a:pt x="263" y="1853"/>
                  </a:cubicBezTo>
                  <a:cubicBezTo>
                    <a:pt x="394" y="2018"/>
                    <a:pt x="526" y="2149"/>
                    <a:pt x="723" y="2215"/>
                  </a:cubicBezTo>
                  <a:cubicBezTo>
                    <a:pt x="843" y="2263"/>
                    <a:pt x="981" y="2293"/>
                    <a:pt x="1124" y="2293"/>
                  </a:cubicBezTo>
                  <a:cubicBezTo>
                    <a:pt x="1176" y="2293"/>
                    <a:pt x="1229" y="2289"/>
                    <a:pt x="1282" y="2280"/>
                  </a:cubicBezTo>
                  <a:cubicBezTo>
                    <a:pt x="1479" y="2248"/>
                    <a:pt x="1676" y="2182"/>
                    <a:pt x="1807" y="2050"/>
                  </a:cubicBezTo>
                  <a:cubicBezTo>
                    <a:pt x="1972" y="1919"/>
                    <a:pt x="2070" y="1788"/>
                    <a:pt x="2136" y="1590"/>
                  </a:cubicBezTo>
                  <a:cubicBezTo>
                    <a:pt x="2202" y="1393"/>
                    <a:pt x="2235" y="1196"/>
                    <a:pt x="2202" y="966"/>
                  </a:cubicBezTo>
                  <a:cubicBezTo>
                    <a:pt x="2169" y="769"/>
                    <a:pt x="2103" y="572"/>
                    <a:pt x="1972" y="440"/>
                  </a:cubicBezTo>
                  <a:cubicBezTo>
                    <a:pt x="1873" y="276"/>
                    <a:pt x="1709" y="145"/>
                    <a:pt x="1545" y="79"/>
                  </a:cubicBezTo>
                  <a:cubicBezTo>
                    <a:pt x="1400" y="31"/>
                    <a:pt x="1256" y="0"/>
                    <a:pt x="1112" y="0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1"/>
            <p:cNvSpPr/>
            <p:nvPr/>
          </p:nvSpPr>
          <p:spPr>
            <a:xfrm>
              <a:off x="2617975" y="4546100"/>
              <a:ext cx="54250" cy="61625"/>
            </a:xfrm>
            <a:custGeom>
              <a:rect b="b" l="l" r="r" t="t"/>
              <a:pathLst>
                <a:path extrusionOk="0" h="2465" w="2170">
                  <a:moveTo>
                    <a:pt x="1841" y="0"/>
                  </a:moveTo>
                  <a:lnTo>
                    <a:pt x="1348" y="66"/>
                  </a:lnTo>
                  <a:lnTo>
                    <a:pt x="1545" y="1413"/>
                  </a:lnTo>
                  <a:lnTo>
                    <a:pt x="461" y="197"/>
                  </a:lnTo>
                  <a:lnTo>
                    <a:pt x="1" y="263"/>
                  </a:lnTo>
                  <a:lnTo>
                    <a:pt x="297" y="2465"/>
                  </a:lnTo>
                  <a:lnTo>
                    <a:pt x="789" y="2399"/>
                  </a:lnTo>
                  <a:lnTo>
                    <a:pt x="592" y="1085"/>
                  </a:lnTo>
                  <a:lnTo>
                    <a:pt x="1710" y="2268"/>
                  </a:lnTo>
                  <a:lnTo>
                    <a:pt x="2170" y="2202"/>
                  </a:lnTo>
                  <a:lnTo>
                    <a:pt x="1841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1"/>
            <p:cNvSpPr/>
            <p:nvPr/>
          </p:nvSpPr>
          <p:spPr>
            <a:xfrm>
              <a:off x="2687800" y="4539200"/>
              <a:ext cx="52625" cy="58675"/>
            </a:xfrm>
            <a:custGeom>
              <a:rect b="b" l="l" r="r" t="t"/>
              <a:pathLst>
                <a:path extrusionOk="0" h="2347" w="2105">
                  <a:moveTo>
                    <a:pt x="921" y="473"/>
                  </a:moveTo>
                  <a:cubicBezTo>
                    <a:pt x="1020" y="473"/>
                    <a:pt x="1118" y="473"/>
                    <a:pt x="1217" y="539"/>
                  </a:cubicBezTo>
                  <a:cubicBezTo>
                    <a:pt x="1283" y="572"/>
                    <a:pt x="1381" y="638"/>
                    <a:pt x="1414" y="736"/>
                  </a:cubicBezTo>
                  <a:cubicBezTo>
                    <a:pt x="1480" y="802"/>
                    <a:pt x="1545" y="934"/>
                    <a:pt x="1545" y="1032"/>
                  </a:cubicBezTo>
                  <a:cubicBezTo>
                    <a:pt x="1578" y="1164"/>
                    <a:pt x="1545" y="1295"/>
                    <a:pt x="1545" y="1394"/>
                  </a:cubicBezTo>
                  <a:cubicBezTo>
                    <a:pt x="1513" y="1492"/>
                    <a:pt x="1447" y="1558"/>
                    <a:pt x="1381" y="1624"/>
                  </a:cubicBezTo>
                  <a:cubicBezTo>
                    <a:pt x="1315" y="1689"/>
                    <a:pt x="1217" y="1722"/>
                    <a:pt x="1118" y="1755"/>
                  </a:cubicBezTo>
                  <a:lnTo>
                    <a:pt x="757" y="1788"/>
                  </a:lnTo>
                  <a:lnTo>
                    <a:pt x="592" y="539"/>
                  </a:lnTo>
                  <a:lnTo>
                    <a:pt x="921" y="473"/>
                  </a:lnTo>
                  <a:close/>
                  <a:moveTo>
                    <a:pt x="1013" y="1"/>
                  </a:moveTo>
                  <a:cubicBezTo>
                    <a:pt x="961" y="1"/>
                    <a:pt x="908" y="5"/>
                    <a:pt x="855" y="13"/>
                  </a:cubicBezTo>
                  <a:lnTo>
                    <a:pt x="1" y="145"/>
                  </a:lnTo>
                  <a:lnTo>
                    <a:pt x="330" y="2347"/>
                  </a:lnTo>
                  <a:lnTo>
                    <a:pt x="1151" y="2215"/>
                  </a:lnTo>
                  <a:cubicBezTo>
                    <a:pt x="1381" y="2182"/>
                    <a:pt x="1545" y="2116"/>
                    <a:pt x="1710" y="1985"/>
                  </a:cubicBezTo>
                  <a:cubicBezTo>
                    <a:pt x="1841" y="1886"/>
                    <a:pt x="1973" y="1722"/>
                    <a:pt x="2038" y="1558"/>
                  </a:cubicBezTo>
                  <a:cubicBezTo>
                    <a:pt x="2104" y="1361"/>
                    <a:pt x="2104" y="1164"/>
                    <a:pt x="2071" y="966"/>
                  </a:cubicBezTo>
                  <a:cubicBezTo>
                    <a:pt x="2038" y="736"/>
                    <a:pt x="1973" y="572"/>
                    <a:pt x="1874" y="408"/>
                  </a:cubicBezTo>
                  <a:cubicBezTo>
                    <a:pt x="1743" y="243"/>
                    <a:pt x="1611" y="145"/>
                    <a:pt x="1414" y="79"/>
                  </a:cubicBezTo>
                  <a:cubicBezTo>
                    <a:pt x="1294" y="31"/>
                    <a:pt x="1156" y="1"/>
                    <a:pt x="1013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1"/>
            <p:cNvSpPr/>
            <p:nvPr/>
          </p:nvSpPr>
          <p:spPr>
            <a:xfrm>
              <a:off x="2755175" y="4528350"/>
              <a:ext cx="55875" cy="57525"/>
            </a:xfrm>
            <a:custGeom>
              <a:rect b="b" l="l" r="r" t="t"/>
              <a:pathLst>
                <a:path extrusionOk="0" h="2301" w="2235">
                  <a:moveTo>
                    <a:pt x="1052" y="480"/>
                  </a:moveTo>
                  <a:cubicBezTo>
                    <a:pt x="1151" y="480"/>
                    <a:pt x="1216" y="480"/>
                    <a:pt x="1315" y="546"/>
                  </a:cubicBezTo>
                  <a:cubicBezTo>
                    <a:pt x="1413" y="579"/>
                    <a:pt x="1479" y="645"/>
                    <a:pt x="1545" y="743"/>
                  </a:cubicBezTo>
                  <a:cubicBezTo>
                    <a:pt x="1611" y="842"/>
                    <a:pt x="1644" y="940"/>
                    <a:pt x="1676" y="1072"/>
                  </a:cubicBezTo>
                  <a:cubicBezTo>
                    <a:pt x="1676" y="1170"/>
                    <a:pt x="1676" y="1302"/>
                    <a:pt x="1644" y="1400"/>
                  </a:cubicBezTo>
                  <a:cubicBezTo>
                    <a:pt x="1611" y="1499"/>
                    <a:pt x="1578" y="1598"/>
                    <a:pt x="1479" y="1663"/>
                  </a:cubicBezTo>
                  <a:cubicBezTo>
                    <a:pt x="1413" y="1729"/>
                    <a:pt x="1315" y="1762"/>
                    <a:pt x="1216" y="1795"/>
                  </a:cubicBezTo>
                  <a:cubicBezTo>
                    <a:pt x="1118" y="1795"/>
                    <a:pt x="1019" y="1795"/>
                    <a:pt x="953" y="1762"/>
                  </a:cubicBezTo>
                  <a:cubicBezTo>
                    <a:pt x="855" y="1696"/>
                    <a:pt x="756" y="1630"/>
                    <a:pt x="691" y="1532"/>
                  </a:cubicBezTo>
                  <a:cubicBezTo>
                    <a:pt x="625" y="1433"/>
                    <a:pt x="592" y="1335"/>
                    <a:pt x="592" y="1203"/>
                  </a:cubicBezTo>
                  <a:cubicBezTo>
                    <a:pt x="559" y="1105"/>
                    <a:pt x="559" y="973"/>
                    <a:pt x="592" y="875"/>
                  </a:cubicBezTo>
                  <a:cubicBezTo>
                    <a:pt x="658" y="776"/>
                    <a:pt x="691" y="677"/>
                    <a:pt x="789" y="612"/>
                  </a:cubicBezTo>
                  <a:cubicBezTo>
                    <a:pt x="855" y="546"/>
                    <a:pt x="953" y="513"/>
                    <a:pt x="1052" y="480"/>
                  </a:cubicBezTo>
                  <a:close/>
                  <a:moveTo>
                    <a:pt x="1170" y="1"/>
                  </a:moveTo>
                  <a:cubicBezTo>
                    <a:pt x="1098" y="1"/>
                    <a:pt x="1026" y="8"/>
                    <a:pt x="953" y="20"/>
                  </a:cubicBezTo>
                  <a:cubicBezTo>
                    <a:pt x="756" y="20"/>
                    <a:pt x="592" y="119"/>
                    <a:pt x="428" y="250"/>
                  </a:cubicBezTo>
                  <a:cubicBezTo>
                    <a:pt x="263" y="349"/>
                    <a:pt x="165" y="513"/>
                    <a:pt x="99" y="710"/>
                  </a:cubicBezTo>
                  <a:cubicBezTo>
                    <a:pt x="33" y="875"/>
                    <a:pt x="0" y="1072"/>
                    <a:pt x="33" y="1302"/>
                  </a:cubicBezTo>
                  <a:cubicBezTo>
                    <a:pt x="66" y="1499"/>
                    <a:pt x="165" y="1696"/>
                    <a:pt x="263" y="1860"/>
                  </a:cubicBezTo>
                  <a:cubicBezTo>
                    <a:pt x="395" y="2025"/>
                    <a:pt x="526" y="2156"/>
                    <a:pt x="723" y="2222"/>
                  </a:cubicBezTo>
                  <a:cubicBezTo>
                    <a:pt x="844" y="2270"/>
                    <a:pt x="982" y="2300"/>
                    <a:pt x="1124" y="2300"/>
                  </a:cubicBezTo>
                  <a:cubicBezTo>
                    <a:pt x="1176" y="2300"/>
                    <a:pt x="1229" y="2296"/>
                    <a:pt x="1282" y="2288"/>
                  </a:cubicBezTo>
                  <a:cubicBezTo>
                    <a:pt x="1512" y="2255"/>
                    <a:pt x="1676" y="2189"/>
                    <a:pt x="1808" y="2058"/>
                  </a:cubicBezTo>
                  <a:cubicBezTo>
                    <a:pt x="1972" y="1926"/>
                    <a:pt x="2071" y="1762"/>
                    <a:pt x="2136" y="1598"/>
                  </a:cubicBezTo>
                  <a:cubicBezTo>
                    <a:pt x="2235" y="1400"/>
                    <a:pt x="2235" y="1203"/>
                    <a:pt x="2202" y="973"/>
                  </a:cubicBezTo>
                  <a:cubicBezTo>
                    <a:pt x="2169" y="776"/>
                    <a:pt x="2104" y="579"/>
                    <a:pt x="1972" y="415"/>
                  </a:cubicBezTo>
                  <a:cubicBezTo>
                    <a:pt x="1874" y="250"/>
                    <a:pt x="1709" y="152"/>
                    <a:pt x="1545" y="86"/>
                  </a:cubicBezTo>
                  <a:cubicBezTo>
                    <a:pt x="1420" y="23"/>
                    <a:pt x="1295" y="1"/>
                    <a:pt x="1170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1"/>
            <p:cNvSpPr/>
            <p:nvPr/>
          </p:nvSpPr>
          <p:spPr>
            <a:xfrm>
              <a:off x="2827475" y="4515700"/>
              <a:ext cx="54225" cy="61625"/>
            </a:xfrm>
            <a:custGeom>
              <a:rect b="b" l="l" r="r" t="t"/>
              <a:pathLst>
                <a:path extrusionOk="0" h="2465" w="2169">
                  <a:moveTo>
                    <a:pt x="1840" y="0"/>
                  </a:moveTo>
                  <a:lnTo>
                    <a:pt x="1347" y="66"/>
                  </a:lnTo>
                  <a:lnTo>
                    <a:pt x="1545" y="1381"/>
                  </a:lnTo>
                  <a:lnTo>
                    <a:pt x="460" y="198"/>
                  </a:lnTo>
                  <a:lnTo>
                    <a:pt x="0" y="263"/>
                  </a:lnTo>
                  <a:lnTo>
                    <a:pt x="329" y="2465"/>
                  </a:lnTo>
                  <a:lnTo>
                    <a:pt x="789" y="2399"/>
                  </a:lnTo>
                  <a:lnTo>
                    <a:pt x="625" y="1085"/>
                  </a:lnTo>
                  <a:lnTo>
                    <a:pt x="625" y="1085"/>
                  </a:lnTo>
                  <a:lnTo>
                    <a:pt x="1709" y="2268"/>
                  </a:lnTo>
                  <a:lnTo>
                    <a:pt x="2169" y="2202"/>
                  </a:lnTo>
                  <a:lnTo>
                    <a:pt x="1840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1"/>
            <p:cNvSpPr/>
            <p:nvPr/>
          </p:nvSpPr>
          <p:spPr>
            <a:xfrm>
              <a:off x="2385500" y="4608525"/>
              <a:ext cx="24675" cy="32900"/>
            </a:xfrm>
            <a:custGeom>
              <a:rect b="b" l="l" r="r" t="t"/>
              <a:pathLst>
                <a:path extrusionOk="0" h="1316" w="987">
                  <a:moveTo>
                    <a:pt x="953" y="1"/>
                  </a:moveTo>
                  <a:lnTo>
                    <a:pt x="0" y="132"/>
                  </a:lnTo>
                  <a:lnTo>
                    <a:pt x="33" y="395"/>
                  </a:lnTo>
                  <a:lnTo>
                    <a:pt x="362" y="362"/>
                  </a:lnTo>
                  <a:lnTo>
                    <a:pt x="526" y="1315"/>
                  </a:lnTo>
                  <a:lnTo>
                    <a:pt x="822" y="1282"/>
                  </a:lnTo>
                  <a:lnTo>
                    <a:pt x="658" y="296"/>
                  </a:lnTo>
                  <a:lnTo>
                    <a:pt x="986" y="264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2414250" y="4605250"/>
              <a:ext cx="30425" cy="32050"/>
            </a:xfrm>
            <a:custGeom>
              <a:rect b="b" l="l" r="r" t="t"/>
              <a:pathLst>
                <a:path extrusionOk="0" h="1282" w="1217">
                  <a:moveTo>
                    <a:pt x="559" y="263"/>
                  </a:moveTo>
                  <a:cubicBezTo>
                    <a:pt x="625" y="263"/>
                    <a:pt x="658" y="263"/>
                    <a:pt x="723" y="296"/>
                  </a:cubicBezTo>
                  <a:cubicBezTo>
                    <a:pt x="756" y="329"/>
                    <a:pt x="822" y="362"/>
                    <a:pt x="855" y="427"/>
                  </a:cubicBezTo>
                  <a:cubicBezTo>
                    <a:pt x="888" y="460"/>
                    <a:pt x="888" y="526"/>
                    <a:pt x="921" y="592"/>
                  </a:cubicBezTo>
                  <a:cubicBezTo>
                    <a:pt x="921" y="657"/>
                    <a:pt x="921" y="723"/>
                    <a:pt x="888" y="789"/>
                  </a:cubicBezTo>
                  <a:cubicBezTo>
                    <a:pt x="888" y="855"/>
                    <a:pt x="855" y="887"/>
                    <a:pt x="822" y="920"/>
                  </a:cubicBezTo>
                  <a:cubicBezTo>
                    <a:pt x="756" y="953"/>
                    <a:pt x="723" y="986"/>
                    <a:pt x="658" y="986"/>
                  </a:cubicBezTo>
                  <a:cubicBezTo>
                    <a:pt x="647" y="997"/>
                    <a:pt x="632" y="1001"/>
                    <a:pt x="615" y="1001"/>
                  </a:cubicBezTo>
                  <a:cubicBezTo>
                    <a:pt x="581" y="1001"/>
                    <a:pt x="537" y="986"/>
                    <a:pt x="493" y="986"/>
                  </a:cubicBezTo>
                  <a:cubicBezTo>
                    <a:pt x="461" y="953"/>
                    <a:pt x="395" y="920"/>
                    <a:pt x="362" y="855"/>
                  </a:cubicBezTo>
                  <a:cubicBezTo>
                    <a:pt x="329" y="822"/>
                    <a:pt x="329" y="756"/>
                    <a:pt x="296" y="690"/>
                  </a:cubicBezTo>
                  <a:cubicBezTo>
                    <a:pt x="296" y="625"/>
                    <a:pt x="296" y="559"/>
                    <a:pt x="329" y="493"/>
                  </a:cubicBezTo>
                  <a:cubicBezTo>
                    <a:pt x="329" y="427"/>
                    <a:pt x="362" y="395"/>
                    <a:pt x="395" y="329"/>
                  </a:cubicBezTo>
                  <a:cubicBezTo>
                    <a:pt x="461" y="296"/>
                    <a:pt x="493" y="296"/>
                    <a:pt x="559" y="263"/>
                  </a:cubicBezTo>
                  <a:close/>
                  <a:moveTo>
                    <a:pt x="526" y="0"/>
                  </a:moveTo>
                  <a:cubicBezTo>
                    <a:pt x="395" y="33"/>
                    <a:pt x="296" y="66"/>
                    <a:pt x="231" y="132"/>
                  </a:cubicBezTo>
                  <a:cubicBezTo>
                    <a:pt x="132" y="197"/>
                    <a:pt x="66" y="296"/>
                    <a:pt x="33" y="395"/>
                  </a:cubicBezTo>
                  <a:cubicBezTo>
                    <a:pt x="1" y="493"/>
                    <a:pt x="1" y="592"/>
                    <a:pt x="1" y="723"/>
                  </a:cubicBezTo>
                  <a:cubicBezTo>
                    <a:pt x="33" y="855"/>
                    <a:pt x="66" y="953"/>
                    <a:pt x="132" y="1052"/>
                  </a:cubicBezTo>
                  <a:cubicBezTo>
                    <a:pt x="198" y="1118"/>
                    <a:pt x="296" y="1183"/>
                    <a:pt x="395" y="1249"/>
                  </a:cubicBezTo>
                  <a:cubicBezTo>
                    <a:pt x="493" y="1282"/>
                    <a:pt x="592" y="1282"/>
                    <a:pt x="691" y="1282"/>
                  </a:cubicBezTo>
                  <a:cubicBezTo>
                    <a:pt x="822" y="1249"/>
                    <a:pt x="921" y="1216"/>
                    <a:pt x="986" y="1150"/>
                  </a:cubicBezTo>
                  <a:cubicBezTo>
                    <a:pt x="1085" y="1085"/>
                    <a:pt x="1151" y="986"/>
                    <a:pt x="1183" y="887"/>
                  </a:cubicBezTo>
                  <a:cubicBezTo>
                    <a:pt x="1216" y="789"/>
                    <a:pt x="1216" y="657"/>
                    <a:pt x="1216" y="559"/>
                  </a:cubicBezTo>
                  <a:cubicBezTo>
                    <a:pt x="1183" y="427"/>
                    <a:pt x="1151" y="329"/>
                    <a:pt x="1085" y="230"/>
                  </a:cubicBezTo>
                  <a:cubicBezTo>
                    <a:pt x="1019" y="165"/>
                    <a:pt x="921" y="99"/>
                    <a:pt x="822" y="33"/>
                  </a:cubicBezTo>
                  <a:cubicBezTo>
                    <a:pt x="723" y="0"/>
                    <a:pt x="625" y="0"/>
                    <a:pt x="526" y="0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1982950" y="4772000"/>
              <a:ext cx="4150" cy="28775"/>
            </a:xfrm>
            <a:custGeom>
              <a:rect b="b" l="l" r="r" t="t"/>
              <a:pathLst>
                <a:path extrusionOk="0" fill="none" h="1151" w="166">
                  <a:moveTo>
                    <a:pt x="1" y="1"/>
                  </a:moveTo>
                  <a:lnTo>
                    <a:pt x="165" y="1151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1"/>
            <p:cNvSpPr/>
            <p:nvPr/>
          </p:nvSpPr>
          <p:spPr>
            <a:xfrm>
              <a:off x="2051975" y="4762150"/>
              <a:ext cx="4125" cy="28775"/>
            </a:xfrm>
            <a:custGeom>
              <a:rect b="b" l="l" r="r" t="t"/>
              <a:pathLst>
                <a:path extrusionOk="0" fill="none" h="1151" w="165">
                  <a:moveTo>
                    <a:pt x="0" y="1"/>
                  </a:moveTo>
                  <a:lnTo>
                    <a:pt x="164" y="1151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1"/>
            <p:cNvSpPr/>
            <p:nvPr/>
          </p:nvSpPr>
          <p:spPr>
            <a:xfrm>
              <a:off x="2093875" y="4756400"/>
              <a:ext cx="3300" cy="27950"/>
            </a:xfrm>
            <a:custGeom>
              <a:rect b="b" l="l" r="r" t="t"/>
              <a:pathLst>
                <a:path extrusionOk="0" fill="none" h="1118" w="132">
                  <a:moveTo>
                    <a:pt x="0" y="1"/>
                  </a:moveTo>
                  <a:lnTo>
                    <a:pt x="131" y="1118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1"/>
            <p:cNvSpPr/>
            <p:nvPr/>
          </p:nvSpPr>
          <p:spPr>
            <a:xfrm>
              <a:off x="2019925" y="4766250"/>
              <a:ext cx="4950" cy="28775"/>
            </a:xfrm>
            <a:custGeom>
              <a:rect b="b" l="l" r="r" t="t"/>
              <a:pathLst>
                <a:path extrusionOk="0" fill="none" h="1151" w="198">
                  <a:moveTo>
                    <a:pt x="1" y="1"/>
                  </a:moveTo>
                  <a:lnTo>
                    <a:pt x="198" y="1151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1994450" y="4772825"/>
              <a:ext cx="13175" cy="2500"/>
            </a:xfrm>
            <a:custGeom>
              <a:rect b="b" l="l" r="r" t="t"/>
              <a:pathLst>
                <a:path extrusionOk="0" fill="none" h="100" w="527">
                  <a:moveTo>
                    <a:pt x="527" y="1"/>
                  </a:moveTo>
                  <a:lnTo>
                    <a:pt x="1" y="99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2032250" y="4767900"/>
              <a:ext cx="7425" cy="850"/>
            </a:xfrm>
            <a:custGeom>
              <a:rect b="b" l="l" r="r" t="t"/>
              <a:pathLst>
                <a:path extrusionOk="0" fill="none" h="34" w="297">
                  <a:moveTo>
                    <a:pt x="296" y="1"/>
                  </a:moveTo>
                  <a:lnTo>
                    <a:pt x="1" y="33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2065925" y="4763800"/>
              <a:ext cx="7425" cy="850"/>
            </a:xfrm>
            <a:custGeom>
              <a:rect b="b" l="l" r="r" t="t"/>
              <a:pathLst>
                <a:path extrusionOk="0" fill="none" h="34" w="297">
                  <a:moveTo>
                    <a:pt x="297" y="0"/>
                  </a:moveTo>
                  <a:lnTo>
                    <a:pt x="1" y="33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1996100" y="4785975"/>
              <a:ext cx="13175" cy="1675"/>
            </a:xfrm>
            <a:custGeom>
              <a:rect b="b" l="l" r="r" t="t"/>
              <a:pathLst>
                <a:path extrusionOk="0" fill="none" h="67" w="527">
                  <a:moveTo>
                    <a:pt x="526" y="1"/>
                  </a:moveTo>
                  <a:lnTo>
                    <a:pt x="1" y="66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1"/>
            <p:cNvSpPr/>
            <p:nvPr/>
          </p:nvSpPr>
          <p:spPr>
            <a:xfrm>
              <a:off x="2021575" y="4788450"/>
              <a:ext cx="20550" cy="2475"/>
            </a:xfrm>
            <a:custGeom>
              <a:rect b="b" l="l" r="r" t="t"/>
              <a:pathLst>
                <a:path extrusionOk="0" fill="none" h="99" w="822">
                  <a:moveTo>
                    <a:pt x="0" y="99"/>
                  </a:moveTo>
                  <a:lnTo>
                    <a:pt x="822" y="0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2070850" y="4772825"/>
              <a:ext cx="14000" cy="10700"/>
            </a:xfrm>
            <a:custGeom>
              <a:rect b="b" l="l" r="r" t="t"/>
              <a:pathLst>
                <a:path extrusionOk="0" fill="none" h="428" w="560">
                  <a:moveTo>
                    <a:pt x="1" y="1"/>
                  </a:moveTo>
                  <a:lnTo>
                    <a:pt x="67" y="428"/>
                  </a:lnTo>
                  <a:lnTo>
                    <a:pt x="560" y="362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2107000" y="4756400"/>
              <a:ext cx="20575" cy="22200"/>
            </a:xfrm>
            <a:custGeom>
              <a:rect b="b" l="l" r="r" t="t"/>
              <a:pathLst>
                <a:path extrusionOk="0" fill="none" h="888" w="823">
                  <a:moveTo>
                    <a:pt x="1" y="99"/>
                  </a:moveTo>
                  <a:lnTo>
                    <a:pt x="691" y="1"/>
                  </a:lnTo>
                  <a:lnTo>
                    <a:pt x="822" y="789"/>
                  </a:lnTo>
                  <a:lnTo>
                    <a:pt x="132" y="888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2627850" y="4677525"/>
              <a:ext cx="4125" cy="28800"/>
            </a:xfrm>
            <a:custGeom>
              <a:rect b="b" l="l" r="r" t="t"/>
              <a:pathLst>
                <a:path extrusionOk="0" fill="none" h="1152" w="165">
                  <a:moveTo>
                    <a:pt x="164" y="1151"/>
                  </a:moveTo>
                  <a:lnTo>
                    <a:pt x="0" y="1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2696850" y="4667675"/>
              <a:ext cx="4125" cy="28775"/>
            </a:xfrm>
            <a:custGeom>
              <a:rect b="b" l="l" r="r" t="t"/>
              <a:pathLst>
                <a:path extrusionOk="0" fill="none" h="1151" w="165">
                  <a:moveTo>
                    <a:pt x="165" y="1151"/>
                  </a:moveTo>
                  <a:lnTo>
                    <a:pt x="0" y="1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2737925" y="4661925"/>
              <a:ext cx="4125" cy="27950"/>
            </a:xfrm>
            <a:custGeom>
              <a:rect b="b" l="l" r="r" t="t"/>
              <a:pathLst>
                <a:path extrusionOk="0" fill="none" h="1118" w="165">
                  <a:moveTo>
                    <a:pt x="165" y="1118"/>
                  </a:moveTo>
                  <a:lnTo>
                    <a:pt x="0" y="1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2664800" y="4672600"/>
              <a:ext cx="4150" cy="28775"/>
            </a:xfrm>
            <a:custGeom>
              <a:rect b="b" l="l" r="r" t="t"/>
              <a:pathLst>
                <a:path extrusionOk="0" fill="none" h="1151" w="166">
                  <a:moveTo>
                    <a:pt x="165" y="1151"/>
                  </a:moveTo>
                  <a:lnTo>
                    <a:pt x="1" y="1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2641800" y="4698075"/>
              <a:ext cx="13175" cy="2500"/>
            </a:xfrm>
            <a:custGeom>
              <a:rect b="b" l="l" r="r" t="t"/>
              <a:pathLst>
                <a:path extrusionOk="0" fill="none" h="100" w="527">
                  <a:moveTo>
                    <a:pt x="527" y="0"/>
                  </a:moveTo>
                  <a:lnTo>
                    <a:pt x="1" y="99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2679600" y="4693975"/>
              <a:ext cx="8225" cy="1650"/>
            </a:xfrm>
            <a:custGeom>
              <a:rect b="b" l="l" r="r" t="t"/>
              <a:pathLst>
                <a:path extrusionOk="0" fill="none" h="66" w="329">
                  <a:moveTo>
                    <a:pt x="329" y="0"/>
                  </a:moveTo>
                  <a:lnTo>
                    <a:pt x="0" y="66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2713275" y="4689050"/>
              <a:ext cx="7425" cy="825"/>
            </a:xfrm>
            <a:custGeom>
              <a:rect b="b" l="l" r="r" t="t"/>
              <a:pathLst>
                <a:path extrusionOk="0" fill="none" h="33" w="297">
                  <a:moveTo>
                    <a:pt x="296" y="0"/>
                  </a:moveTo>
                  <a:lnTo>
                    <a:pt x="1" y="33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2640175" y="4685750"/>
              <a:ext cx="13150" cy="2500"/>
            </a:xfrm>
            <a:custGeom>
              <a:rect b="b" l="l" r="r" t="t"/>
              <a:pathLst>
                <a:path extrusionOk="0" fill="none" h="100" w="526">
                  <a:moveTo>
                    <a:pt x="526" y="1"/>
                  </a:moveTo>
                  <a:lnTo>
                    <a:pt x="0" y="99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2663175" y="4674250"/>
              <a:ext cx="20550" cy="3300"/>
            </a:xfrm>
            <a:custGeom>
              <a:rect b="b" l="l" r="r" t="t"/>
              <a:pathLst>
                <a:path extrusionOk="0" fill="none" h="132" w="822">
                  <a:moveTo>
                    <a:pt x="0" y="132"/>
                  </a:moveTo>
                  <a:lnTo>
                    <a:pt x="822" y="1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2714925" y="4667675"/>
              <a:ext cx="11525" cy="13175"/>
            </a:xfrm>
            <a:custGeom>
              <a:rect b="b" l="l" r="r" t="t"/>
              <a:pathLst>
                <a:path extrusionOk="0" fill="none" h="527" w="461">
                  <a:moveTo>
                    <a:pt x="66" y="526"/>
                  </a:moveTo>
                  <a:lnTo>
                    <a:pt x="0" y="99"/>
                  </a:lnTo>
                  <a:lnTo>
                    <a:pt x="460" y="1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2751900" y="4661100"/>
              <a:ext cx="19725" cy="23025"/>
            </a:xfrm>
            <a:custGeom>
              <a:rect b="b" l="l" r="r" t="t"/>
              <a:pathLst>
                <a:path extrusionOk="0" fill="none" h="921" w="789">
                  <a:moveTo>
                    <a:pt x="99" y="921"/>
                  </a:moveTo>
                  <a:lnTo>
                    <a:pt x="789" y="822"/>
                  </a:lnTo>
                  <a:lnTo>
                    <a:pt x="690" y="1"/>
                  </a:lnTo>
                  <a:lnTo>
                    <a:pt x="0" y="99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1940250" y="4495975"/>
              <a:ext cx="4950" cy="32075"/>
            </a:xfrm>
            <a:custGeom>
              <a:rect b="b" l="l" r="r" t="t"/>
              <a:pathLst>
                <a:path extrusionOk="0" fill="none" h="1283" w="198">
                  <a:moveTo>
                    <a:pt x="197" y="1282"/>
                  </a:moveTo>
                  <a:lnTo>
                    <a:pt x="0" y="1"/>
                  </a:lnTo>
                </a:path>
              </a:pathLst>
            </a:custGeom>
            <a:noFill/>
            <a:ln cap="flat" cmpd="sng" w="8225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2017475" y="4484475"/>
              <a:ext cx="4950" cy="32075"/>
            </a:xfrm>
            <a:custGeom>
              <a:rect b="b" l="l" r="r" t="t"/>
              <a:pathLst>
                <a:path extrusionOk="0" fill="none" h="1283" w="198">
                  <a:moveTo>
                    <a:pt x="197" y="1282"/>
                  </a:moveTo>
                  <a:lnTo>
                    <a:pt x="0" y="1"/>
                  </a:lnTo>
                </a:path>
              </a:pathLst>
            </a:custGeom>
            <a:noFill/>
            <a:ln cap="flat" cmpd="sng" w="8225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2064300" y="4477900"/>
              <a:ext cx="4950" cy="32075"/>
            </a:xfrm>
            <a:custGeom>
              <a:rect b="b" l="l" r="r" t="t"/>
              <a:pathLst>
                <a:path extrusionOk="0" fill="none" h="1283" w="198">
                  <a:moveTo>
                    <a:pt x="197" y="1282"/>
                  </a:moveTo>
                  <a:lnTo>
                    <a:pt x="0" y="1"/>
                  </a:lnTo>
                </a:path>
              </a:pathLst>
            </a:custGeom>
            <a:noFill/>
            <a:ln cap="flat" cmpd="sng" w="8225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1999400" y="4487775"/>
              <a:ext cx="4950" cy="32050"/>
            </a:xfrm>
            <a:custGeom>
              <a:rect b="b" l="l" r="r" t="t"/>
              <a:pathLst>
                <a:path extrusionOk="0" fill="none" h="1282" w="198">
                  <a:moveTo>
                    <a:pt x="0" y="0"/>
                  </a:moveTo>
                  <a:lnTo>
                    <a:pt x="197" y="1282"/>
                  </a:lnTo>
                </a:path>
              </a:pathLst>
            </a:custGeom>
            <a:noFill/>
            <a:ln cap="flat" cmpd="sng" w="8225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1955850" y="4519800"/>
              <a:ext cx="14800" cy="1675"/>
            </a:xfrm>
            <a:custGeom>
              <a:rect b="b" l="l" r="r" t="t"/>
              <a:pathLst>
                <a:path extrusionOk="0" fill="none" h="67" w="592">
                  <a:moveTo>
                    <a:pt x="592" y="1"/>
                  </a:moveTo>
                  <a:lnTo>
                    <a:pt x="1" y="67"/>
                  </a:lnTo>
                </a:path>
              </a:pathLst>
            </a:custGeom>
            <a:noFill/>
            <a:ln cap="flat" cmpd="sng" w="8225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2036350" y="4508300"/>
              <a:ext cx="9075" cy="1675"/>
            </a:xfrm>
            <a:custGeom>
              <a:rect b="b" l="l" r="r" t="t"/>
              <a:pathLst>
                <a:path extrusionOk="0" fill="none" h="67" w="363">
                  <a:moveTo>
                    <a:pt x="362" y="1"/>
                  </a:moveTo>
                  <a:lnTo>
                    <a:pt x="1" y="66"/>
                  </a:lnTo>
                </a:path>
              </a:pathLst>
            </a:custGeom>
            <a:noFill/>
            <a:ln cap="flat" cmpd="sng" w="8225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1954200" y="4505025"/>
              <a:ext cx="14825" cy="2475"/>
            </a:xfrm>
            <a:custGeom>
              <a:rect b="b" l="l" r="r" t="t"/>
              <a:pathLst>
                <a:path extrusionOk="0" fill="none" h="99" w="593">
                  <a:moveTo>
                    <a:pt x="592" y="0"/>
                  </a:moveTo>
                  <a:lnTo>
                    <a:pt x="1" y="99"/>
                  </a:lnTo>
                </a:path>
              </a:pathLst>
            </a:custGeom>
            <a:noFill/>
            <a:ln cap="flat" cmpd="sng" w="8225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1982950" y="4514875"/>
              <a:ext cx="23025" cy="3325"/>
            </a:xfrm>
            <a:custGeom>
              <a:rect b="b" l="l" r="r" t="t"/>
              <a:pathLst>
                <a:path extrusionOk="0" fill="none" h="133" w="921">
                  <a:moveTo>
                    <a:pt x="921" y="1"/>
                  </a:moveTo>
                  <a:lnTo>
                    <a:pt x="1" y="132"/>
                  </a:lnTo>
                </a:path>
              </a:pathLst>
            </a:custGeom>
            <a:noFill/>
            <a:ln cap="flat" cmpd="sng" w="8225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2079900" y="4477100"/>
              <a:ext cx="23025" cy="26300"/>
            </a:xfrm>
            <a:custGeom>
              <a:rect b="b" l="l" r="r" t="t"/>
              <a:pathLst>
                <a:path extrusionOk="0" fill="none" h="1052" w="921">
                  <a:moveTo>
                    <a:pt x="132" y="1052"/>
                  </a:moveTo>
                  <a:lnTo>
                    <a:pt x="920" y="920"/>
                  </a:lnTo>
                  <a:lnTo>
                    <a:pt x="789" y="0"/>
                  </a:lnTo>
                  <a:lnTo>
                    <a:pt x="0" y="131"/>
                  </a:lnTo>
                </a:path>
              </a:pathLst>
            </a:custGeom>
            <a:noFill/>
            <a:ln cap="flat" cmpd="sng" w="8225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2425750" y="4707100"/>
              <a:ext cx="4125" cy="28800"/>
            </a:xfrm>
            <a:custGeom>
              <a:rect b="b" l="l" r="r" t="t"/>
              <a:pathLst>
                <a:path extrusionOk="0" fill="none" h="1152" w="165">
                  <a:moveTo>
                    <a:pt x="165" y="1151"/>
                  </a:moveTo>
                  <a:lnTo>
                    <a:pt x="1" y="1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2356750" y="4717800"/>
              <a:ext cx="4125" cy="27950"/>
            </a:xfrm>
            <a:custGeom>
              <a:rect b="b" l="l" r="r" t="t"/>
              <a:pathLst>
                <a:path extrusionOk="0" fill="none" h="1118" w="165">
                  <a:moveTo>
                    <a:pt x="165" y="1117"/>
                  </a:moveTo>
                  <a:lnTo>
                    <a:pt x="0" y="0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2314850" y="4723550"/>
              <a:ext cx="4125" cy="27950"/>
            </a:xfrm>
            <a:custGeom>
              <a:rect b="b" l="l" r="r" t="t"/>
              <a:pathLst>
                <a:path extrusionOk="0" fill="none" h="1118" w="165">
                  <a:moveTo>
                    <a:pt x="165" y="1117"/>
                  </a:moveTo>
                  <a:lnTo>
                    <a:pt x="0" y="0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2387950" y="4712850"/>
              <a:ext cx="4150" cy="28800"/>
            </a:xfrm>
            <a:custGeom>
              <a:rect b="b" l="l" r="r" t="t"/>
              <a:pathLst>
                <a:path extrusionOk="0" fill="none" h="1152" w="166">
                  <a:moveTo>
                    <a:pt x="165" y="1151"/>
                  </a:moveTo>
                  <a:lnTo>
                    <a:pt x="1" y="1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2405225" y="4733400"/>
              <a:ext cx="13150" cy="1675"/>
            </a:xfrm>
            <a:custGeom>
              <a:rect b="b" l="l" r="r" t="t"/>
              <a:pathLst>
                <a:path extrusionOk="0" fill="none" h="67" w="526">
                  <a:moveTo>
                    <a:pt x="0" y="66"/>
                  </a:moveTo>
                  <a:lnTo>
                    <a:pt x="526" y="0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2373175" y="4739150"/>
              <a:ext cx="7425" cy="850"/>
            </a:xfrm>
            <a:custGeom>
              <a:rect b="b" l="l" r="r" t="t"/>
              <a:pathLst>
                <a:path extrusionOk="0" fill="none" h="34" w="297">
                  <a:moveTo>
                    <a:pt x="0" y="33"/>
                  </a:moveTo>
                  <a:lnTo>
                    <a:pt x="296" y="0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2339500" y="4743250"/>
              <a:ext cx="7400" cy="1675"/>
            </a:xfrm>
            <a:custGeom>
              <a:rect b="b" l="l" r="r" t="t"/>
              <a:pathLst>
                <a:path extrusionOk="0" fill="none" h="67" w="296">
                  <a:moveTo>
                    <a:pt x="0" y="66"/>
                  </a:moveTo>
                  <a:lnTo>
                    <a:pt x="296" y="1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2403575" y="4720250"/>
              <a:ext cx="13175" cy="2500"/>
            </a:xfrm>
            <a:custGeom>
              <a:rect b="b" l="l" r="r" t="t"/>
              <a:pathLst>
                <a:path extrusionOk="0" fill="none" h="100" w="527">
                  <a:moveTo>
                    <a:pt x="0" y="99"/>
                  </a:moveTo>
                  <a:lnTo>
                    <a:pt x="526" y="1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2370700" y="4716975"/>
              <a:ext cx="20575" cy="3300"/>
            </a:xfrm>
            <a:custGeom>
              <a:rect b="b" l="l" r="r" t="t"/>
              <a:pathLst>
                <a:path extrusionOk="0" fill="none" h="132" w="823">
                  <a:moveTo>
                    <a:pt x="822" y="0"/>
                  </a:moveTo>
                  <a:lnTo>
                    <a:pt x="1" y="132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2328000" y="4724350"/>
              <a:ext cx="13975" cy="11550"/>
            </a:xfrm>
            <a:custGeom>
              <a:rect b="b" l="l" r="r" t="t"/>
              <a:pathLst>
                <a:path extrusionOk="0" fill="none" h="462" w="559">
                  <a:moveTo>
                    <a:pt x="559" y="461"/>
                  </a:moveTo>
                  <a:lnTo>
                    <a:pt x="493" y="1"/>
                  </a:lnTo>
                  <a:lnTo>
                    <a:pt x="0" y="67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2285275" y="4729300"/>
              <a:ext cx="20550" cy="23025"/>
            </a:xfrm>
            <a:custGeom>
              <a:rect b="b" l="l" r="r" t="t"/>
              <a:pathLst>
                <a:path extrusionOk="0" fill="none" h="921" w="822">
                  <a:moveTo>
                    <a:pt x="822" y="822"/>
                  </a:moveTo>
                  <a:lnTo>
                    <a:pt x="132" y="920"/>
                  </a:lnTo>
                  <a:lnTo>
                    <a:pt x="0" y="99"/>
                  </a:lnTo>
                  <a:lnTo>
                    <a:pt x="691" y="0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2312375" y="4793375"/>
              <a:ext cx="117500" cy="17275"/>
            </a:xfrm>
            <a:custGeom>
              <a:rect b="b" l="l" r="r" t="t"/>
              <a:pathLst>
                <a:path extrusionOk="0" fill="none" h="691" w="4700">
                  <a:moveTo>
                    <a:pt x="1" y="690"/>
                  </a:moveTo>
                  <a:lnTo>
                    <a:pt x="4700" y="0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2318950" y="4835275"/>
              <a:ext cx="116675" cy="17275"/>
            </a:xfrm>
            <a:custGeom>
              <a:rect b="b" l="l" r="r" t="t"/>
              <a:pathLst>
                <a:path extrusionOk="0" fill="none" h="691" w="4667">
                  <a:moveTo>
                    <a:pt x="1" y="690"/>
                  </a:moveTo>
                  <a:lnTo>
                    <a:pt x="4667" y="0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2649200" y="4744075"/>
              <a:ext cx="117500" cy="17275"/>
            </a:xfrm>
            <a:custGeom>
              <a:rect b="b" l="l" r="r" t="t"/>
              <a:pathLst>
                <a:path extrusionOk="0" fill="none" h="691" w="4700">
                  <a:moveTo>
                    <a:pt x="1" y="691"/>
                  </a:moveTo>
                  <a:lnTo>
                    <a:pt x="4700" y="1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2655775" y="4785975"/>
              <a:ext cx="116675" cy="17275"/>
            </a:xfrm>
            <a:custGeom>
              <a:rect b="b" l="l" r="r" t="t"/>
              <a:pathLst>
                <a:path extrusionOk="0" fill="none" h="691" w="4667">
                  <a:moveTo>
                    <a:pt x="0" y="691"/>
                  </a:moveTo>
                  <a:lnTo>
                    <a:pt x="4667" y="1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3012300" y="4401500"/>
              <a:ext cx="68225" cy="412425"/>
            </a:xfrm>
            <a:custGeom>
              <a:rect b="b" l="l" r="r" t="t"/>
              <a:pathLst>
                <a:path extrusionOk="0" h="16497" w="2729">
                  <a:moveTo>
                    <a:pt x="329" y="1"/>
                  </a:moveTo>
                  <a:lnTo>
                    <a:pt x="1" y="34"/>
                  </a:lnTo>
                  <a:lnTo>
                    <a:pt x="2400" y="16497"/>
                  </a:lnTo>
                  <a:lnTo>
                    <a:pt x="2728" y="16464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EAF9F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1875350" y="4567450"/>
              <a:ext cx="68200" cy="412425"/>
            </a:xfrm>
            <a:custGeom>
              <a:rect b="b" l="l" r="r" t="t"/>
              <a:pathLst>
                <a:path extrusionOk="0" h="16497" w="2728">
                  <a:moveTo>
                    <a:pt x="329" y="1"/>
                  </a:moveTo>
                  <a:lnTo>
                    <a:pt x="0" y="66"/>
                  </a:lnTo>
                  <a:lnTo>
                    <a:pt x="2432" y="16497"/>
                  </a:lnTo>
                  <a:lnTo>
                    <a:pt x="2728" y="16464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EAF9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2504625" y="3670025"/>
              <a:ext cx="717200" cy="728825"/>
            </a:xfrm>
            <a:custGeom>
              <a:rect b="b" l="l" r="r" t="t"/>
              <a:pathLst>
                <a:path extrusionOk="0" h="29153" w="28688">
                  <a:moveTo>
                    <a:pt x="15394" y="0"/>
                  </a:moveTo>
                  <a:cubicBezTo>
                    <a:pt x="14893" y="0"/>
                    <a:pt x="14387" y="143"/>
                    <a:pt x="13933" y="441"/>
                  </a:cubicBezTo>
                  <a:lnTo>
                    <a:pt x="1610" y="8426"/>
                  </a:lnTo>
                  <a:cubicBezTo>
                    <a:pt x="362" y="9215"/>
                    <a:pt x="0" y="10858"/>
                    <a:pt x="822" y="12107"/>
                  </a:cubicBezTo>
                  <a:lnTo>
                    <a:pt x="11074" y="27945"/>
                  </a:lnTo>
                  <a:cubicBezTo>
                    <a:pt x="11579" y="28724"/>
                    <a:pt x="12435" y="29153"/>
                    <a:pt x="13313" y="29153"/>
                  </a:cubicBezTo>
                  <a:cubicBezTo>
                    <a:pt x="13806" y="29153"/>
                    <a:pt x="14305" y="29018"/>
                    <a:pt x="14754" y="28734"/>
                  </a:cubicBezTo>
                  <a:lnTo>
                    <a:pt x="27077" y="20749"/>
                  </a:lnTo>
                  <a:cubicBezTo>
                    <a:pt x="28326" y="19928"/>
                    <a:pt x="28687" y="18285"/>
                    <a:pt x="27898" y="17036"/>
                  </a:cubicBezTo>
                  <a:lnTo>
                    <a:pt x="17646" y="1230"/>
                  </a:lnTo>
                  <a:cubicBezTo>
                    <a:pt x="17123" y="436"/>
                    <a:pt x="16268" y="0"/>
                    <a:pt x="15394" y="0"/>
                  </a:cubicBezTo>
                  <a:close/>
                </a:path>
              </a:pathLst>
            </a:custGeom>
            <a:solidFill>
              <a:srgbClr val="DD98A4"/>
            </a:solidFill>
            <a:ln cap="flat" cmpd="sng" w="9850">
              <a:solidFill>
                <a:schemeClr val="dk1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2503800" y="3668400"/>
              <a:ext cx="454300" cy="324025"/>
            </a:xfrm>
            <a:custGeom>
              <a:rect b="b" l="l" r="r" t="t"/>
              <a:pathLst>
                <a:path extrusionOk="0" h="12961" w="18172">
                  <a:moveTo>
                    <a:pt x="15487" y="1"/>
                  </a:moveTo>
                  <a:cubicBezTo>
                    <a:pt x="15030" y="1"/>
                    <a:pt x="14570" y="132"/>
                    <a:pt x="14163" y="408"/>
                  </a:cubicBezTo>
                  <a:lnTo>
                    <a:pt x="1446" y="8623"/>
                  </a:lnTo>
                  <a:cubicBezTo>
                    <a:pt x="329" y="9346"/>
                    <a:pt x="0" y="10857"/>
                    <a:pt x="723" y="12008"/>
                  </a:cubicBezTo>
                  <a:lnTo>
                    <a:pt x="1348" y="12960"/>
                  </a:lnTo>
                  <a:lnTo>
                    <a:pt x="18172" y="2084"/>
                  </a:lnTo>
                  <a:lnTo>
                    <a:pt x="17548" y="1131"/>
                  </a:lnTo>
                  <a:cubicBezTo>
                    <a:pt x="17067" y="400"/>
                    <a:pt x="16282" y="1"/>
                    <a:pt x="15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2518575" y="3678350"/>
              <a:ext cx="439525" cy="308325"/>
            </a:xfrm>
            <a:custGeom>
              <a:rect b="b" l="l" r="r" t="t"/>
              <a:pathLst>
                <a:path extrusionOk="0" h="12333" w="17581">
                  <a:moveTo>
                    <a:pt x="15348" y="1"/>
                  </a:moveTo>
                  <a:cubicBezTo>
                    <a:pt x="14872" y="1"/>
                    <a:pt x="14376" y="142"/>
                    <a:pt x="13933" y="437"/>
                  </a:cubicBezTo>
                  <a:lnTo>
                    <a:pt x="1512" y="8455"/>
                  </a:lnTo>
                  <a:cubicBezTo>
                    <a:pt x="395" y="9178"/>
                    <a:pt x="1" y="10558"/>
                    <a:pt x="625" y="11511"/>
                  </a:cubicBezTo>
                  <a:lnTo>
                    <a:pt x="1151" y="12332"/>
                  </a:lnTo>
                  <a:lnTo>
                    <a:pt x="17581" y="1686"/>
                  </a:lnTo>
                  <a:lnTo>
                    <a:pt x="17055" y="864"/>
                  </a:lnTo>
                  <a:cubicBezTo>
                    <a:pt x="16685" y="300"/>
                    <a:pt x="16039" y="1"/>
                    <a:pt x="15348" y="1"/>
                  </a:cubicBezTo>
                  <a:close/>
                </a:path>
              </a:pathLst>
            </a:custGeom>
            <a:solidFill>
              <a:srgbClr val="8AA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2503800" y="3659700"/>
              <a:ext cx="454300" cy="332725"/>
            </a:xfrm>
            <a:custGeom>
              <a:rect b="b" l="l" r="r" t="t"/>
              <a:pathLst>
                <a:path extrusionOk="0" fill="none" h="13309" w="18172">
                  <a:moveTo>
                    <a:pt x="17548" y="1479"/>
                  </a:moveTo>
                  <a:cubicBezTo>
                    <a:pt x="16792" y="329"/>
                    <a:pt x="15280" y="0"/>
                    <a:pt x="14163" y="756"/>
                  </a:cubicBezTo>
                  <a:lnTo>
                    <a:pt x="1446" y="8971"/>
                  </a:lnTo>
                  <a:cubicBezTo>
                    <a:pt x="329" y="9694"/>
                    <a:pt x="0" y="11205"/>
                    <a:pt x="723" y="12356"/>
                  </a:cubicBezTo>
                  <a:lnTo>
                    <a:pt x="1348" y="13308"/>
                  </a:lnTo>
                  <a:lnTo>
                    <a:pt x="18172" y="2432"/>
                  </a:lnTo>
                  <a:close/>
                </a:path>
              </a:pathLst>
            </a:custGeom>
            <a:noFill/>
            <a:ln cap="flat" cmpd="sng" w="9850">
              <a:solidFill>
                <a:schemeClr val="dk1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2767500" y="4077025"/>
              <a:ext cx="455125" cy="324250"/>
            </a:xfrm>
            <a:custGeom>
              <a:rect b="b" l="l" r="r" t="t"/>
              <a:pathLst>
                <a:path extrusionOk="0" h="12970" w="18205">
                  <a:moveTo>
                    <a:pt x="16858" y="0"/>
                  </a:moveTo>
                  <a:lnTo>
                    <a:pt x="0" y="10910"/>
                  </a:lnTo>
                  <a:lnTo>
                    <a:pt x="658" y="11863"/>
                  </a:lnTo>
                  <a:cubicBezTo>
                    <a:pt x="1120" y="12578"/>
                    <a:pt x="1906" y="12970"/>
                    <a:pt x="2713" y="12970"/>
                  </a:cubicBezTo>
                  <a:cubicBezTo>
                    <a:pt x="3167" y="12970"/>
                    <a:pt x="3628" y="12846"/>
                    <a:pt x="4042" y="12586"/>
                  </a:cubicBezTo>
                  <a:lnTo>
                    <a:pt x="16726" y="4371"/>
                  </a:lnTo>
                  <a:cubicBezTo>
                    <a:pt x="17876" y="3615"/>
                    <a:pt x="18205" y="2103"/>
                    <a:pt x="17449" y="953"/>
                  </a:cubicBezTo>
                  <a:lnTo>
                    <a:pt x="16858" y="0"/>
                  </a:lnTo>
                  <a:close/>
                </a:path>
              </a:pathLst>
            </a:custGeom>
            <a:solidFill>
              <a:srgbClr val="8AA8D3"/>
            </a:solidFill>
            <a:ln cap="flat" cmpd="sng" w="9850">
              <a:solidFill>
                <a:schemeClr val="dk1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2648375" y="4038400"/>
              <a:ext cx="15650" cy="24675"/>
            </a:xfrm>
            <a:custGeom>
              <a:rect b="b" l="l" r="r" t="t"/>
              <a:pathLst>
                <a:path extrusionOk="0" fill="none" h="987" w="626">
                  <a:moveTo>
                    <a:pt x="1" y="1"/>
                  </a:moveTo>
                  <a:lnTo>
                    <a:pt x="625" y="986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2706700" y="4000625"/>
              <a:ext cx="15650" cy="24650"/>
            </a:xfrm>
            <a:custGeom>
              <a:rect b="b" l="l" r="r" t="t"/>
              <a:pathLst>
                <a:path extrusionOk="0" fill="none" h="986" w="626">
                  <a:moveTo>
                    <a:pt x="1" y="0"/>
                  </a:moveTo>
                  <a:lnTo>
                    <a:pt x="625" y="986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2742025" y="3978425"/>
              <a:ext cx="15650" cy="23850"/>
            </a:xfrm>
            <a:custGeom>
              <a:rect b="b" l="l" r="r" t="t"/>
              <a:pathLst>
                <a:path extrusionOk="0" fill="none" h="954" w="626">
                  <a:moveTo>
                    <a:pt x="1" y="1"/>
                  </a:moveTo>
                  <a:lnTo>
                    <a:pt x="625" y="954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2679600" y="4017875"/>
              <a:ext cx="15625" cy="23850"/>
            </a:xfrm>
            <a:custGeom>
              <a:rect b="b" l="l" r="r" t="t"/>
              <a:pathLst>
                <a:path extrusionOk="0" fill="none" h="954" w="625">
                  <a:moveTo>
                    <a:pt x="0" y="0"/>
                  </a:moveTo>
                  <a:lnTo>
                    <a:pt x="625" y="953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2659875" y="4029375"/>
              <a:ext cx="11525" cy="7400"/>
            </a:xfrm>
            <a:custGeom>
              <a:rect b="b" l="l" r="r" t="t"/>
              <a:pathLst>
                <a:path extrusionOk="0" fill="none" h="296" w="461">
                  <a:moveTo>
                    <a:pt x="461" y="0"/>
                  </a:moveTo>
                  <a:lnTo>
                    <a:pt x="1" y="296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2691925" y="4011300"/>
              <a:ext cx="6600" cy="4125"/>
            </a:xfrm>
            <a:custGeom>
              <a:rect b="b" l="l" r="r" t="t"/>
              <a:pathLst>
                <a:path extrusionOk="0" fill="none" h="165" w="264">
                  <a:moveTo>
                    <a:pt x="263" y="0"/>
                  </a:moveTo>
                  <a:lnTo>
                    <a:pt x="0" y="165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2719850" y="3993225"/>
              <a:ext cx="6600" cy="4125"/>
            </a:xfrm>
            <a:custGeom>
              <a:rect b="b" l="l" r="r" t="t"/>
              <a:pathLst>
                <a:path extrusionOk="0" fill="none" h="165" w="264">
                  <a:moveTo>
                    <a:pt x="263" y="0"/>
                  </a:moveTo>
                  <a:lnTo>
                    <a:pt x="1" y="165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2666450" y="4040050"/>
              <a:ext cx="11525" cy="7425"/>
            </a:xfrm>
            <a:custGeom>
              <a:rect b="b" l="l" r="r" t="t"/>
              <a:pathLst>
                <a:path extrusionOk="0" fill="none" h="297" w="461">
                  <a:moveTo>
                    <a:pt x="461" y="0"/>
                  </a:moveTo>
                  <a:lnTo>
                    <a:pt x="1" y="296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2691100" y="4028550"/>
              <a:ext cx="17275" cy="11525"/>
            </a:xfrm>
            <a:custGeom>
              <a:rect b="b" l="l" r="r" t="t"/>
              <a:pathLst>
                <a:path extrusionOk="0" fill="none" h="461" w="691">
                  <a:moveTo>
                    <a:pt x="0" y="460"/>
                  </a:moveTo>
                  <a:lnTo>
                    <a:pt x="690" y="0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2728075" y="4002250"/>
              <a:ext cx="16450" cy="9075"/>
            </a:xfrm>
            <a:custGeom>
              <a:rect b="b" l="l" r="r" t="t"/>
              <a:pathLst>
                <a:path extrusionOk="0" fill="none" h="363" w="658">
                  <a:moveTo>
                    <a:pt x="0" y="1"/>
                  </a:moveTo>
                  <a:lnTo>
                    <a:pt x="263" y="362"/>
                  </a:lnTo>
                  <a:lnTo>
                    <a:pt x="657" y="99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2755175" y="3965300"/>
              <a:ext cx="26325" cy="26300"/>
            </a:xfrm>
            <a:custGeom>
              <a:rect b="b" l="l" r="r" t="t"/>
              <a:pathLst>
                <a:path extrusionOk="0" fill="none" h="1052" w="1053">
                  <a:moveTo>
                    <a:pt x="0" y="362"/>
                  </a:moveTo>
                  <a:lnTo>
                    <a:pt x="592" y="0"/>
                  </a:lnTo>
                  <a:lnTo>
                    <a:pt x="1052" y="690"/>
                  </a:lnTo>
                  <a:lnTo>
                    <a:pt x="461" y="1052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2848000" y="4011300"/>
              <a:ext cx="15650" cy="23850"/>
            </a:xfrm>
            <a:custGeom>
              <a:rect b="b" l="l" r="r" t="t"/>
              <a:pathLst>
                <a:path extrusionOk="0" fill="none" h="954" w="626">
                  <a:moveTo>
                    <a:pt x="625" y="953"/>
                  </a:moveTo>
                  <a:lnTo>
                    <a:pt x="1" y="0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2906325" y="3973500"/>
              <a:ext cx="15650" cy="23850"/>
            </a:xfrm>
            <a:custGeom>
              <a:rect b="b" l="l" r="r" t="t"/>
              <a:pathLst>
                <a:path extrusionOk="0" fill="none" h="954" w="626">
                  <a:moveTo>
                    <a:pt x="625" y="954"/>
                  </a:moveTo>
                  <a:lnTo>
                    <a:pt x="1" y="1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2941650" y="3950500"/>
              <a:ext cx="15650" cy="23850"/>
            </a:xfrm>
            <a:custGeom>
              <a:rect b="b" l="l" r="r" t="t"/>
              <a:pathLst>
                <a:path extrusionOk="0" fill="none" h="954" w="626">
                  <a:moveTo>
                    <a:pt x="625" y="954"/>
                  </a:moveTo>
                  <a:lnTo>
                    <a:pt x="1" y="1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1"/>
            <p:cNvSpPr/>
            <p:nvPr/>
          </p:nvSpPr>
          <p:spPr>
            <a:xfrm>
              <a:off x="2880050" y="3990750"/>
              <a:ext cx="15625" cy="23850"/>
            </a:xfrm>
            <a:custGeom>
              <a:rect b="b" l="l" r="r" t="t"/>
              <a:pathLst>
                <a:path extrusionOk="0" fill="none" h="954" w="625">
                  <a:moveTo>
                    <a:pt x="625" y="954"/>
                  </a:moveTo>
                  <a:lnTo>
                    <a:pt x="0" y="1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1"/>
            <p:cNvSpPr/>
            <p:nvPr/>
          </p:nvSpPr>
          <p:spPr>
            <a:xfrm>
              <a:off x="2870175" y="4018700"/>
              <a:ext cx="11525" cy="6575"/>
            </a:xfrm>
            <a:custGeom>
              <a:rect b="b" l="l" r="r" t="t"/>
              <a:pathLst>
                <a:path extrusionOk="0" fill="none" h="263" w="461">
                  <a:moveTo>
                    <a:pt x="461" y="0"/>
                  </a:moveTo>
                  <a:lnTo>
                    <a:pt x="1" y="263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1"/>
            <p:cNvSpPr/>
            <p:nvPr/>
          </p:nvSpPr>
          <p:spPr>
            <a:xfrm>
              <a:off x="2903050" y="4000625"/>
              <a:ext cx="6600" cy="4125"/>
            </a:xfrm>
            <a:custGeom>
              <a:rect b="b" l="l" r="r" t="t"/>
              <a:pathLst>
                <a:path extrusionOk="0" fill="none" h="165" w="264">
                  <a:moveTo>
                    <a:pt x="263" y="0"/>
                  </a:moveTo>
                  <a:lnTo>
                    <a:pt x="0" y="164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1"/>
            <p:cNvSpPr/>
            <p:nvPr/>
          </p:nvSpPr>
          <p:spPr>
            <a:xfrm>
              <a:off x="2930975" y="3982550"/>
              <a:ext cx="6600" cy="4125"/>
            </a:xfrm>
            <a:custGeom>
              <a:rect b="b" l="l" r="r" t="t"/>
              <a:pathLst>
                <a:path extrusionOk="0" fill="none" h="165" w="264">
                  <a:moveTo>
                    <a:pt x="263" y="0"/>
                  </a:moveTo>
                  <a:lnTo>
                    <a:pt x="1" y="164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1"/>
            <p:cNvSpPr/>
            <p:nvPr/>
          </p:nvSpPr>
          <p:spPr>
            <a:xfrm>
              <a:off x="2863625" y="4008000"/>
              <a:ext cx="11525" cy="6600"/>
            </a:xfrm>
            <a:custGeom>
              <a:rect b="b" l="l" r="r" t="t"/>
              <a:pathLst>
                <a:path extrusionOk="0" fill="none" h="264" w="461">
                  <a:moveTo>
                    <a:pt x="460" y="1"/>
                  </a:moveTo>
                  <a:lnTo>
                    <a:pt x="0" y="264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2880050" y="3984175"/>
              <a:ext cx="17275" cy="11525"/>
            </a:xfrm>
            <a:custGeom>
              <a:rect b="b" l="l" r="r" t="t"/>
              <a:pathLst>
                <a:path extrusionOk="0" fill="none" h="461" w="691">
                  <a:moveTo>
                    <a:pt x="0" y="461"/>
                  </a:moveTo>
                  <a:lnTo>
                    <a:pt x="690" y="1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1"/>
            <p:cNvSpPr/>
            <p:nvPr/>
          </p:nvSpPr>
          <p:spPr>
            <a:xfrm>
              <a:off x="2923575" y="3961175"/>
              <a:ext cx="9900" cy="15650"/>
            </a:xfrm>
            <a:custGeom>
              <a:rect b="b" l="l" r="r" t="t"/>
              <a:pathLst>
                <a:path extrusionOk="0" fill="none" h="626" w="396">
                  <a:moveTo>
                    <a:pt x="264" y="625"/>
                  </a:moveTo>
                  <a:lnTo>
                    <a:pt x="1" y="264"/>
                  </a:lnTo>
                  <a:lnTo>
                    <a:pt x="395" y="1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2954800" y="3937350"/>
              <a:ext cx="25500" cy="26325"/>
            </a:xfrm>
            <a:custGeom>
              <a:rect b="b" l="l" r="r" t="t"/>
              <a:pathLst>
                <a:path extrusionOk="0" fill="none" h="1053" w="1020">
                  <a:moveTo>
                    <a:pt x="428" y="1052"/>
                  </a:moveTo>
                  <a:lnTo>
                    <a:pt x="1019" y="691"/>
                  </a:lnTo>
                  <a:lnTo>
                    <a:pt x="592" y="1"/>
                  </a:lnTo>
                  <a:lnTo>
                    <a:pt x="1" y="362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2813500" y="4033475"/>
              <a:ext cx="15625" cy="23850"/>
            </a:xfrm>
            <a:custGeom>
              <a:rect b="b" l="l" r="r" t="t"/>
              <a:pathLst>
                <a:path extrusionOk="0" fill="none" h="954" w="625">
                  <a:moveTo>
                    <a:pt x="625" y="953"/>
                  </a:moveTo>
                  <a:lnTo>
                    <a:pt x="1" y="0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1"/>
            <p:cNvSpPr/>
            <p:nvPr/>
          </p:nvSpPr>
          <p:spPr>
            <a:xfrm>
              <a:off x="2755175" y="4071275"/>
              <a:ext cx="15625" cy="23850"/>
            </a:xfrm>
            <a:custGeom>
              <a:rect b="b" l="l" r="r" t="t"/>
              <a:pathLst>
                <a:path extrusionOk="0" fill="none" h="954" w="625">
                  <a:moveTo>
                    <a:pt x="625" y="953"/>
                  </a:moveTo>
                  <a:lnTo>
                    <a:pt x="0" y="0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2719850" y="4093450"/>
              <a:ext cx="15625" cy="24675"/>
            </a:xfrm>
            <a:custGeom>
              <a:rect b="b" l="l" r="r" t="t"/>
              <a:pathLst>
                <a:path extrusionOk="0" fill="none" h="987" w="625">
                  <a:moveTo>
                    <a:pt x="625" y="986"/>
                  </a:moveTo>
                  <a:lnTo>
                    <a:pt x="1" y="0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2782275" y="4054025"/>
              <a:ext cx="15650" cy="23825"/>
            </a:xfrm>
            <a:custGeom>
              <a:rect b="b" l="l" r="r" t="t"/>
              <a:pathLst>
                <a:path extrusionOk="0" fill="none" h="953" w="626">
                  <a:moveTo>
                    <a:pt x="625" y="953"/>
                  </a:moveTo>
                  <a:lnTo>
                    <a:pt x="1" y="0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2806925" y="4059775"/>
              <a:ext cx="11525" cy="7400"/>
            </a:xfrm>
            <a:custGeom>
              <a:rect b="b" l="l" r="r" t="t"/>
              <a:pathLst>
                <a:path extrusionOk="0" fill="none" h="296" w="461">
                  <a:moveTo>
                    <a:pt x="1" y="296"/>
                  </a:moveTo>
                  <a:lnTo>
                    <a:pt x="461" y="0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2779825" y="4080300"/>
              <a:ext cx="6600" cy="4950"/>
            </a:xfrm>
            <a:custGeom>
              <a:rect b="b" l="l" r="r" t="t"/>
              <a:pathLst>
                <a:path extrusionOk="0" fill="none" h="198" w="264">
                  <a:moveTo>
                    <a:pt x="0" y="198"/>
                  </a:moveTo>
                  <a:lnTo>
                    <a:pt x="263" y="1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2751075" y="4098375"/>
              <a:ext cx="6600" cy="4125"/>
            </a:xfrm>
            <a:custGeom>
              <a:rect b="b" l="l" r="r" t="t"/>
              <a:pathLst>
                <a:path extrusionOk="0" fill="none" h="165" w="264">
                  <a:moveTo>
                    <a:pt x="0" y="165"/>
                  </a:moveTo>
                  <a:lnTo>
                    <a:pt x="263" y="0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2799525" y="4049075"/>
              <a:ext cx="11525" cy="6600"/>
            </a:xfrm>
            <a:custGeom>
              <a:rect b="b" l="l" r="r" t="t"/>
              <a:pathLst>
                <a:path extrusionOk="0" fill="none" h="264" w="461">
                  <a:moveTo>
                    <a:pt x="1" y="264"/>
                  </a:moveTo>
                  <a:lnTo>
                    <a:pt x="461" y="1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2769150" y="4055650"/>
              <a:ext cx="18100" cy="11525"/>
            </a:xfrm>
            <a:custGeom>
              <a:rect b="b" l="l" r="r" t="t"/>
              <a:pathLst>
                <a:path extrusionOk="0" fill="none" h="461" w="724">
                  <a:moveTo>
                    <a:pt x="723" y="1"/>
                  </a:moveTo>
                  <a:lnTo>
                    <a:pt x="0" y="461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2733000" y="4084400"/>
              <a:ext cx="16450" cy="9900"/>
            </a:xfrm>
            <a:custGeom>
              <a:rect b="b" l="l" r="r" t="t"/>
              <a:pathLst>
                <a:path extrusionOk="0" fill="none" h="396" w="658">
                  <a:moveTo>
                    <a:pt x="657" y="395"/>
                  </a:moveTo>
                  <a:lnTo>
                    <a:pt x="395" y="1"/>
                  </a:lnTo>
                  <a:lnTo>
                    <a:pt x="0" y="264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2696850" y="4104125"/>
              <a:ext cx="26300" cy="27125"/>
            </a:xfrm>
            <a:custGeom>
              <a:rect b="b" l="l" r="r" t="t"/>
              <a:pathLst>
                <a:path extrusionOk="0" fill="none" h="1085" w="1052">
                  <a:moveTo>
                    <a:pt x="1052" y="691"/>
                  </a:moveTo>
                  <a:lnTo>
                    <a:pt x="428" y="1085"/>
                  </a:lnTo>
                  <a:lnTo>
                    <a:pt x="0" y="395"/>
                  </a:lnTo>
                  <a:lnTo>
                    <a:pt x="592" y="0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2746150" y="4010475"/>
              <a:ext cx="270300" cy="182400"/>
            </a:xfrm>
            <a:custGeom>
              <a:rect b="b" l="l" r="r" t="t"/>
              <a:pathLst>
                <a:path extrusionOk="0" fill="none" h="7296" w="10812">
                  <a:moveTo>
                    <a:pt x="0" y="7295"/>
                  </a:moveTo>
                  <a:lnTo>
                    <a:pt x="10811" y="0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2769150" y="4105775"/>
              <a:ext cx="179100" cy="123250"/>
            </a:xfrm>
            <a:custGeom>
              <a:rect b="b" l="l" r="r" t="t"/>
              <a:pathLst>
                <a:path extrusionOk="0" fill="none" h="4930" w="7164">
                  <a:moveTo>
                    <a:pt x="0" y="4929"/>
                  </a:moveTo>
                  <a:lnTo>
                    <a:pt x="7164" y="0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3033675" y="4050725"/>
              <a:ext cx="48475" cy="55900"/>
            </a:xfrm>
            <a:custGeom>
              <a:rect b="b" l="l" r="r" t="t"/>
              <a:pathLst>
                <a:path extrusionOk="0" fill="none" h="2236" w="1939">
                  <a:moveTo>
                    <a:pt x="0" y="2235"/>
                  </a:moveTo>
                  <a:lnTo>
                    <a:pt x="230" y="1118"/>
                  </a:lnTo>
                  <a:lnTo>
                    <a:pt x="1775" y="1249"/>
                  </a:lnTo>
                  <a:lnTo>
                    <a:pt x="1939" y="1"/>
                  </a:lnTo>
                </a:path>
              </a:pathLst>
            </a:custGeom>
            <a:noFill/>
            <a:ln cap="flat" cmpd="sng" w="985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1527850" y="3949900"/>
              <a:ext cx="1258575" cy="1077375"/>
            </a:xfrm>
            <a:custGeom>
              <a:rect b="b" l="l" r="r" t="t"/>
              <a:pathLst>
                <a:path extrusionOk="0" h="43095" w="50343">
                  <a:moveTo>
                    <a:pt x="37128" y="1"/>
                  </a:moveTo>
                  <a:cubicBezTo>
                    <a:pt x="36635" y="1"/>
                    <a:pt x="36135" y="135"/>
                    <a:pt x="35687" y="419"/>
                  </a:cubicBezTo>
                  <a:lnTo>
                    <a:pt x="1578" y="22337"/>
                  </a:lnTo>
                  <a:cubicBezTo>
                    <a:pt x="362" y="23158"/>
                    <a:pt x="0" y="24801"/>
                    <a:pt x="789" y="26017"/>
                  </a:cubicBezTo>
                  <a:lnTo>
                    <a:pt x="10976" y="41856"/>
                  </a:lnTo>
                  <a:cubicBezTo>
                    <a:pt x="11482" y="42658"/>
                    <a:pt x="12342" y="43094"/>
                    <a:pt x="13223" y="43094"/>
                  </a:cubicBezTo>
                  <a:cubicBezTo>
                    <a:pt x="13713" y="43094"/>
                    <a:pt x="14210" y="42959"/>
                    <a:pt x="14656" y="42677"/>
                  </a:cubicBezTo>
                  <a:lnTo>
                    <a:pt x="48765" y="20759"/>
                  </a:lnTo>
                  <a:cubicBezTo>
                    <a:pt x="49981" y="19938"/>
                    <a:pt x="50342" y="18295"/>
                    <a:pt x="49554" y="17046"/>
                  </a:cubicBezTo>
                  <a:lnTo>
                    <a:pt x="39367" y="1208"/>
                  </a:lnTo>
                  <a:cubicBezTo>
                    <a:pt x="38862" y="429"/>
                    <a:pt x="38006" y="1"/>
                    <a:pt x="37128" y="1"/>
                  </a:cubicBezTo>
                  <a:close/>
                </a:path>
              </a:pathLst>
            </a:custGeom>
            <a:solidFill>
              <a:srgbClr val="DD98A4"/>
            </a:solidFill>
            <a:ln cap="flat" cmpd="sng" w="9025">
              <a:solidFill>
                <a:schemeClr val="dk1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1540175" y="3940325"/>
              <a:ext cx="997325" cy="675625"/>
            </a:xfrm>
            <a:custGeom>
              <a:rect b="b" l="l" r="r" t="t"/>
              <a:pathLst>
                <a:path extrusionOk="0" h="27025" w="39893">
                  <a:moveTo>
                    <a:pt x="37215" y="1"/>
                  </a:moveTo>
                  <a:cubicBezTo>
                    <a:pt x="36755" y="1"/>
                    <a:pt x="36291" y="132"/>
                    <a:pt x="35884" y="408"/>
                  </a:cubicBezTo>
                  <a:lnTo>
                    <a:pt x="1446" y="22687"/>
                  </a:lnTo>
                  <a:cubicBezTo>
                    <a:pt x="329" y="23443"/>
                    <a:pt x="0" y="24921"/>
                    <a:pt x="723" y="26071"/>
                  </a:cubicBezTo>
                  <a:lnTo>
                    <a:pt x="1315" y="27024"/>
                  </a:lnTo>
                  <a:lnTo>
                    <a:pt x="39893" y="2083"/>
                  </a:lnTo>
                  <a:lnTo>
                    <a:pt x="39268" y="1131"/>
                  </a:lnTo>
                  <a:cubicBezTo>
                    <a:pt x="38809" y="400"/>
                    <a:pt x="38018" y="1"/>
                    <a:pt x="37215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85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1554950" y="3950850"/>
              <a:ext cx="982550" cy="659350"/>
            </a:xfrm>
            <a:custGeom>
              <a:rect b="b" l="l" r="r" t="t"/>
              <a:pathLst>
                <a:path extrusionOk="0" h="26374" w="39302">
                  <a:moveTo>
                    <a:pt x="37083" y="0"/>
                  </a:moveTo>
                  <a:cubicBezTo>
                    <a:pt x="36596" y="0"/>
                    <a:pt x="36083" y="148"/>
                    <a:pt x="35621" y="447"/>
                  </a:cubicBezTo>
                  <a:lnTo>
                    <a:pt x="1512" y="22496"/>
                  </a:lnTo>
                  <a:cubicBezTo>
                    <a:pt x="395" y="23219"/>
                    <a:pt x="1" y="24599"/>
                    <a:pt x="592" y="25552"/>
                  </a:cubicBezTo>
                  <a:lnTo>
                    <a:pt x="1118" y="26373"/>
                  </a:lnTo>
                  <a:lnTo>
                    <a:pt x="39302" y="1662"/>
                  </a:lnTo>
                  <a:lnTo>
                    <a:pt x="38776" y="874"/>
                  </a:lnTo>
                  <a:cubicBezTo>
                    <a:pt x="38410" y="296"/>
                    <a:pt x="37773" y="0"/>
                    <a:pt x="37083" y="0"/>
                  </a:cubicBezTo>
                  <a:close/>
                </a:path>
              </a:pathLst>
            </a:custGeom>
            <a:solidFill>
              <a:srgbClr val="8AA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1804700" y="4349750"/>
              <a:ext cx="997325" cy="675625"/>
            </a:xfrm>
            <a:custGeom>
              <a:rect b="b" l="l" r="r" t="t"/>
              <a:pathLst>
                <a:path extrusionOk="0" h="27025" w="39893">
                  <a:moveTo>
                    <a:pt x="38545" y="1"/>
                  </a:moveTo>
                  <a:lnTo>
                    <a:pt x="0" y="24942"/>
                  </a:lnTo>
                  <a:lnTo>
                    <a:pt x="625" y="25895"/>
                  </a:lnTo>
                  <a:cubicBezTo>
                    <a:pt x="1084" y="26625"/>
                    <a:pt x="1862" y="27024"/>
                    <a:pt x="2663" y="27024"/>
                  </a:cubicBezTo>
                  <a:cubicBezTo>
                    <a:pt x="3122" y="27024"/>
                    <a:pt x="3590" y="26893"/>
                    <a:pt x="4009" y="26618"/>
                  </a:cubicBezTo>
                  <a:lnTo>
                    <a:pt x="38447" y="4371"/>
                  </a:lnTo>
                  <a:cubicBezTo>
                    <a:pt x="39564" y="3615"/>
                    <a:pt x="39893" y="2104"/>
                    <a:pt x="39170" y="954"/>
                  </a:cubicBezTo>
                  <a:lnTo>
                    <a:pt x="38545" y="1"/>
                  </a:lnTo>
                  <a:close/>
                </a:path>
              </a:pathLst>
            </a:custGeom>
            <a:solidFill>
              <a:srgbClr val="8AA8D3"/>
            </a:solidFill>
            <a:ln cap="flat" cmpd="sng" w="9850">
              <a:solidFill>
                <a:schemeClr val="dk1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540175" y="3931600"/>
              <a:ext cx="997325" cy="684350"/>
            </a:xfrm>
            <a:custGeom>
              <a:rect b="b" l="l" r="r" t="t"/>
              <a:pathLst>
                <a:path extrusionOk="0" fill="none" h="27374" w="39893">
                  <a:moveTo>
                    <a:pt x="39268" y="1480"/>
                  </a:moveTo>
                  <a:cubicBezTo>
                    <a:pt x="38545" y="329"/>
                    <a:pt x="37001" y="1"/>
                    <a:pt x="35884" y="757"/>
                  </a:cubicBezTo>
                  <a:lnTo>
                    <a:pt x="1446" y="23036"/>
                  </a:lnTo>
                  <a:cubicBezTo>
                    <a:pt x="329" y="23792"/>
                    <a:pt x="0" y="25270"/>
                    <a:pt x="723" y="26420"/>
                  </a:cubicBezTo>
                  <a:lnTo>
                    <a:pt x="1315" y="27373"/>
                  </a:lnTo>
                  <a:lnTo>
                    <a:pt x="39893" y="2432"/>
                  </a:lnTo>
                  <a:close/>
                </a:path>
              </a:pathLst>
            </a:custGeom>
            <a:noFill/>
            <a:ln cap="flat" cmpd="sng" w="9850">
              <a:solidFill>
                <a:schemeClr val="dk1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1682300" y="4629900"/>
              <a:ext cx="78875" cy="78050"/>
            </a:xfrm>
            <a:custGeom>
              <a:rect b="b" l="l" r="r" t="t"/>
              <a:pathLst>
                <a:path extrusionOk="0" h="3122" w="3155">
                  <a:moveTo>
                    <a:pt x="1939" y="0"/>
                  </a:moveTo>
                  <a:lnTo>
                    <a:pt x="1479" y="329"/>
                  </a:lnTo>
                  <a:lnTo>
                    <a:pt x="1676" y="1742"/>
                  </a:lnTo>
                  <a:lnTo>
                    <a:pt x="493" y="953"/>
                  </a:lnTo>
                  <a:lnTo>
                    <a:pt x="0" y="1282"/>
                  </a:lnTo>
                  <a:lnTo>
                    <a:pt x="1216" y="3122"/>
                  </a:lnTo>
                  <a:lnTo>
                    <a:pt x="1610" y="2892"/>
                  </a:lnTo>
                  <a:lnTo>
                    <a:pt x="854" y="1709"/>
                  </a:lnTo>
                  <a:lnTo>
                    <a:pt x="1939" y="2399"/>
                  </a:lnTo>
                  <a:lnTo>
                    <a:pt x="2202" y="2235"/>
                  </a:lnTo>
                  <a:lnTo>
                    <a:pt x="2005" y="953"/>
                  </a:lnTo>
                  <a:lnTo>
                    <a:pt x="2005" y="953"/>
                  </a:lnTo>
                  <a:lnTo>
                    <a:pt x="2760" y="2136"/>
                  </a:lnTo>
                  <a:lnTo>
                    <a:pt x="3155" y="1873"/>
                  </a:lnTo>
                  <a:lnTo>
                    <a:pt x="1939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1765250" y="4600325"/>
              <a:ext cx="59175" cy="65725"/>
            </a:xfrm>
            <a:custGeom>
              <a:rect b="b" l="l" r="r" t="t"/>
              <a:pathLst>
                <a:path extrusionOk="0" h="2629" w="2367">
                  <a:moveTo>
                    <a:pt x="527" y="657"/>
                  </a:moveTo>
                  <a:lnTo>
                    <a:pt x="1217" y="1183"/>
                  </a:lnTo>
                  <a:lnTo>
                    <a:pt x="724" y="1479"/>
                  </a:lnTo>
                  <a:lnTo>
                    <a:pt x="527" y="657"/>
                  </a:lnTo>
                  <a:close/>
                  <a:moveTo>
                    <a:pt x="461" y="0"/>
                  </a:moveTo>
                  <a:lnTo>
                    <a:pt x="1" y="296"/>
                  </a:lnTo>
                  <a:lnTo>
                    <a:pt x="494" y="2629"/>
                  </a:lnTo>
                  <a:lnTo>
                    <a:pt x="921" y="2333"/>
                  </a:lnTo>
                  <a:lnTo>
                    <a:pt x="855" y="1939"/>
                  </a:lnTo>
                  <a:lnTo>
                    <a:pt x="1578" y="1479"/>
                  </a:lnTo>
                  <a:lnTo>
                    <a:pt x="1907" y="1709"/>
                  </a:lnTo>
                  <a:lnTo>
                    <a:pt x="2367" y="1413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10450" y="4561700"/>
              <a:ext cx="61625" cy="63275"/>
            </a:xfrm>
            <a:custGeom>
              <a:rect b="b" l="l" r="r" t="t"/>
              <a:pathLst>
                <a:path extrusionOk="0" h="2531" w="2465">
                  <a:moveTo>
                    <a:pt x="1249" y="526"/>
                  </a:moveTo>
                  <a:cubicBezTo>
                    <a:pt x="1348" y="526"/>
                    <a:pt x="1446" y="559"/>
                    <a:pt x="1545" y="592"/>
                  </a:cubicBezTo>
                  <a:cubicBezTo>
                    <a:pt x="1643" y="658"/>
                    <a:pt x="1709" y="756"/>
                    <a:pt x="1808" y="855"/>
                  </a:cubicBezTo>
                  <a:cubicBezTo>
                    <a:pt x="1873" y="954"/>
                    <a:pt x="1906" y="1052"/>
                    <a:pt x="1906" y="1151"/>
                  </a:cubicBezTo>
                  <a:cubicBezTo>
                    <a:pt x="1939" y="1282"/>
                    <a:pt x="1939" y="1381"/>
                    <a:pt x="1873" y="1447"/>
                  </a:cubicBezTo>
                  <a:cubicBezTo>
                    <a:pt x="1840" y="1545"/>
                    <a:pt x="1775" y="1611"/>
                    <a:pt x="1709" y="1677"/>
                  </a:cubicBezTo>
                  <a:lnTo>
                    <a:pt x="1413" y="1874"/>
                  </a:lnTo>
                  <a:lnTo>
                    <a:pt x="690" y="789"/>
                  </a:lnTo>
                  <a:lnTo>
                    <a:pt x="986" y="592"/>
                  </a:lnTo>
                  <a:cubicBezTo>
                    <a:pt x="1085" y="559"/>
                    <a:pt x="1150" y="526"/>
                    <a:pt x="1249" y="526"/>
                  </a:cubicBezTo>
                  <a:close/>
                  <a:moveTo>
                    <a:pt x="1282" y="1"/>
                  </a:moveTo>
                  <a:cubicBezTo>
                    <a:pt x="1085" y="34"/>
                    <a:pt x="920" y="99"/>
                    <a:pt x="723" y="198"/>
                  </a:cubicBezTo>
                  <a:lnTo>
                    <a:pt x="0" y="691"/>
                  </a:lnTo>
                  <a:lnTo>
                    <a:pt x="1216" y="2531"/>
                  </a:lnTo>
                  <a:lnTo>
                    <a:pt x="1939" y="2071"/>
                  </a:lnTo>
                  <a:cubicBezTo>
                    <a:pt x="2103" y="1972"/>
                    <a:pt x="2235" y="1808"/>
                    <a:pt x="2333" y="1644"/>
                  </a:cubicBezTo>
                  <a:cubicBezTo>
                    <a:pt x="2432" y="1479"/>
                    <a:pt x="2465" y="1315"/>
                    <a:pt x="2432" y="1118"/>
                  </a:cubicBezTo>
                  <a:cubicBezTo>
                    <a:pt x="2432" y="921"/>
                    <a:pt x="2366" y="724"/>
                    <a:pt x="2235" y="559"/>
                  </a:cubicBezTo>
                  <a:cubicBezTo>
                    <a:pt x="2136" y="362"/>
                    <a:pt x="1972" y="231"/>
                    <a:pt x="1808" y="132"/>
                  </a:cubicBezTo>
                  <a:cubicBezTo>
                    <a:pt x="1643" y="34"/>
                    <a:pt x="1479" y="1"/>
                    <a:pt x="1282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1868775" y="4523700"/>
              <a:ext cx="68200" cy="63500"/>
            </a:xfrm>
            <a:custGeom>
              <a:rect b="b" l="l" r="r" t="t"/>
              <a:pathLst>
                <a:path extrusionOk="0" h="2540" w="2728">
                  <a:moveTo>
                    <a:pt x="1282" y="502"/>
                  </a:moveTo>
                  <a:cubicBezTo>
                    <a:pt x="1380" y="535"/>
                    <a:pt x="1446" y="568"/>
                    <a:pt x="1512" y="666"/>
                  </a:cubicBezTo>
                  <a:cubicBezTo>
                    <a:pt x="1545" y="765"/>
                    <a:pt x="1578" y="863"/>
                    <a:pt x="1545" y="929"/>
                  </a:cubicBezTo>
                  <a:cubicBezTo>
                    <a:pt x="1545" y="1028"/>
                    <a:pt x="1479" y="1093"/>
                    <a:pt x="1413" y="1159"/>
                  </a:cubicBezTo>
                  <a:lnTo>
                    <a:pt x="1085" y="1356"/>
                  </a:lnTo>
                  <a:lnTo>
                    <a:pt x="690" y="798"/>
                  </a:lnTo>
                  <a:lnTo>
                    <a:pt x="1019" y="568"/>
                  </a:lnTo>
                  <a:cubicBezTo>
                    <a:pt x="1118" y="502"/>
                    <a:pt x="1216" y="502"/>
                    <a:pt x="1282" y="502"/>
                  </a:cubicBezTo>
                  <a:close/>
                  <a:moveTo>
                    <a:pt x="1309" y="1"/>
                  </a:moveTo>
                  <a:cubicBezTo>
                    <a:pt x="1138" y="1"/>
                    <a:pt x="952" y="64"/>
                    <a:pt x="789" y="173"/>
                  </a:cubicBezTo>
                  <a:lnTo>
                    <a:pt x="0" y="666"/>
                  </a:lnTo>
                  <a:lnTo>
                    <a:pt x="1216" y="2539"/>
                  </a:lnTo>
                  <a:lnTo>
                    <a:pt x="1676" y="2276"/>
                  </a:lnTo>
                  <a:lnTo>
                    <a:pt x="1315" y="1751"/>
                  </a:lnTo>
                  <a:lnTo>
                    <a:pt x="1643" y="1521"/>
                  </a:lnTo>
                  <a:lnTo>
                    <a:pt x="2235" y="1882"/>
                  </a:lnTo>
                  <a:lnTo>
                    <a:pt x="2728" y="1554"/>
                  </a:lnTo>
                  <a:lnTo>
                    <a:pt x="2005" y="1192"/>
                  </a:lnTo>
                  <a:cubicBezTo>
                    <a:pt x="2071" y="1061"/>
                    <a:pt x="2071" y="929"/>
                    <a:pt x="2071" y="798"/>
                  </a:cubicBezTo>
                  <a:cubicBezTo>
                    <a:pt x="2038" y="666"/>
                    <a:pt x="2005" y="535"/>
                    <a:pt x="1906" y="371"/>
                  </a:cubicBezTo>
                  <a:cubicBezTo>
                    <a:pt x="1775" y="173"/>
                    <a:pt x="1610" y="42"/>
                    <a:pt x="1413" y="9"/>
                  </a:cubicBezTo>
                  <a:cubicBezTo>
                    <a:pt x="1379" y="3"/>
                    <a:pt x="1345" y="1"/>
                    <a:pt x="1309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1925450" y="4496800"/>
              <a:ext cx="41100" cy="54250"/>
            </a:xfrm>
            <a:custGeom>
              <a:rect b="b" l="l" r="r" t="t"/>
              <a:pathLst>
                <a:path extrusionOk="0" h="2170" w="1644">
                  <a:moveTo>
                    <a:pt x="428" y="1"/>
                  </a:moveTo>
                  <a:lnTo>
                    <a:pt x="1" y="296"/>
                  </a:lnTo>
                  <a:lnTo>
                    <a:pt x="1184" y="2169"/>
                  </a:lnTo>
                  <a:lnTo>
                    <a:pt x="1644" y="1874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1956675" y="4467225"/>
              <a:ext cx="61625" cy="63275"/>
            </a:xfrm>
            <a:custGeom>
              <a:rect b="b" l="l" r="r" t="t"/>
              <a:pathLst>
                <a:path extrusionOk="0" h="2531" w="2465">
                  <a:moveTo>
                    <a:pt x="1249" y="526"/>
                  </a:moveTo>
                  <a:cubicBezTo>
                    <a:pt x="1348" y="526"/>
                    <a:pt x="1446" y="559"/>
                    <a:pt x="1545" y="592"/>
                  </a:cubicBezTo>
                  <a:cubicBezTo>
                    <a:pt x="1643" y="658"/>
                    <a:pt x="1709" y="724"/>
                    <a:pt x="1775" y="855"/>
                  </a:cubicBezTo>
                  <a:cubicBezTo>
                    <a:pt x="1841" y="954"/>
                    <a:pt x="1906" y="1052"/>
                    <a:pt x="1906" y="1151"/>
                  </a:cubicBezTo>
                  <a:cubicBezTo>
                    <a:pt x="1939" y="1282"/>
                    <a:pt x="1906" y="1348"/>
                    <a:pt x="1873" y="1447"/>
                  </a:cubicBezTo>
                  <a:cubicBezTo>
                    <a:pt x="1841" y="1545"/>
                    <a:pt x="1775" y="1611"/>
                    <a:pt x="1709" y="1677"/>
                  </a:cubicBezTo>
                  <a:lnTo>
                    <a:pt x="1380" y="1874"/>
                  </a:lnTo>
                  <a:lnTo>
                    <a:pt x="690" y="789"/>
                  </a:lnTo>
                  <a:lnTo>
                    <a:pt x="986" y="592"/>
                  </a:lnTo>
                  <a:cubicBezTo>
                    <a:pt x="1052" y="559"/>
                    <a:pt x="1150" y="526"/>
                    <a:pt x="1249" y="526"/>
                  </a:cubicBezTo>
                  <a:close/>
                  <a:moveTo>
                    <a:pt x="1282" y="1"/>
                  </a:moveTo>
                  <a:cubicBezTo>
                    <a:pt x="1085" y="34"/>
                    <a:pt x="920" y="99"/>
                    <a:pt x="723" y="198"/>
                  </a:cubicBezTo>
                  <a:lnTo>
                    <a:pt x="0" y="658"/>
                  </a:lnTo>
                  <a:lnTo>
                    <a:pt x="1216" y="2531"/>
                  </a:lnTo>
                  <a:lnTo>
                    <a:pt x="1906" y="2071"/>
                  </a:lnTo>
                  <a:cubicBezTo>
                    <a:pt x="2103" y="1972"/>
                    <a:pt x="2235" y="1808"/>
                    <a:pt x="2333" y="1644"/>
                  </a:cubicBezTo>
                  <a:cubicBezTo>
                    <a:pt x="2399" y="1479"/>
                    <a:pt x="2465" y="1315"/>
                    <a:pt x="2432" y="1118"/>
                  </a:cubicBezTo>
                  <a:cubicBezTo>
                    <a:pt x="2432" y="921"/>
                    <a:pt x="2366" y="724"/>
                    <a:pt x="2235" y="559"/>
                  </a:cubicBezTo>
                  <a:cubicBezTo>
                    <a:pt x="2103" y="362"/>
                    <a:pt x="1972" y="231"/>
                    <a:pt x="1808" y="132"/>
                  </a:cubicBezTo>
                  <a:cubicBezTo>
                    <a:pt x="1643" y="34"/>
                    <a:pt x="1446" y="1"/>
                    <a:pt x="1282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1822775" y="4797725"/>
              <a:ext cx="54225" cy="58675"/>
            </a:xfrm>
            <a:custGeom>
              <a:rect b="b" l="l" r="r" t="t"/>
              <a:pathLst>
                <a:path extrusionOk="0" h="2347" w="2169">
                  <a:moveTo>
                    <a:pt x="863" y="339"/>
                  </a:moveTo>
                  <a:cubicBezTo>
                    <a:pt x="937" y="339"/>
                    <a:pt x="1011" y="355"/>
                    <a:pt x="1085" y="385"/>
                  </a:cubicBezTo>
                  <a:cubicBezTo>
                    <a:pt x="1216" y="451"/>
                    <a:pt x="1380" y="615"/>
                    <a:pt x="1545" y="878"/>
                  </a:cubicBezTo>
                  <a:cubicBezTo>
                    <a:pt x="1709" y="1141"/>
                    <a:pt x="1807" y="1338"/>
                    <a:pt x="1807" y="1502"/>
                  </a:cubicBezTo>
                  <a:cubicBezTo>
                    <a:pt x="1807" y="1699"/>
                    <a:pt x="1742" y="1831"/>
                    <a:pt x="1577" y="1929"/>
                  </a:cubicBezTo>
                  <a:cubicBezTo>
                    <a:pt x="1487" y="1984"/>
                    <a:pt x="1397" y="2008"/>
                    <a:pt x="1312" y="2008"/>
                  </a:cubicBezTo>
                  <a:cubicBezTo>
                    <a:pt x="1242" y="2008"/>
                    <a:pt x="1176" y="1992"/>
                    <a:pt x="1117" y="1962"/>
                  </a:cubicBezTo>
                  <a:cubicBezTo>
                    <a:pt x="953" y="1896"/>
                    <a:pt x="789" y="1732"/>
                    <a:pt x="624" y="1469"/>
                  </a:cubicBezTo>
                  <a:cubicBezTo>
                    <a:pt x="460" y="1206"/>
                    <a:pt x="394" y="1009"/>
                    <a:pt x="394" y="845"/>
                  </a:cubicBezTo>
                  <a:cubicBezTo>
                    <a:pt x="362" y="681"/>
                    <a:pt x="460" y="516"/>
                    <a:pt x="592" y="418"/>
                  </a:cubicBezTo>
                  <a:cubicBezTo>
                    <a:pt x="682" y="363"/>
                    <a:pt x="773" y="339"/>
                    <a:pt x="863" y="339"/>
                  </a:cubicBezTo>
                  <a:close/>
                  <a:moveTo>
                    <a:pt x="898" y="1"/>
                  </a:moveTo>
                  <a:cubicBezTo>
                    <a:pt x="743" y="1"/>
                    <a:pt x="592" y="52"/>
                    <a:pt x="427" y="155"/>
                  </a:cubicBezTo>
                  <a:cubicBezTo>
                    <a:pt x="197" y="319"/>
                    <a:pt x="66" y="549"/>
                    <a:pt x="33" y="812"/>
                  </a:cubicBezTo>
                  <a:cubicBezTo>
                    <a:pt x="0" y="1075"/>
                    <a:pt x="99" y="1338"/>
                    <a:pt x="329" y="1666"/>
                  </a:cubicBezTo>
                  <a:cubicBezTo>
                    <a:pt x="526" y="1995"/>
                    <a:pt x="756" y="2225"/>
                    <a:pt x="986" y="2291"/>
                  </a:cubicBezTo>
                  <a:cubicBezTo>
                    <a:pt x="1085" y="2328"/>
                    <a:pt x="1183" y="2346"/>
                    <a:pt x="1280" y="2346"/>
                  </a:cubicBezTo>
                  <a:cubicBezTo>
                    <a:pt x="1441" y="2346"/>
                    <a:pt x="1598" y="2295"/>
                    <a:pt x="1742" y="2192"/>
                  </a:cubicBezTo>
                  <a:cubicBezTo>
                    <a:pt x="2005" y="2028"/>
                    <a:pt x="2136" y="1831"/>
                    <a:pt x="2136" y="1568"/>
                  </a:cubicBezTo>
                  <a:cubicBezTo>
                    <a:pt x="2169" y="1305"/>
                    <a:pt x="2070" y="1009"/>
                    <a:pt x="1873" y="681"/>
                  </a:cubicBezTo>
                  <a:cubicBezTo>
                    <a:pt x="1643" y="352"/>
                    <a:pt x="1413" y="155"/>
                    <a:pt x="1183" y="56"/>
                  </a:cubicBezTo>
                  <a:cubicBezTo>
                    <a:pt x="1085" y="19"/>
                    <a:pt x="991" y="1"/>
                    <a:pt x="898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1870425" y="4759675"/>
              <a:ext cx="57525" cy="65475"/>
            </a:xfrm>
            <a:custGeom>
              <a:rect b="b" l="l" r="r" t="t"/>
              <a:pathLst>
                <a:path extrusionOk="0" h="2619" w="2301">
                  <a:moveTo>
                    <a:pt x="1183" y="1"/>
                  </a:moveTo>
                  <a:lnTo>
                    <a:pt x="0" y="757"/>
                  </a:lnTo>
                  <a:lnTo>
                    <a:pt x="197" y="1053"/>
                  </a:lnTo>
                  <a:lnTo>
                    <a:pt x="986" y="527"/>
                  </a:lnTo>
                  <a:lnTo>
                    <a:pt x="822" y="1447"/>
                  </a:lnTo>
                  <a:lnTo>
                    <a:pt x="953" y="1644"/>
                  </a:lnTo>
                  <a:lnTo>
                    <a:pt x="1216" y="1447"/>
                  </a:lnTo>
                  <a:cubicBezTo>
                    <a:pt x="1323" y="1393"/>
                    <a:pt x="1431" y="1340"/>
                    <a:pt x="1538" y="1340"/>
                  </a:cubicBezTo>
                  <a:cubicBezTo>
                    <a:pt x="1562" y="1340"/>
                    <a:pt x="1586" y="1342"/>
                    <a:pt x="1610" y="1348"/>
                  </a:cubicBezTo>
                  <a:cubicBezTo>
                    <a:pt x="1709" y="1348"/>
                    <a:pt x="1807" y="1414"/>
                    <a:pt x="1873" y="1513"/>
                  </a:cubicBezTo>
                  <a:cubicBezTo>
                    <a:pt x="1939" y="1611"/>
                    <a:pt x="1939" y="1710"/>
                    <a:pt x="1906" y="1841"/>
                  </a:cubicBezTo>
                  <a:cubicBezTo>
                    <a:pt x="1873" y="1940"/>
                    <a:pt x="1807" y="2038"/>
                    <a:pt x="1643" y="2137"/>
                  </a:cubicBezTo>
                  <a:cubicBezTo>
                    <a:pt x="1577" y="2203"/>
                    <a:pt x="1479" y="2235"/>
                    <a:pt x="1347" y="2268"/>
                  </a:cubicBezTo>
                  <a:lnTo>
                    <a:pt x="1019" y="2268"/>
                  </a:lnTo>
                  <a:lnTo>
                    <a:pt x="1052" y="2597"/>
                  </a:lnTo>
                  <a:cubicBezTo>
                    <a:pt x="1106" y="2611"/>
                    <a:pt x="1160" y="2619"/>
                    <a:pt x="1217" y="2619"/>
                  </a:cubicBezTo>
                  <a:cubicBezTo>
                    <a:pt x="1298" y="2619"/>
                    <a:pt x="1383" y="2603"/>
                    <a:pt x="1479" y="2564"/>
                  </a:cubicBezTo>
                  <a:cubicBezTo>
                    <a:pt x="1610" y="2531"/>
                    <a:pt x="1742" y="2466"/>
                    <a:pt x="1873" y="2400"/>
                  </a:cubicBezTo>
                  <a:cubicBezTo>
                    <a:pt x="2005" y="2301"/>
                    <a:pt x="2103" y="2203"/>
                    <a:pt x="2202" y="2071"/>
                  </a:cubicBezTo>
                  <a:cubicBezTo>
                    <a:pt x="2267" y="1940"/>
                    <a:pt x="2300" y="1841"/>
                    <a:pt x="2300" y="1710"/>
                  </a:cubicBezTo>
                  <a:cubicBezTo>
                    <a:pt x="2300" y="1545"/>
                    <a:pt x="2235" y="1414"/>
                    <a:pt x="2169" y="1315"/>
                  </a:cubicBezTo>
                  <a:cubicBezTo>
                    <a:pt x="2070" y="1151"/>
                    <a:pt x="1939" y="1053"/>
                    <a:pt x="1774" y="1020"/>
                  </a:cubicBezTo>
                  <a:cubicBezTo>
                    <a:pt x="1610" y="1020"/>
                    <a:pt x="1446" y="1053"/>
                    <a:pt x="1249" y="1151"/>
                  </a:cubicBezTo>
                  <a:lnTo>
                    <a:pt x="1150" y="1184"/>
                  </a:lnTo>
                  <a:lnTo>
                    <a:pt x="1314" y="198"/>
                  </a:lnTo>
                  <a:lnTo>
                    <a:pt x="1183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2141500" y="4357150"/>
              <a:ext cx="59175" cy="54250"/>
            </a:xfrm>
            <a:custGeom>
              <a:rect b="b" l="l" r="r" t="t"/>
              <a:pathLst>
                <a:path extrusionOk="0" h="2170" w="2367">
                  <a:moveTo>
                    <a:pt x="428" y="0"/>
                  </a:moveTo>
                  <a:lnTo>
                    <a:pt x="1" y="296"/>
                  </a:lnTo>
                  <a:lnTo>
                    <a:pt x="1184" y="2169"/>
                  </a:lnTo>
                  <a:lnTo>
                    <a:pt x="2367" y="1413"/>
                  </a:lnTo>
                  <a:lnTo>
                    <a:pt x="2104" y="986"/>
                  </a:lnTo>
                  <a:lnTo>
                    <a:pt x="1381" y="1446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2194075" y="4316075"/>
              <a:ext cx="56725" cy="57525"/>
            </a:xfrm>
            <a:custGeom>
              <a:rect b="b" l="l" r="r" t="t"/>
              <a:pathLst>
                <a:path extrusionOk="0" h="2301" w="2269">
                  <a:moveTo>
                    <a:pt x="1085" y="526"/>
                  </a:moveTo>
                  <a:cubicBezTo>
                    <a:pt x="1184" y="526"/>
                    <a:pt x="1283" y="559"/>
                    <a:pt x="1381" y="625"/>
                  </a:cubicBezTo>
                  <a:cubicBezTo>
                    <a:pt x="1480" y="658"/>
                    <a:pt x="1545" y="756"/>
                    <a:pt x="1611" y="855"/>
                  </a:cubicBezTo>
                  <a:cubicBezTo>
                    <a:pt x="1677" y="953"/>
                    <a:pt x="1710" y="1052"/>
                    <a:pt x="1743" y="1183"/>
                  </a:cubicBezTo>
                  <a:cubicBezTo>
                    <a:pt x="1743" y="1282"/>
                    <a:pt x="1743" y="1381"/>
                    <a:pt x="1710" y="1479"/>
                  </a:cubicBezTo>
                  <a:cubicBezTo>
                    <a:pt x="1644" y="1578"/>
                    <a:pt x="1611" y="1643"/>
                    <a:pt x="1513" y="1709"/>
                  </a:cubicBezTo>
                  <a:cubicBezTo>
                    <a:pt x="1414" y="1742"/>
                    <a:pt x="1348" y="1775"/>
                    <a:pt x="1217" y="1775"/>
                  </a:cubicBezTo>
                  <a:cubicBezTo>
                    <a:pt x="1118" y="1775"/>
                    <a:pt x="1020" y="1742"/>
                    <a:pt x="921" y="1676"/>
                  </a:cubicBezTo>
                  <a:cubicBezTo>
                    <a:pt x="822" y="1643"/>
                    <a:pt x="757" y="1545"/>
                    <a:pt x="691" y="1446"/>
                  </a:cubicBezTo>
                  <a:cubicBezTo>
                    <a:pt x="625" y="1348"/>
                    <a:pt x="592" y="1249"/>
                    <a:pt x="560" y="1118"/>
                  </a:cubicBezTo>
                  <a:cubicBezTo>
                    <a:pt x="560" y="1019"/>
                    <a:pt x="560" y="921"/>
                    <a:pt x="592" y="822"/>
                  </a:cubicBezTo>
                  <a:cubicBezTo>
                    <a:pt x="658" y="723"/>
                    <a:pt x="724" y="658"/>
                    <a:pt x="790" y="592"/>
                  </a:cubicBezTo>
                  <a:cubicBezTo>
                    <a:pt x="888" y="559"/>
                    <a:pt x="987" y="526"/>
                    <a:pt x="1085" y="526"/>
                  </a:cubicBezTo>
                  <a:close/>
                  <a:moveTo>
                    <a:pt x="1085" y="0"/>
                  </a:moveTo>
                  <a:cubicBezTo>
                    <a:pt x="888" y="33"/>
                    <a:pt x="691" y="66"/>
                    <a:pt x="527" y="198"/>
                  </a:cubicBezTo>
                  <a:cubicBezTo>
                    <a:pt x="362" y="296"/>
                    <a:pt x="231" y="428"/>
                    <a:pt x="132" y="625"/>
                  </a:cubicBezTo>
                  <a:cubicBezTo>
                    <a:pt x="67" y="789"/>
                    <a:pt x="1" y="986"/>
                    <a:pt x="34" y="1183"/>
                  </a:cubicBezTo>
                  <a:cubicBezTo>
                    <a:pt x="34" y="1381"/>
                    <a:pt x="100" y="1578"/>
                    <a:pt x="231" y="1742"/>
                  </a:cubicBezTo>
                  <a:cubicBezTo>
                    <a:pt x="330" y="1939"/>
                    <a:pt x="494" y="2071"/>
                    <a:pt x="658" y="2169"/>
                  </a:cubicBezTo>
                  <a:cubicBezTo>
                    <a:pt x="855" y="2268"/>
                    <a:pt x="1020" y="2301"/>
                    <a:pt x="1217" y="2301"/>
                  </a:cubicBezTo>
                  <a:cubicBezTo>
                    <a:pt x="1414" y="2301"/>
                    <a:pt x="1611" y="2235"/>
                    <a:pt x="1775" y="2136"/>
                  </a:cubicBezTo>
                  <a:cubicBezTo>
                    <a:pt x="1940" y="2005"/>
                    <a:pt x="2071" y="1873"/>
                    <a:pt x="2170" y="1676"/>
                  </a:cubicBezTo>
                  <a:cubicBezTo>
                    <a:pt x="2235" y="1512"/>
                    <a:pt x="2268" y="1315"/>
                    <a:pt x="2268" y="1118"/>
                  </a:cubicBezTo>
                  <a:cubicBezTo>
                    <a:pt x="2235" y="921"/>
                    <a:pt x="2170" y="723"/>
                    <a:pt x="2071" y="559"/>
                  </a:cubicBezTo>
                  <a:cubicBezTo>
                    <a:pt x="1940" y="362"/>
                    <a:pt x="1808" y="230"/>
                    <a:pt x="1611" y="132"/>
                  </a:cubicBezTo>
                  <a:cubicBezTo>
                    <a:pt x="1447" y="33"/>
                    <a:pt x="1283" y="0"/>
                    <a:pt x="1085" y="0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2248300" y="4270075"/>
              <a:ext cx="69850" cy="71500"/>
            </a:xfrm>
            <a:custGeom>
              <a:rect b="b" l="l" r="r" t="t"/>
              <a:pathLst>
                <a:path extrusionOk="0" h="2860" w="2794">
                  <a:moveTo>
                    <a:pt x="1578" y="0"/>
                  </a:moveTo>
                  <a:lnTo>
                    <a:pt x="1151" y="263"/>
                  </a:lnTo>
                  <a:lnTo>
                    <a:pt x="1907" y="1380"/>
                  </a:lnTo>
                  <a:lnTo>
                    <a:pt x="395" y="756"/>
                  </a:lnTo>
                  <a:lnTo>
                    <a:pt x="1" y="1019"/>
                  </a:lnTo>
                  <a:lnTo>
                    <a:pt x="1217" y="2859"/>
                  </a:lnTo>
                  <a:lnTo>
                    <a:pt x="1611" y="2596"/>
                  </a:lnTo>
                  <a:lnTo>
                    <a:pt x="888" y="1479"/>
                  </a:lnTo>
                  <a:lnTo>
                    <a:pt x="2400" y="2103"/>
                  </a:lnTo>
                  <a:lnTo>
                    <a:pt x="2794" y="1840"/>
                  </a:lnTo>
                  <a:lnTo>
                    <a:pt x="1578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2307450" y="4240275"/>
              <a:ext cx="61650" cy="63500"/>
            </a:xfrm>
            <a:custGeom>
              <a:rect b="b" l="l" r="r" t="t"/>
              <a:pathLst>
                <a:path extrusionOk="0" h="2540" w="2466">
                  <a:moveTo>
                    <a:pt x="1282" y="502"/>
                  </a:moveTo>
                  <a:cubicBezTo>
                    <a:pt x="1381" y="502"/>
                    <a:pt x="1479" y="535"/>
                    <a:pt x="1545" y="601"/>
                  </a:cubicBezTo>
                  <a:cubicBezTo>
                    <a:pt x="1644" y="634"/>
                    <a:pt x="1742" y="732"/>
                    <a:pt x="1808" y="831"/>
                  </a:cubicBezTo>
                  <a:cubicBezTo>
                    <a:pt x="1874" y="929"/>
                    <a:pt x="1907" y="1028"/>
                    <a:pt x="1939" y="1159"/>
                  </a:cubicBezTo>
                  <a:cubicBezTo>
                    <a:pt x="1939" y="1258"/>
                    <a:pt x="1939" y="1357"/>
                    <a:pt x="1907" y="1455"/>
                  </a:cubicBezTo>
                  <a:cubicBezTo>
                    <a:pt x="1841" y="1521"/>
                    <a:pt x="1808" y="1587"/>
                    <a:pt x="1709" y="1652"/>
                  </a:cubicBezTo>
                  <a:lnTo>
                    <a:pt x="1414" y="1849"/>
                  </a:lnTo>
                  <a:lnTo>
                    <a:pt x="724" y="765"/>
                  </a:lnTo>
                  <a:lnTo>
                    <a:pt x="986" y="601"/>
                  </a:lnTo>
                  <a:cubicBezTo>
                    <a:pt x="1085" y="535"/>
                    <a:pt x="1184" y="502"/>
                    <a:pt x="1282" y="502"/>
                  </a:cubicBezTo>
                  <a:close/>
                  <a:moveTo>
                    <a:pt x="1388" y="1"/>
                  </a:moveTo>
                  <a:cubicBezTo>
                    <a:pt x="1353" y="1"/>
                    <a:pt x="1318" y="3"/>
                    <a:pt x="1282" y="9"/>
                  </a:cubicBezTo>
                  <a:cubicBezTo>
                    <a:pt x="1085" y="9"/>
                    <a:pt x="921" y="75"/>
                    <a:pt x="724" y="174"/>
                  </a:cubicBezTo>
                  <a:lnTo>
                    <a:pt x="1" y="666"/>
                  </a:lnTo>
                  <a:lnTo>
                    <a:pt x="1217" y="2540"/>
                  </a:lnTo>
                  <a:lnTo>
                    <a:pt x="1939" y="2079"/>
                  </a:lnTo>
                  <a:cubicBezTo>
                    <a:pt x="2104" y="1948"/>
                    <a:pt x="2235" y="1817"/>
                    <a:pt x="2334" y="1652"/>
                  </a:cubicBezTo>
                  <a:cubicBezTo>
                    <a:pt x="2432" y="1455"/>
                    <a:pt x="2465" y="1291"/>
                    <a:pt x="2432" y="1094"/>
                  </a:cubicBezTo>
                  <a:cubicBezTo>
                    <a:pt x="2432" y="897"/>
                    <a:pt x="2367" y="732"/>
                    <a:pt x="2235" y="535"/>
                  </a:cubicBezTo>
                  <a:cubicBezTo>
                    <a:pt x="2137" y="338"/>
                    <a:pt x="1972" y="206"/>
                    <a:pt x="1808" y="108"/>
                  </a:cubicBezTo>
                  <a:cubicBezTo>
                    <a:pt x="1674" y="54"/>
                    <a:pt x="1540" y="1"/>
                    <a:pt x="1388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2372350" y="4201050"/>
              <a:ext cx="56700" cy="57550"/>
            </a:xfrm>
            <a:custGeom>
              <a:rect b="b" l="l" r="r" t="t"/>
              <a:pathLst>
                <a:path extrusionOk="0" h="2302" w="2268">
                  <a:moveTo>
                    <a:pt x="1052" y="527"/>
                  </a:moveTo>
                  <a:cubicBezTo>
                    <a:pt x="1151" y="527"/>
                    <a:pt x="1249" y="560"/>
                    <a:pt x="1348" y="625"/>
                  </a:cubicBezTo>
                  <a:cubicBezTo>
                    <a:pt x="1446" y="658"/>
                    <a:pt x="1512" y="757"/>
                    <a:pt x="1578" y="855"/>
                  </a:cubicBezTo>
                  <a:cubicBezTo>
                    <a:pt x="1644" y="954"/>
                    <a:pt x="1709" y="1053"/>
                    <a:pt x="1709" y="1184"/>
                  </a:cubicBezTo>
                  <a:cubicBezTo>
                    <a:pt x="1742" y="1283"/>
                    <a:pt x="1709" y="1381"/>
                    <a:pt x="1677" y="1480"/>
                  </a:cubicBezTo>
                  <a:cubicBezTo>
                    <a:pt x="1644" y="1578"/>
                    <a:pt x="1578" y="1644"/>
                    <a:pt x="1479" y="1710"/>
                  </a:cubicBezTo>
                  <a:cubicBezTo>
                    <a:pt x="1414" y="1743"/>
                    <a:pt x="1315" y="1775"/>
                    <a:pt x="1216" y="1775"/>
                  </a:cubicBezTo>
                  <a:cubicBezTo>
                    <a:pt x="1118" y="1775"/>
                    <a:pt x="1019" y="1743"/>
                    <a:pt x="921" y="1677"/>
                  </a:cubicBezTo>
                  <a:cubicBezTo>
                    <a:pt x="822" y="1644"/>
                    <a:pt x="724" y="1545"/>
                    <a:pt x="658" y="1447"/>
                  </a:cubicBezTo>
                  <a:cubicBezTo>
                    <a:pt x="592" y="1348"/>
                    <a:pt x="559" y="1250"/>
                    <a:pt x="559" y="1118"/>
                  </a:cubicBezTo>
                  <a:cubicBezTo>
                    <a:pt x="526" y="1020"/>
                    <a:pt x="559" y="921"/>
                    <a:pt x="592" y="823"/>
                  </a:cubicBezTo>
                  <a:cubicBezTo>
                    <a:pt x="625" y="724"/>
                    <a:pt x="691" y="658"/>
                    <a:pt x="789" y="592"/>
                  </a:cubicBezTo>
                  <a:cubicBezTo>
                    <a:pt x="855" y="527"/>
                    <a:pt x="954" y="527"/>
                    <a:pt x="1052" y="527"/>
                  </a:cubicBezTo>
                  <a:close/>
                  <a:moveTo>
                    <a:pt x="1052" y="1"/>
                  </a:moveTo>
                  <a:cubicBezTo>
                    <a:pt x="855" y="1"/>
                    <a:pt x="691" y="67"/>
                    <a:pt x="494" y="198"/>
                  </a:cubicBezTo>
                  <a:cubicBezTo>
                    <a:pt x="329" y="297"/>
                    <a:pt x="198" y="428"/>
                    <a:pt x="132" y="625"/>
                  </a:cubicBezTo>
                  <a:cubicBezTo>
                    <a:pt x="33" y="790"/>
                    <a:pt x="1" y="987"/>
                    <a:pt x="1" y="1184"/>
                  </a:cubicBezTo>
                  <a:cubicBezTo>
                    <a:pt x="33" y="1381"/>
                    <a:pt x="99" y="1545"/>
                    <a:pt x="198" y="1743"/>
                  </a:cubicBezTo>
                  <a:cubicBezTo>
                    <a:pt x="329" y="1907"/>
                    <a:pt x="461" y="2071"/>
                    <a:pt x="658" y="2170"/>
                  </a:cubicBezTo>
                  <a:cubicBezTo>
                    <a:pt x="822" y="2268"/>
                    <a:pt x="1019" y="2301"/>
                    <a:pt x="1216" y="2301"/>
                  </a:cubicBezTo>
                  <a:cubicBezTo>
                    <a:pt x="1414" y="2301"/>
                    <a:pt x="1578" y="2235"/>
                    <a:pt x="1742" y="2104"/>
                  </a:cubicBezTo>
                  <a:cubicBezTo>
                    <a:pt x="1939" y="2005"/>
                    <a:pt x="2071" y="1874"/>
                    <a:pt x="2137" y="1677"/>
                  </a:cubicBezTo>
                  <a:cubicBezTo>
                    <a:pt x="2235" y="1513"/>
                    <a:pt x="2268" y="1315"/>
                    <a:pt x="2235" y="1118"/>
                  </a:cubicBezTo>
                  <a:cubicBezTo>
                    <a:pt x="2235" y="921"/>
                    <a:pt x="2169" y="724"/>
                    <a:pt x="2038" y="560"/>
                  </a:cubicBezTo>
                  <a:cubicBezTo>
                    <a:pt x="1939" y="362"/>
                    <a:pt x="1775" y="231"/>
                    <a:pt x="1611" y="132"/>
                  </a:cubicBezTo>
                  <a:cubicBezTo>
                    <a:pt x="1446" y="34"/>
                    <a:pt x="1249" y="1"/>
                    <a:pt x="1052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2425750" y="4154225"/>
              <a:ext cx="69850" cy="72325"/>
            </a:xfrm>
            <a:custGeom>
              <a:rect b="b" l="l" r="r" t="t"/>
              <a:pathLst>
                <a:path extrusionOk="0" h="2893" w="2794">
                  <a:moveTo>
                    <a:pt x="1578" y="1"/>
                  </a:moveTo>
                  <a:lnTo>
                    <a:pt x="1184" y="297"/>
                  </a:lnTo>
                  <a:lnTo>
                    <a:pt x="1906" y="1414"/>
                  </a:lnTo>
                  <a:lnTo>
                    <a:pt x="395" y="790"/>
                  </a:lnTo>
                  <a:lnTo>
                    <a:pt x="1" y="1020"/>
                  </a:lnTo>
                  <a:lnTo>
                    <a:pt x="1216" y="2893"/>
                  </a:lnTo>
                  <a:lnTo>
                    <a:pt x="1644" y="2630"/>
                  </a:lnTo>
                  <a:lnTo>
                    <a:pt x="921" y="1513"/>
                  </a:lnTo>
                  <a:lnTo>
                    <a:pt x="921" y="1513"/>
                  </a:lnTo>
                  <a:lnTo>
                    <a:pt x="2399" y="2137"/>
                  </a:lnTo>
                  <a:lnTo>
                    <a:pt x="2794" y="1874"/>
                  </a:lnTo>
                  <a:lnTo>
                    <a:pt x="1578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2061825" y="4431900"/>
              <a:ext cx="30425" cy="34525"/>
            </a:xfrm>
            <a:custGeom>
              <a:rect b="b" l="l" r="r" t="t"/>
              <a:pathLst>
                <a:path extrusionOk="0" h="1381" w="1217">
                  <a:moveTo>
                    <a:pt x="822" y="1"/>
                  </a:moveTo>
                  <a:lnTo>
                    <a:pt x="0" y="526"/>
                  </a:lnTo>
                  <a:lnTo>
                    <a:pt x="165" y="757"/>
                  </a:lnTo>
                  <a:lnTo>
                    <a:pt x="428" y="592"/>
                  </a:lnTo>
                  <a:lnTo>
                    <a:pt x="953" y="1381"/>
                  </a:lnTo>
                  <a:lnTo>
                    <a:pt x="1216" y="1249"/>
                  </a:lnTo>
                  <a:lnTo>
                    <a:pt x="691" y="428"/>
                  </a:lnTo>
                  <a:lnTo>
                    <a:pt x="953" y="231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1"/>
            <p:cNvSpPr/>
            <p:nvPr/>
          </p:nvSpPr>
          <p:spPr>
            <a:xfrm>
              <a:off x="2089750" y="4419575"/>
              <a:ext cx="31250" cy="32075"/>
            </a:xfrm>
            <a:custGeom>
              <a:rect b="b" l="l" r="r" t="t"/>
              <a:pathLst>
                <a:path extrusionOk="0" h="1283" w="1250">
                  <a:moveTo>
                    <a:pt x="592" y="297"/>
                  </a:moveTo>
                  <a:cubicBezTo>
                    <a:pt x="658" y="297"/>
                    <a:pt x="691" y="297"/>
                    <a:pt x="757" y="329"/>
                  </a:cubicBezTo>
                  <a:cubicBezTo>
                    <a:pt x="789" y="362"/>
                    <a:pt x="855" y="428"/>
                    <a:pt x="888" y="461"/>
                  </a:cubicBezTo>
                  <a:cubicBezTo>
                    <a:pt x="921" y="527"/>
                    <a:pt x="954" y="592"/>
                    <a:pt x="954" y="658"/>
                  </a:cubicBezTo>
                  <a:cubicBezTo>
                    <a:pt x="954" y="724"/>
                    <a:pt x="954" y="757"/>
                    <a:pt x="921" y="822"/>
                  </a:cubicBezTo>
                  <a:cubicBezTo>
                    <a:pt x="921" y="888"/>
                    <a:pt x="888" y="921"/>
                    <a:pt x="822" y="954"/>
                  </a:cubicBezTo>
                  <a:cubicBezTo>
                    <a:pt x="789" y="987"/>
                    <a:pt x="724" y="987"/>
                    <a:pt x="691" y="987"/>
                  </a:cubicBezTo>
                  <a:cubicBezTo>
                    <a:pt x="625" y="987"/>
                    <a:pt x="559" y="954"/>
                    <a:pt x="494" y="954"/>
                  </a:cubicBezTo>
                  <a:cubicBezTo>
                    <a:pt x="461" y="921"/>
                    <a:pt x="395" y="855"/>
                    <a:pt x="362" y="789"/>
                  </a:cubicBezTo>
                  <a:cubicBezTo>
                    <a:pt x="329" y="757"/>
                    <a:pt x="329" y="691"/>
                    <a:pt x="296" y="625"/>
                  </a:cubicBezTo>
                  <a:cubicBezTo>
                    <a:pt x="296" y="559"/>
                    <a:pt x="296" y="494"/>
                    <a:pt x="329" y="461"/>
                  </a:cubicBezTo>
                  <a:cubicBezTo>
                    <a:pt x="362" y="395"/>
                    <a:pt x="395" y="362"/>
                    <a:pt x="428" y="329"/>
                  </a:cubicBezTo>
                  <a:cubicBezTo>
                    <a:pt x="494" y="297"/>
                    <a:pt x="526" y="297"/>
                    <a:pt x="592" y="297"/>
                  </a:cubicBezTo>
                  <a:close/>
                  <a:moveTo>
                    <a:pt x="592" y="1"/>
                  </a:moveTo>
                  <a:cubicBezTo>
                    <a:pt x="494" y="1"/>
                    <a:pt x="395" y="34"/>
                    <a:pt x="296" y="99"/>
                  </a:cubicBezTo>
                  <a:cubicBezTo>
                    <a:pt x="198" y="165"/>
                    <a:pt x="99" y="231"/>
                    <a:pt x="66" y="329"/>
                  </a:cubicBezTo>
                  <a:cubicBezTo>
                    <a:pt x="34" y="428"/>
                    <a:pt x="1" y="527"/>
                    <a:pt x="1" y="658"/>
                  </a:cubicBezTo>
                  <a:cubicBezTo>
                    <a:pt x="1" y="757"/>
                    <a:pt x="66" y="855"/>
                    <a:pt x="132" y="954"/>
                  </a:cubicBezTo>
                  <a:cubicBezTo>
                    <a:pt x="198" y="1085"/>
                    <a:pt x="264" y="1151"/>
                    <a:pt x="362" y="1217"/>
                  </a:cubicBezTo>
                  <a:cubicBezTo>
                    <a:pt x="461" y="1250"/>
                    <a:pt x="559" y="1282"/>
                    <a:pt x="658" y="1282"/>
                  </a:cubicBezTo>
                  <a:cubicBezTo>
                    <a:pt x="789" y="1282"/>
                    <a:pt x="888" y="1250"/>
                    <a:pt x="987" y="1184"/>
                  </a:cubicBezTo>
                  <a:cubicBezTo>
                    <a:pt x="1085" y="1118"/>
                    <a:pt x="1151" y="1019"/>
                    <a:pt x="1184" y="954"/>
                  </a:cubicBezTo>
                  <a:cubicBezTo>
                    <a:pt x="1249" y="855"/>
                    <a:pt x="1249" y="724"/>
                    <a:pt x="1249" y="625"/>
                  </a:cubicBezTo>
                  <a:cubicBezTo>
                    <a:pt x="1249" y="527"/>
                    <a:pt x="1217" y="395"/>
                    <a:pt x="1151" y="297"/>
                  </a:cubicBezTo>
                  <a:cubicBezTo>
                    <a:pt x="1085" y="198"/>
                    <a:pt x="987" y="132"/>
                    <a:pt x="888" y="67"/>
                  </a:cubicBezTo>
                  <a:cubicBezTo>
                    <a:pt x="789" y="34"/>
                    <a:pt x="691" y="1"/>
                    <a:pt x="592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1761975" y="4758875"/>
              <a:ext cx="15625" cy="23850"/>
            </a:xfrm>
            <a:custGeom>
              <a:rect b="b" l="l" r="r" t="t"/>
              <a:pathLst>
                <a:path extrusionOk="0" fill="none" h="954" w="625">
                  <a:moveTo>
                    <a:pt x="0" y="0"/>
                  </a:moveTo>
                  <a:lnTo>
                    <a:pt x="625" y="953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1820300" y="4720250"/>
              <a:ext cx="15625" cy="24675"/>
            </a:xfrm>
            <a:custGeom>
              <a:rect b="b" l="l" r="r" t="t"/>
              <a:pathLst>
                <a:path extrusionOk="0" fill="none" h="987" w="625">
                  <a:moveTo>
                    <a:pt x="1" y="1"/>
                  </a:moveTo>
                  <a:lnTo>
                    <a:pt x="625" y="986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1855625" y="4698075"/>
              <a:ext cx="15625" cy="23850"/>
            </a:xfrm>
            <a:custGeom>
              <a:rect b="b" l="l" r="r" t="t"/>
              <a:pathLst>
                <a:path extrusionOk="0" fill="none" h="954" w="625">
                  <a:moveTo>
                    <a:pt x="1" y="0"/>
                  </a:moveTo>
                  <a:lnTo>
                    <a:pt x="625" y="953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1793200" y="4737500"/>
              <a:ext cx="15625" cy="24675"/>
            </a:xfrm>
            <a:custGeom>
              <a:rect b="b" l="l" r="r" t="t"/>
              <a:pathLst>
                <a:path extrusionOk="0" fill="none" h="987" w="625">
                  <a:moveTo>
                    <a:pt x="0" y="1"/>
                  </a:moveTo>
                  <a:lnTo>
                    <a:pt x="625" y="987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1773475" y="4749000"/>
              <a:ext cx="11525" cy="7425"/>
            </a:xfrm>
            <a:custGeom>
              <a:rect b="b" l="l" r="r" t="t"/>
              <a:pathLst>
                <a:path extrusionOk="0" fill="none" h="297" w="461">
                  <a:moveTo>
                    <a:pt x="461" y="1"/>
                  </a:moveTo>
                  <a:lnTo>
                    <a:pt x="1" y="297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1805525" y="4730925"/>
              <a:ext cx="6575" cy="4150"/>
            </a:xfrm>
            <a:custGeom>
              <a:rect b="b" l="l" r="r" t="t"/>
              <a:pathLst>
                <a:path extrusionOk="0" fill="none" h="166" w="263">
                  <a:moveTo>
                    <a:pt x="263" y="1"/>
                  </a:moveTo>
                  <a:lnTo>
                    <a:pt x="0" y="165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1833450" y="4712850"/>
              <a:ext cx="6600" cy="4150"/>
            </a:xfrm>
            <a:custGeom>
              <a:rect b="b" l="l" r="r" t="t"/>
              <a:pathLst>
                <a:path extrusionOk="0" fill="none" h="166" w="264">
                  <a:moveTo>
                    <a:pt x="263" y="1"/>
                  </a:moveTo>
                  <a:lnTo>
                    <a:pt x="0" y="165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1780050" y="4759675"/>
              <a:ext cx="11525" cy="7425"/>
            </a:xfrm>
            <a:custGeom>
              <a:rect b="b" l="l" r="r" t="t"/>
              <a:pathLst>
                <a:path extrusionOk="0" fill="none" h="297" w="461">
                  <a:moveTo>
                    <a:pt x="460" y="1"/>
                  </a:moveTo>
                  <a:lnTo>
                    <a:pt x="0" y="297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1"/>
            <p:cNvSpPr/>
            <p:nvPr/>
          </p:nvSpPr>
          <p:spPr>
            <a:xfrm>
              <a:off x="1804700" y="4748175"/>
              <a:ext cx="17275" cy="11525"/>
            </a:xfrm>
            <a:custGeom>
              <a:rect b="b" l="l" r="r" t="t"/>
              <a:pathLst>
                <a:path extrusionOk="0" fill="none" h="461" w="691">
                  <a:moveTo>
                    <a:pt x="0" y="461"/>
                  </a:moveTo>
                  <a:lnTo>
                    <a:pt x="690" y="1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1"/>
            <p:cNvSpPr/>
            <p:nvPr/>
          </p:nvSpPr>
          <p:spPr>
            <a:xfrm>
              <a:off x="1841650" y="4721900"/>
              <a:ext cx="16475" cy="9875"/>
            </a:xfrm>
            <a:custGeom>
              <a:rect b="b" l="l" r="r" t="t"/>
              <a:pathLst>
                <a:path extrusionOk="0" fill="none" h="395" w="659">
                  <a:moveTo>
                    <a:pt x="1" y="0"/>
                  </a:moveTo>
                  <a:lnTo>
                    <a:pt x="264" y="395"/>
                  </a:lnTo>
                  <a:lnTo>
                    <a:pt x="658" y="132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1868775" y="4684925"/>
              <a:ext cx="26300" cy="27150"/>
            </a:xfrm>
            <a:custGeom>
              <a:rect b="b" l="l" r="r" t="t"/>
              <a:pathLst>
                <a:path extrusionOk="0" fill="none" h="1086" w="1052">
                  <a:moveTo>
                    <a:pt x="0" y="395"/>
                  </a:moveTo>
                  <a:lnTo>
                    <a:pt x="592" y="1"/>
                  </a:lnTo>
                  <a:lnTo>
                    <a:pt x="1052" y="691"/>
                  </a:lnTo>
                  <a:lnTo>
                    <a:pt x="460" y="1085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2309100" y="4403975"/>
              <a:ext cx="15625" cy="24675"/>
            </a:xfrm>
            <a:custGeom>
              <a:rect b="b" l="l" r="r" t="t"/>
              <a:pathLst>
                <a:path extrusionOk="0" fill="none" h="987" w="625">
                  <a:moveTo>
                    <a:pt x="625" y="986"/>
                  </a:moveTo>
                  <a:lnTo>
                    <a:pt x="0" y="0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2367425" y="4366175"/>
              <a:ext cx="15625" cy="23850"/>
            </a:xfrm>
            <a:custGeom>
              <a:rect b="b" l="l" r="r" t="t"/>
              <a:pathLst>
                <a:path extrusionOk="0" fill="none" h="954" w="625">
                  <a:moveTo>
                    <a:pt x="625" y="954"/>
                  </a:moveTo>
                  <a:lnTo>
                    <a:pt x="0" y="1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2401925" y="4343175"/>
              <a:ext cx="16450" cy="24675"/>
            </a:xfrm>
            <a:custGeom>
              <a:rect b="b" l="l" r="r" t="t"/>
              <a:pathLst>
                <a:path extrusionOk="0" fill="none" h="987" w="658">
                  <a:moveTo>
                    <a:pt x="658" y="987"/>
                  </a:moveTo>
                  <a:lnTo>
                    <a:pt x="1" y="1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2340325" y="4384250"/>
              <a:ext cx="15625" cy="23850"/>
            </a:xfrm>
            <a:custGeom>
              <a:rect b="b" l="l" r="r" t="t"/>
              <a:pathLst>
                <a:path extrusionOk="0" fill="none" h="954" w="625">
                  <a:moveTo>
                    <a:pt x="624" y="954"/>
                  </a:moveTo>
                  <a:lnTo>
                    <a:pt x="0" y="1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2331275" y="4411375"/>
              <a:ext cx="11525" cy="7400"/>
            </a:xfrm>
            <a:custGeom>
              <a:rect b="b" l="l" r="r" t="t"/>
              <a:pathLst>
                <a:path extrusionOk="0" fill="none" h="296" w="461">
                  <a:moveTo>
                    <a:pt x="461" y="0"/>
                  </a:moveTo>
                  <a:lnTo>
                    <a:pt x="1" y="296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1"/>
            <p:cNvSpPr/>
            <p:nvPr/>
          </p:nvSpPr>
          <p:spPr>
            <a:xfrm>
              <a:off x="2363325" y="4394125"/>
              <a:ext cx="6600" cy="4125"/>
            </a:xfrm>
            <a:custGeom>
              <a:rect b="b" l="l" r="r" t="t"/>
              <a:pathLst>
                <a:path extrusionOk="0" fill="none" h="165" w="264">
                  <a:moveTo>
                    <a:pt x="263" y="0"/>
                  </a:moveTo>
                  <a:lnTo>
                    <a:pt x="0" y="164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1"/>
            <p:cNvSpPr/>
            <p:nvPr/>
          </p:nvSpPr>
          <p:spPr>
            <a:xfrm>
              <a:off x="2391250" y="4375225"/>
              <a:ext cx="6600" cy="4950"/>
            </a:xfrm>
            <a:custGeom>
              <a:rect b="b" l="l" r="r" t="t"/>
              <a:pathLst>
                <a:path extrusionOk="0" fill="none" h="198" w="264">
                  <a:moveTo>
                    <a:pt x="263" y="0"/>
                  </a:moveTo>
                  <a:lnTo>
                    <a:pt x="0" y="198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1"/>
            <p:cNvSpPr/>
            <p:nvPr/>
          </p:nvSpPr>
          <p:spPr>
            <a:xfrm>
              <a:off x="2323875" y="4400700"/>
              <a:ext cx="11525" cy="7400"/>
            </a:xfrm>
            <a:custGeom>
              <a:rect b="b" l="l" r="r" t="t"/>
              <a:pathLst>
                <a:path extrusionOk="0" fill="none" h="296" w="461">
                  <a:moveTo>
                    <a:pt x="461" y="0"/>
                  </a:moveTo>
                  <a:lnTo>
                    <a:pt x="1" y="296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2340325" y="4377675"/>
              <a:ext cx="18100" cy="11525"/>
            </a:xfrm>
            <a:custGeom>
              <a:rect b="b" l="l" r="r" t="t"/>
              <a:pathLst>
                <a:path extrusionOk="0" fill="none" h="461" w="724">
                  <a:moveTo>
                    <a:pt x="0" y="461"/>
                  </a:moveTo>
                  <a:lnTo>
                    <a:pt x="723" y="1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2384675" y="4353875"/>
              <a:ext cx="9875" cy="16450"/>
            </a:xfrm>
            <a:custGeom>
              <a:rect b="b" l="l" r="r" t="t"/>
              <a:pathLst>
                <a:path extrusionOk="0" fill="none" h="658" w="395">
                  <a:moveTo>
                    <a:pt x="231" y="657"/>
                  </a:moveTo>
                  <a:lnTo>
                    <a:pt x="1" y="263"/>
                  </a:lnTo>
                  <a:lnTo>
                    <a:pt x="395" y="0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2415900" y="4330050"/>
              <a:ext cx="25475" cy="27125"/>
            </a:xfrm>
            <a:custGeom>
              <a:rect b="b" l="l" r="r" t="t"/>
              <a:pathLst>
                <a:path extrusionOk="0" fill="none" h="1085" w="1019">
                  <a:moveTo>
                    <a:pt x="427" y="1084"/>
                  </a:moveTo>
                  <a:lnTo>
                    <a:pt x="1019" y="690"/>
                  </a:lnTo>
                  <a:lnTo>
                    <a:pt x="559" y="0"/>
                  </a:lnTo>
                  <a:lnTo>
                    <a:pt x="0" y="394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2137400" y="4514875"/>
              <a:ext cx="15625" cy="24675"/>
            </a:xfrm>
            <a:custGeom>
              <a:rect b="b" l="l" r="r" t="t"/>
              <a:pathLst>
                <a:path extrusionOk="0" fill="none" h="987" w="625">
                  <a:moveTo>
                    <a:pt x="625" y="986"/>
                  </a:moveTo>
                  <a:lnTo>
                    <a:pt x="1" y="1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2079075" y="4553500"/>
              <a:ext cx="14825" cy="23825"/>
            </a:xfrm>
            <a:custGeom>
              <a:rect b="b" l="l" r="r" t="t"/>
              <a:pathLst>
                <a:path extrusionOk="0" fill="none" h="953" w="593">
                  <a:moveTo>
                    <a:pt x="592" y="953"/>
                  </a:moveTo>
                  <a:lnTo>
                    <a:pt x="1" y="0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2043750" y="4575675"/>
              <a:ext cx="15625" cy="24675"/>
            </a:xfrm>
            <a:custGeom>
              <a:rect b="b" l="l" r="r" t="t"/>
              <a:pathLst>
                <a:path extrusionOk="0" fill="none" h="987" w="625">
                  <a:moveTo>
                    <a:pt x="625" y="986"/>
                  </a:moveTo>
                  <a:lnTo>
                    <a:pt x="1" y="0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2105375" y="4536225"/>
              <a:ext cx="15625" cy="23850"/>
            </a:xfrm>
            <a:custGeom>
              <a:rect b="b" l="l" r="r" t="t"/>
              <a:pathLst>
                <a:path extrusionOk="0" fill="none" h="954" w="625">
                  <a:moveTo>
                    <a:pt x="624" y="954"/>
                  </a:moveTo>
                  <a:lnTo>
                    <a:pt x="0" y="1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2130000" y="4541175"/>
              <a:ext cx="11525" cy="7400"/>
            </a:xfrm>
            <a:custGeom>
              <a:rect b="b" l="l" r="r" t="t"/>
              <a:pathLst>
                <a:path extrusionOk="0" fill="none" h="296" w="461">
                  <a:moveTo>
                    <a:pt x="1" y="296"/>
                  </a:moveTo>
                  <a:lnTo>
                    <a:pt x="461" y="0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2102900" y="4562525"/>
              <a:ext cx="6600" cy="4125"/>
            </a:xfrm>
            <a:custGeom>
              <a:rect b="b" l="l" r="r" t="t"/>
              <a:pathLst>
                <a:path extrusionOk="0" fill="none" h="165" w="264">
                  <a:moveTo>
                    <a:pt x="0" y="165"/>
                  </a:moveTo>
                  <a:lnTo>
                    <a:pt x="263" y="1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2074150" y="4580600"/>
              <a:ext cx="6600" cy="4125"/>
            </a:xfrm>
            <a:custGeom>
              <a:rect b="b" l="l" r="r" t="t"/>
              <a:pathLst>
                <a:path extrusionOk="0" fill="none" h="165" w="264">
                  <a:moveTo>
                    <a:pt x="0" y="165"/>
                  </a:moveTo>
                  <a:lnTo>
                    <a:pt x="263" y="0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2123425" y="4531300"/>
              <a:ext cx="11550" cy="6600"/>
            </a:xfrm>
            <a:custGeom>
              <a:rect b="b" l="l" r="r" t="t"/>
              <a:pathLst>
                <a:path extrusionOk="0" fill="none" h="264" w="462">
                  <a:moveTo>
                    <a:pt x="1" y="264"/>
                  </a:moveTo>
                  <a:lnTo>
                    <a:pt x="461" y="1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2093050" y="4537875"/>
              <a:ext cx="17275" cy="11525"/>
            </a:xfrm>
            <a:custGeom>
              <a:rect b="b" l="l" r="r" t="t"/>
              <a:pathLst>
                <a:path extrusionOk="0" fill="none" h="461" w="691">
                  <a:moveTo>
                    <a:pt x="690" y="1"/>
                  </a:moveTo>
                  <a:lnTo>
                    <a:pt x="0" y="461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2056075" y="4566625"/>
              <a:ext cx="16450" cy="9075"/>
            </a:xfrm>
            <a:custGeom>
              <a:rect b="b" l="l" r="r" t="t"/>
              <a:pathLst>
                <a:path extrusionOk="0" fill="none" h="363" w="658">
                  <a:moveTo>
                    <a:pt x="658" y="362"/>
                  </a:moveTo>
                  <a:lnTo>
                    <a:pt x="428" y="1"/>
                  </a:lnTo>
                  <a:lnTo>
                    <a:pt x="0" y="264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2019925" y="4586350"/>
              <a:ext cx="26325" cy="26300"/>
            </a:xfrm>
            <a:custGeom>
              <a:rect b="b" l="l" r="r" t="t"/>
              <a:pathLst>
                <a:path extrusionOk="0" fill="none" h="1052" w="1053">
                  <a:moveTo>
                    <a:pt x="1052" y="691"/>
                  </a:moveTo>
                  <a:lnTo>
                    <a:pt x="461" y="1052"/>
                  </a:lnTo>
                  <a:lnTo>
                    <a:pt x="1" y="362"/>
                  </a:lnTo>
                  <a:lnTo>
                    <a:pt x="592" y="0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2077425" y="4591275"/>
              <a:ext cx="99425" cy="64925"/>
            </a:xfrm>
            <a:custGeom>
              <a:rect b="b" l="l" r="r" t="t"/>
              <a:pathLst>
                <a:path extrusionOk="0" fill="none" h="2597" w="3977">
                  <a:moveTo>
                    <a:pt x="1" y="2597"/>
                  </a:moveTo>
                  <a:lnTo>
                    <a:pt x="3977" y="1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2100425" y="4627425"/>
              <a:ext cx="99425" cy="64100"/>
            </a:xfrm>
            <a:custGeom>
              <a:rect b="b" l="l" r="r" t="t"/>
              <a:pathLst>
                <a:path extrusionOk="0" fill="none" h="2564" w="3977">
                  <a:moveTo>
                    <a:pt x="1" y="2564"/>
                  </a:moveTo>
                  <a:lnTo>
                    <a:pt x="3977" y="0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2363325" y="4406450"/>
              <a:ext cx="99425" cy="64925"/>
            </a:xfrm>
            <a:custGeom>
              <a:rect b="b" l="l" r="r" t="t"/>
              <a:pathLst>
                <a:path extrusionOk="0" fill="none" h="2597" w="3977">
                  <a:moveTo>
                    <a:pt x="0" y="2596"/>
                  </a:moveTo>
                  <a:lnTo>
                    <a:pt x="3976" y="0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2386325" y="4442575"/>
              <a:ext cx="99425" cy="64125"/>
            </a:xfrm>
            <a:custGeom>
              <a:rect b="b" l="l" r="r" t="t"/>
              <a:pathLst>
                <a:path extrusionOk="0" fill="none" h="2565" w="3977">
                  <a:moveTo>
                    <a:pt x="0" y="2564"/>
                  </a:moveTo>
                  <a:lnTo>
                    <a:pt x="3976" y="1"/>
                  </a:lnTo>
                </a:path>
              </a:pathLst>
            </a:custGeom>
            <a:noFill/>
            <a:ln cap="flat" cmpd="sng" w="740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2544050" y="3989125"/>
              <a:ext cx="232500" cy="354075"/>
            </a:xfrm>
            <a:custGeom>
              <a:rect b="b" l="l" r="r" t="t"/>
              <a:pathLst>
                <a:path extrusionOk="0" h="14163" w="9300">
                  <a:moveTo>
                    <a:pt x="263" y="0"/>
                  </a:moveTo>
                  <a:lnTo>
                    <a:pt x="0" y="197"/>
                  </a:lnTo>
                  <a:lnTo>
                    <a:pt x="9037" y="14163"/>
                  </a:lnTo>
                  <a:lnTo>
                    <a:pt x="9300" y="13966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EAF9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1579600" y="4613450"/>
              <a:ext cx="233325" cy="353275"/>
            </a:xfrm>
            <a:custGeom>
              <a:rect b="b" l="l" r="r" t="t"/>
              <a:pathLst>
                <a:path extrusionOk="0" h="14131" w="9333">
                  <a:moveTo>
                    <a:pt x="296" y="1"/>
                  </a:moveTo>
                  <a:lnTo>
                    <a:pt x="1" y="165"/>
                  </a:lnTo>
                  <a:lnTo>
                    <a:pt x="9070" y="14131"/>
                  </a:lnTo>
                  <a:lnTo>
                    <a:pt x="9333" y="1396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EAF9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2" name="Google Shape;612;p21"/>
          <p:cNvSpPr/>
          <p:nvPr/>
        </p:nvSpPr>
        <p:spPr>
          <a:xfrm>
            <a:off x="7670958" y="2474067"/>
            <a:ext cx="539399" cy="508376"/>
          </a:xfrm>
          <a:custGeom>
            <a:rect b="b" l="l" r="r" t="t"/>
            <a:pathLst>
              <a:path extrusionOk="0" h="58535" w="62107">
                <a:moveTo>
                  <a:pt x="28351" y="1"/>
                </a:moveTo>
                <a:cubicBezTo>
                  <a:pt x="28089" y="1"/>
                  <a:pt x="27830" y="12"/>
                  <a:pt x="27570" y="36"/>
                </a:cubicBezTo>
                <a:cubicBezTo>
                  <a:pt x="25500" y="167"/>
                  <a:pt x="23627" y="1284"/>
                  <a:pt x="22477" y="3026"/>
                </a:cubicBezTo>
                <a:cubicBezTo>
                  <a:pt x="22411" y="3125"/>
                  <a:pt x="19914" y="6838"/>
                  <a:pt x="16168" y="13640"/>
                </a:cubicBezTo>
                <a:cubicBezTo>
                  <a:pt x="12783" y="19818"/>
                  <a:pt x="1676" y="36609"/>
                  <a:pt x="1578" y="36773"/>
                </a:cubicBezTo>
                <a:cubicBezTo>
                  <a:pt x="494" y="37989"/>
                  <a:pt x="1" y="39599"/>
                  <a:pt x="165" y="41210"/>
                </a:cubicBezTo>
                <a:cubicBezTo>
                  <a:pt x="526" y="44857"/>
                  <a:pt x="3615" y="46369"/>
                  <a:pt x="6606" y="47814"/>
                </a:cubicBezTo>
                <a:cubicBezTo>
                  <a:pt x="7033" y="48012"/>
                  <a:pt x="16694" y="52086"/>
                  <a:pt x="24219" y="54912"/>
                </a:cubicBezTo>
                <a:cubicBezTo>
                  <a:pt x="26355" y="55701"/>
                  <a:pt x="29805" y="57015"/>
                  <a:pt x="30101" y="57147"/>
                </a:cubicBezTo>
                <a:cubicBezTo>
                  <a:pt x="31864" y="57841"/>
                  <a:pt x="33577" y="58535"/>
                  <a:pt x="35508" y="58535"/>
                </a:cubicBezTo>
                <a:cubicBezTo>
                  <a:pt x="35771" y="58535"/>
                  <a:pt x="36039" y="58522"/>
                  <a:pt x="36311" y="58494"/>
                </a:cubicBezTo>
                <a:cubicBezTo>
                  <a:pt x="40879" y="58067"/>
                  <a:pt x="42883" y="54058"/>
                  <a:pt x="43540" y="52744"/>
                </a:cubicBezTo>
                <a:cubicBezTo>
                  <a:pt x="45972" y="47749"/>
                  <a:pt x="58459" y="24944"/>
                  <a:pt x="59905" y="22479"/>
                </a:cubicBezTo>
                <a:cubicBezTo>
                  <a:pt x="60496" y="21461"/>
                  <a:pt x="62106" y="18733"/>
                  <a:pt x="60989" y="15743"/>
                </a:cubicBezTo>
                <a:cubicBezTo>
                  <a:pt x="60858" y="15349"/>
                  <a:pt x="60661" y="14954"/>
                  <a:pt x="60431" y="14593"/>
                </a:cubicBezTo>
                <a:cubicBezTo>
                  <a:pt x="60463" y="14100"/>
                  <a:pt x="60431" y="13607"/>
                  <a:pt x="60332" y="13114"/>
                </a:cubicBezTo>
                <a:cubicBezTo>
                  <a:pt x="60332" y="13081"/>
                  <a:pt x="60332" y="11865"/>
                  <a:pt x="60299" y="11635"/>
                </a:cubicBezTo>
                <a:cubicBezTo>
                  <a:pt x="60168" y="11044"/>
                  <a:pt x="59971" y="10452"/>
                  <a:pt x="59773" y="9894"/>
                </a:cubicBezTo>
                <a:lnTo>
                  <a:pt x="58755" y="8316"/>
                </a:lnTo>
                <a:cubicBezTo>
                  <a:pt x="58755" y="8316"/>
                  <a:pt x="58130" y="7692"/>
                  <a:pt x="57802" y="7462"/>
                </a:cubicBezTo>
                <a:cubicBezTo>
                  <a:pt x="57309" y="7068"/>
                  <a:pt x="56717" y="6739"/>
                  <a:pt x="56126" y="6476"/>
                </a:cubicBezTo>
                <a:lnTo>
                  <a:pt x="56060" y="6443"/>
                </a:lnTo>
                <a:cubicBezTo>
                  <a:pt x="55633" y="6246"/>
                  <a:pt x="54187" y="5819"/>
                  <a:pt x="54056" y="5786"/>
                </a:cubicBezTo>
                <a:cubicBezTo>
                  <a:pt x="54056" y="5786"/>
                  <a:pt x="46465" y="3946"/>
                  <a:pt x="43409" y="3256"/>
                </a:cubicBezTo>
                <a:cubicBezTo>
                  <a:pt x="39729" y="2434"/>
                  <a:pt x="35950" y="1580"/>
                  <a:pt x="33978" y="1054"/>
                </a:cubicBezTo>
                <a:cubicBezTo>
                  <a:pt x="31586" y="407"/>
                  <a:pt x="29916" y="1"/>
                  <a:pt x="28351" y="1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1"/>
          <p:cNvSpPr/>
          <p:nvPr/>
        </p:nvSpPr>
        <p:spPr>
          <a:xfrm>
            <a:off x="7652975" y="2456101"/>
            <a:ext cx="539399" cy="508568"/>
          </a:xfrm>
          <a:custGeom>
            <a:rect b="b" l="l" r="r" t="t"/>
            <a:pathLst>
              <a:path extrusionOk="0" h="58557" w="62107">
                <a:moveTo>
                  <a:pt x="28317" y="0"/>
                </a:moveTo>
                <a:cubicBezTo>
                  <a:pt x="28066" y="0"/>
                  <a:pt x="27818" y="11"/>
                  <a:pt x="27570" y="33"/>
                </a:cubicBezTo>
                <a:cubicBezTo>
                  <a:pt x="25500" y="198"/>
                  <a:pt x="23627" y="1315"/>
                  <a:pt x="22510" y="3024"/>
                </a:cubicBezTo>
                <a:cubicBezTo>
                  <a:pt x="22444" y="3122"/>
                  <a:pt x="19914" y="6868"/>
                  <a:pt x="16201" y="13638"/>
                </a:cubicBezTo>
                <a:cubicBezTo>
                  <a:pt x="12816" y="19815"/>
                  <a:pt x="1676" y="36607"/>
                  <a:pt x="1578" y="36804"/>
                </a:cubicBezTo>
                <a:cubicBezTo>
                  <a:pt x="526" y="38020"/>
                  <a:pt x="0" y="39597"/>
                  <a:pt x="165" y="41207"/>
                </a:cubicBezTo>
                <a:cubicBezTo>
                  <a:pt x="526" y="44855"/>
                  <a:pt x="3648" y="46366"/>
                  <a:pt x="6638" y="47845"/>
                </a:cubicBezTo>
                <a:cubicBezTo>
                  <a:pt x="7033" y="48042"/>
                  <a:pt x="16693" y="52084"/>
                  <a:pt x="24251" y="54910"/>
                </a:cubicBezTo>
                <a:cubicBezTo>
                  <a:pt x="26354" y="55699"/>
                  <a:pt x="29837" y="57046"/>
                  <a:pt x="30100" y="57145"/>
                </a:cubicBezTo>
                <a:cubicBezTo>
                  <a:pt x="31916" y="57877"/>
                  <a:pt x="33627" y="58556"/>
                  <a:pt x="35605" y="58556"/>
                </a:cubicBezTo>
                <a:cubicBezTo>
                  <a:pt x="35847" y="58556"/>
                  <a:pt x="36093" y="58546"/>
                  <a:pt x="36344" y="58525"/>
                </a:cubicBezTo>
                <a:cubicBezTo>
                  <a:pt x="40911" y="58098"/>
                  <a:pt x="42883" y="54056"/>
                  <a:pt x="43540" y="52741"/>
                </a:cubicBezTo>
                <a:cubicBezTo>
                  <a:pt x="46005" y="47779"/>
                  <a:pt x="58459" y="24974"/>
                  <a:pt x="59905" y="22510"/>
                </a:cubicBezTo>
                <a:cubicBezTo>
                  <a:pt x="60529" y="21491"/>
                  <a:pt x="62106" y="18764"/>
                  <a:pt x="61022" y="15774"/>
                </a:cubicBezTo>
                <a:cubicBezTo>
                  <a:pt x="60858" y="15346"/>
                  <a:pt x="60693" y="14985"/>
                  <a:pt x="60463" y="14623"/>
                </a:cubicBezTo>
                <a:cubicBezTo>
                  <a:pt x="60496" y="14130"/>
                  <a:pt x="60430" y="13638"/>
                  <a:pt x="60332" y="13145"/>
                </a:cubicBezTo>
                <a:cubicBezTo>
                  <a:pt x="60332" y="13079"/>
                  <a:pt x="60332" y="11863"/>
                  <a:pt x="60299" y="11666"/>
                </a:cubicBezTo>
                <a:cubicBezTo>
                  <a:pt x="60167" y="11074"/>
                  <a:pt x="60003" y="10483"/>
                  <a:pt x="59806" y="9924"/>
                </a:cubicBezTo>
                <a:lnTo>
                  <a:pt x="58787" y="8347"/>
                </a:lnTo>
                <a:cubicBezTo>
                  <a:pt x="58787" y="8347"/>
                  <a:pt x="58130" y="7690"/>
                  <a:pt x="57834" y="7460"/>
                </a:cubicBezTo>
                <a:cubicBezTo>
                  <a:pt x="57309" y="7066"/>
                  <a:pt x="56750" y="6737"/>
                  <a:pt x="56159" y="6507"/>
                </a:cubicBezTo>
                <a:lnTo>
                  <a:pt x="56093" y="6474"/>
                </a:lnTo>
                <a:cubicBezTo>
                  <a:pt x="55633" y="6277"/>
                  <a:pt x="54220" y="5850"/>
                  <a:pt x="54055" y="5784"/>
                </a:cubicBezTo>
                <a:cubicBezTo>
                  <a:pt x="54055" y="5784"/>
                  <a:pt x="46465" y="3977"/>
                  <a:pt x="43409" y="3287"/>
                </a:cubicBezTo>
                <a:cubicBezTo>
                  <a:pt x="39761" y="2465"/>
                  <a:pt x="35982" y="1578"/>
                  <a:pt x="34011" y="1052"/>
                </a:cubicBezTo>
                <a:cubicBezTo>
                  <a:pt x="31600" y="428"/>
                  <a:pt x="29900" y="0"/>
                  <a:pt x="283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1"/>
          <p:cNvSpPr/>
          <p:nvPr/>
        </p:nvSpPr>
        <p:spPr>
          <a:xfrm>
            <a:off x="7691226" y="2587428"/>
            <a:ext cx="456353" cy="331255"/>
          </a:xfrm>
          <a:custGeom>
            <a:rect b="b" l="l" r="r" t="t"/>
            <a:pathLst>
              <a:path extrusionOk="0" h="38141" w="52545">
                <a:moveTo>
                  <a:pt x="46531" y="0"/>
                </a:moveTo>
                <a:lnTo>
                  <a:pt x="28293" y="24678"/>
                </a:lnTo>
                <a:cubicBezTo>
                  <a:pt x="28293" y="24678"/>
                  <a:pt x="18825" y="24373"/>
                  <a:pt x="11114" y="24373"/>
                </a:cubicBezTo>
                <a:cubicBezTo>
                  <a:pt x="6180" y="24373"/>
                  <a:pt x="1965" y="24498"/>
                  <a:pt x="1414" y="24908"/>
                </a:cubicBezTo>
                <a:cubicBezTo>
                  <a:pt x="1" y="25993"/>
                  <a:pt x="2695" y="27011"/>
                  <a:pt x="5883" y="28622"/>
                </a:cubicBezTo>
                <a:cubicBezTo>
                  <a:pt x="9070" y="30232"/>
                  <a:pt x="22806" y="35227"/>
                  <a:pt x="26749" y="36771"/>
                </a:cubicBezTo>
                <a:cubicBezTo>
                  <a:pt x="28656" y="37502"/>
                  <a:pt x="30033" y="38141"/>
                  <a:pt x="31177" y="38141"/>
                </a:cubicBezTo>
                <a:cubicBezTo>
                  <a:pt x="32398" y="38141"/>
                  <a:pt x="33353" y="37413"/>
                  <a:pt x="34405" y="35292"/>
                </a:cubicBezTo>
                <a:cubicBezTo>
                  <a:pt x="36870" y="30297"/>
                  <a:pt x="49258" y="7492"/>
                  <a:pt x="50901" y="4699"/>
                </a:cubicBezTo>
                <a:cubicBezTo>
                  <a:pt x="52544" y="1906"/>
                  <a:pt x="51263" y="2005"/>
                  <a:pt x="49685" y="1413"/>
                </a:cubicBezTo>
                <a:cubicBezTo>
                  <a:pt x="48108" y="822"/>
                  <a:pt x="46531" y="0"/>
                  <a:pt x="46531" y="0"/>
                </a:cubicBezTo>
                <a:close/>
              </a:path>
            </a:pathLst>
          </a:custGeom>
          <a:solidFill>
            <a:srgbClr val="DD98A4"/>
          </a:solidFill>
          <a:ln cap="flat" cmpd="sng" w="9850">
            <a:solidFill>
              <a:srgbClr val="0E2A47"/>
            </a:solidFill>
            <a:prstDash val="solid"/>
            <a:miter lim="3286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1"/>
          <p:cNvSpPr/>
          <p:nvPr/>
        </p:nvSpPr>
        <p:spPr>
          <a:xfrm>
            <a:off x="7689923" y="2576403"/>
            <a:ext cx="451941" cy="312721"/>
          </a:xfrm>
          <a:custGeom>
            <a:rect b="b" l="l" r="r" t="t"/>
            <a:pathLst>
              <a:path extrusionOk="0" h="36007" w="52037">
                <a:moveTo>
                  <a:pt x="48550" y="1"/>
                </a:moveTo>
                <a:cubicBezTo>
                  <a:pt x="43391" y="1"/>
                  <a:pt x="0" y="23758"/>
                  <a:pt x="1728" y="26670"/>
                </a:cubicBezTo>
                <a:cubicBezTo>
                  <a:pt x="1728" y="26670"/>
                  <a:pt x="2681" y="27360"/>
                  <a:pt x="14018" y="30844"/>
                </a:cubicBezTo>
                <a:cubicBezTo>
                  <a:pt x="25354" y="34360"/>
                  <a:pt x="29199" y="35674"/>
                  <a:pt x="31204" y="35970"/>
                </a:cubicBezTo>
                <a:cubicBezTo>
                  <a:pt x="31354" y="35994"/>
                  <a:pt x="31501" y="36007"/>
                  <a:pt x="31644" y="36007"/>
                </a:cubicBezTo>
                <a:cubicBezTo>
                  <a:pt x="33403" y="36007"/>
                  <a:pt x="34616" y="34156"/>
                  <a:pt x="36165" y="30844"/>
                </a:cubicBezTo>
                <a:cubicBezTo>
                  <a:pt x="38827" y="25257"/>
                  <a:pt x="50821" y="3044"/>
                  <a:pt x="50821" y="3044"/>
                </a:cubicBezTo>
                <a:cubicBezTo>
                  <a:pt x="50821" y="3044"/>
                  <a:pt x="52037" y="1401"/>
                  <a:pt x="48882" y="53"/>
                </a:cubicBezTo>
                <a:cubicBezTo>
                  <a:pt x="48801" y="18"/>
                  <a:pt x="48689" y="1"/>
                  <a:pt x="48550" y="1"/>
                </a:cubicBezTo>
                <a:close/>
              </a:path>
            </a:pathLst>
          </a:custGeom>
          <a:solidFill>
            <a:srgbClr val="FFFFFF"/>
          </a:solidFill>
          <a:ln cap="flat" cmpd="sng" w="9850">
            <a:solidFill>
              <a:srgbClr val="0D0D0D"/>
            </a:solidFill>
            <a:prstDash val="solid"/>
            <a:miter lim="3286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1"/>
          <p:cNvSpPr/>
          <p:nvPr/>
        </p:nvSpPr>
        <p:spPr>
          <a:xfrm>
            <a:off x="7708072" y="2562589"/>
            <a:ext cx="430663" cy="311149"/>
          </a:xfrm>
          <a:custGeom>
            <a:rect b="b" l="l" r="r" t="t"/>
            <a:pathLst>
              <a:path extrusionOk="0" h="35826" w="49587">
                <a:moveTo>
                  <a:pt x="44263" y="0"/>
                </a:moveTo>
                <a:lnTo>
                  <a:pt x="17712" y="18238"/>
                </a:lnTo>
                <a:lnTo>
                  <a:pt x="0" y="27866"/>
                </a:lnTo>
                <a:cubicBezTo>
                  <a:pt x="1939" y="28425"/>
                  <a:pt x="24186" y="34931"/>
                  <a:pt x="26519" y="35457"/>
                </a:cubicBezTo>
                <a:cubicBezTo>
                  <a:pt x="27395" y="35666"/>
                  <a:pt x="28210" y="35825"/>
                  <a:pt x="28957" y="35825"/>
                </a:cubicBezTo>
                <a:cubicBezTo>
                  <a:pt x="30199" y="35825"/>
                  <a:pt x="31251" y="35386"/>
                  <a:pt x="32072" y="34011"/>
                </a:cubicBezTo>
                <a:cubicBezTo>
                  <a:pt x="33386" y="31809"/>
                  <a:pt x="48075" y="4437"/>
                  <a:pt x="48732" y="2596"/>
                </a:cubicBezTo>
                <a:cubicBezTo>
                  <a:pt x="49587" y="263"/>
                  <a:pt x="44263" y="0"/>
                  <a:pt x="44263" y="0"/>
                </a:cubicBezTo>
                <a:close/>
              </a:path>
            </a:pathLst>
          </a:custGeom>
          <a:solidFill>
            <a:srgbClr val="FFFFFF"/>
          </a:solidFill>
          <a:ln cap="flat" cmpd="sng" w="9850">
            <a:solidFill>
              <a:srgbClr val="36577A"/>
            </a:solidFill>
            <a:prstDash val="solid"/>
            <a:miter lim="3286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1"/>
          <p:cNvSpPr/>
          <p:nvPr/>
        </p:nvSpPr>
        <p:spPr>
          <a:xfrm>
            <a:off x="7704649" y="2502147"/>
            <a:ext cx="433798" cy="361487"/>
          </a:xfrm>
          <a:custGeom>
            <a:rect b="b" l="l" r="r" t="t"/>
            <a:pathLst>
              <a:path extrusionOk="0" h="41622" w="49948">
                <a:moveTo>
                  <a:pt x="22398" y="0"/>
                </a:moveTo>
                <a:cubicBezTo>
                  <a:pt x="21699" y="0"/>
                  <a:pt x="21268" y="201"/>
                  <a:pt x="20965" y="648"/>
                </a:cubicBezTo>
                <a:cubicBezTo>
                  <a:pt x="20308" y="1667"/>
                  <a:pt x="18960" y="3474"/>
                  <a:pt x="14886" y="10868"/>
                </a:cubicBezTo>
                <a:cubicBezTo>
                  <a:pt x="10844" y="18294"/>
                  <a:pt x="0" y="34462"/>
                  <a:pt x="0" y="34462"/>
                </a:cubicBezTo>
                <a:cubicBezTo>
                  <a:pt x="103" y="34423"/>
                  <a:pt x="259" y="34404"/>
                  <a:pt x="462" y="34404"/>
                </a:cubicBezTo>
                <a:cubicBezTo>
                  <a:pt x="4192" y="34404"/>
                  <a:pt x="23862" y="40673"/>
                  <a:pt x="26978" y="41296"/>
                </a:cubicBezTo>
                <a:cubicBezTo>
                  <a:pt x="27950" y="41491"/>
                  <a:pt x="28700" y="41622"/>
                  <a:pt x="29321" y="41622"/>
                </a:cubicBezTo>
                <a:cubicBezTo>
                  <a:pt x="30800" y="41622"/>
                  <a:pt x="31545" y="40878"/>
                  <a:pt x="32795" y="38470"/>
                </a:cubicBezTo>
                <a:cubicBezTo>
                  <a:pt x="34569" y="35086"/>
                  <a:pt x="47385" y="11328"/>
                  <a:pt x="48666" y="8732"/>
                </a:cubicBezTo>
                <a:cubicBezTo>
                  <a:pt x="49948" y="6169"/>
                  <a:pt x="48633" y="6103"/>
                  <a:pt x="44164" y="4986"/>
                </a:cubicBezTo>
                <a:cubicBezTo>
                  <a:pt x="39695" y="3869"/>
                  <a:pt x="30396" y="1864"/>
                  <a:pt x="26683" y="878"/>
                </a:cubicBezTo>
                <a:cubicBezTo>
                  <a:pt x="24620" y="326"/>
                  <a:pt x="23290" y="0"/>
                  <a:pt x="22398" y="0"/>
                </a:cubicBezTo>
                <a:close/>
              </a:path>
            </a:pathLst>
          </a:custGeom>
          <a:solidFill>
            <a:srgbClr val="0E2A47"/>
          </a:solidFill>
          <a:ln cap="flat" cmpd="sng" w="9850">
            <a:solidFill>
              <a:schemeClr val="dk1"/>
            </a:solidFill>
            <a:prstDash val="solid"/>
            <a:miter lim="3286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1"/>
          <p:cNvSpPr/>
          <p:nvPr/>
        </p:nvSpPr>
        <p:spPr>
          <a:xfrm>
            <a:off x="7704649" y="2557446"/>
            <a:ext cx="428092" cy="305929"/>
          </a:xfrm>
          <a:custGeom>
            <a:rect b="b" l="l" r="r" t="t"/>
            <a:pathLst>
              <a:path extrusionOk="0" h="35225" w="49291">
                <a:moveTo>
                  <a:pt x="48666" y="1"/>
                </a:moveTo>
                <a:cubicBezTo>
                  <a:pt x="48666" y="592"/>
                  <a:pt x="48535" y="1151"/>
                  <a:pt x="48206" y="1644"/>
                </a:cubicBezTo>
                <a:cubicBezTo>
                  <a:pt x="46925" y="4240"/>
                  <a:pt x="34142" y="27998"/>
                  <a:pt x="32367" y="31383"/>
                </a:cubicBezTo>
                <a:cubicBezTo>
                  <a:pt x="31111" y="33779"/>
                  <a:pt x="30365" y="34528"/>
                  <a:pt x="28871" y="34528"/>
                </a:cubicBezTo>
                <a:cubicBezTo>
                  <a:pt x="28255" y="34528"/>
                  <a:pt x="27511" y="34400"/>
                  <a:pt x="26551" y="34209"/>
                </a:cubicBezTo>
                <a:cubicBezTo>
                  <a:pt x="23528" y="33617"/>
                  <a:pt x="5192" y="27801"/>
                  <a:pt x="460" y="27374"/>
                </a:cubicBezTo>
                <a:lnTo>
                  <a:pt x="0" y="28097"/>
                </a:lnTo>
                <a:cubicBezTo>
                  <a:pt x="103" y="28058"/>
                  <a:pt x="259" y="28039"/>
                  <a:pt x="462" y="28039"/>
                </a:cubicBezTo>
                <a:cubicBezTo>
                  <a:pt x="4196" y="28039"/>
                  <a:pt x="23895" y="34306"/>
                  <a:pt x="27011" y="34899"/>
                </a:cubicBezTo>
                <a:cubicBezTo>
                  <a:pt x="27986" y="35094"/>
                  <a:pt x="28738" y="35225"/>
                  <a:pt x="29360" y="35225"/>
                </a:cubicBezTo>
                <a:cubicBezTo>
                  <a:pt x="30835" y="35225"/>
                  <a:pt x="31579" y="34486"/>
                  <a:pt x="32827" y="32105"/>
                </a:cubicBezTo>
                <a:cubicBezTo>
                  <a:pt x="34602" y="28688"/>
                  <a:pt x="47385" y="4930"/>
                  <a:pt x="48666" y="2334"/>
                </a:cubicBezTo>
                <a:cubicBezTo>
                  <a:pt x="49290" y="1151"/>
                  <a:pt x="49290" y="494"/>
                  <a:pt x="48666" y="1"/>
                </a:cubicBezTo>
                <a:close/>
              </a:path>
            </a:pathLst>
          </a:custGeom>
          <a:solidFill>
            <a:srgbClr val="0093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1"/>
          <p:cNvSpPr/>
          <p:nvPr/>
        </p:nvSpPr>
        <p:spPr>
          <a:xfrm>
            <a:off x="7704649" y="2502051"/>
            <a:ext cx="426381" cy="299398"/>
          </a:xfrm>
          <a:custGeom>
            <a:rect b="b" l="l" r="r" t="t"/>
            <a:pathLst>
              <a:path extrusionOk="0" h="34473" w="49094">
                <a:moveTo>
                  <a:pt x="22396" y="1"/>
                </a:moveTo>
                <a:cubicBezTo>
                  <a:pt x="21685" y="1"/>
                  <a:pt x="21257" y="207"/>
                  <a:pt x="20965" y="659"/>
                </a:cubicBezTo>
                <a:cubicBezTo>
                  <a:pt x="20308" y="1645"/>
                  <a:pt x="18960" y="3485"/>
                  <a:pt x="14886" y="10912"/>
                </a:cubicBezTo>
                <a:cubicBezTo>
                  <a:pt x="10811" y="18305"/>
                  <a:pt x="0" y="34473"/>
                  <a:pt x="0" y="34473"/>
                </a:cubicBezTo>
                <a:cubicBezTo>
                  <a:pt x="173" y="34434"/>
                  <a:pt x="358" y="34418"/>
                  <a:pt x="540" y="34418"/>
                </a:cubicBezTo>
                <a:cubicBezTo>
                  <a:pt x="670" y="34418"/>
                  <a:pt x="798" y="34426"/>
                  <a:pt x="920" y="34440"/>
                </a:cubicBezTo>
                <a:cubicBezTo>
                  <a:pt x="3089" y="31186"/>
                  <a:pt x="11797" y="18075"/>
                  <a:pt x="15346" y="11602"/>
                </a:cubicBezTo>
                <a:cubicBezTo>
                  <a:pt x="19388" y="4208"/>
                  <a:pt x="20735" y="2401"/>
                  <a:pt x="21425" y="1382"/>
                </a:cubicBezTo>
                <a:cubicBezTo>
                  <a:pt x="21714" y="934"/>
                  <a:pt x="22136" y="734"/>
                  <a:pt x="22834" y="734"/>
                </a:cubicBezTo>
                <a:cubicBezTo>
                  <a:pt x="23724" y="734"/>
                  <a:pt x="25062" y="1060"/>
                  <a:pt x="27143" y="1612"/>
                </a:cubicBezTo>
                <a:cubicBezTo>
                  <a:pt x="30823" y="2598"/>
                  <a:pt x="40122" y="4570"/>
                  <a:pt x="44591" y="5720"/>
                </a:cubicBezTo>
                <a:cubicBezTo>
                  <a:pt x="46957" y="6278"/>
                  <a:pt x="48436" y="6574"/>
                  <a:pt x="49093" y="7100"/>
                </a:cubicBezTo>
                <a:cubicBezTo>
                  <a:pt x="48962" y="6048"/>
                  <a:pt x="47385" y="5785"/>
                  <a:pt x="44131" y="4997"/>
                </a:cubicBezTo>
                <a:cubicBezTo>
                  <a:pt x="39662" y="3880"/>
                  <a:pt x="30363" y="1908"/>
                  <a:pt x="26683" y="889"/>
                </a:cubicBezTo>
                <a:cubicBezTo>
                  <a:pt x="24619" y="323"/>
                  <a:pt x="23286" y="1"/>
                  <a:pt x="223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1"/>
          <p:cNvSpPr/>
          <p:nvPr/>
        </p:nvSpPr>
        <p:spPr>
          <a:xfrm>
            <a:off x="7857091" y="2599261"/>
            <a:ext cx="131005" cy="110890"/>
          </a:xfrm>
          <a:custGeom>
            <a:rect b="b" l="l" r="r" t="t"/>
            <a:pathLst>
              <a:path extrusionOk="0" h="12768" w="15084">
                <a:moveTo>
                  <a:pt x="8088" y="0"/>
                </a:moveTo>
                <a:cubicBezTo>
                  <a:pt x="6733" y="0"/>
                  <a:pt x="5330" y="402"/>
                  <a:pt x="4075" y="1234"/>
                </a:cubicBezTo>
                <a:cubicBezTo>
                  <a:pt x="986" y="3337"/>
                  <a:pt x="0" y="7346"/>
                  <a:pt x="1906" y="10172"/>
                </a:cubicBezTo>
                <a:cubicBezTo>
                  <a:pt x="3068" y="11865"/>
                  <a:pt x="4983" y="12768"/>
                  <a:pt x="7004" y="12768"/>
                </a:cubicBezTo>
                <a:cubicBezTo>
                  <a:pt x="8357" y="12768"/>
                  <a:pt x="9757" y="12363"/>
                  <a:pt x="11009" y="11520"/>
                </a:cubicBezTo>
                <a:cubicBezTo>
                  <a:pt x="14098" y="9416"/>
                  <a:pt x="15083" y="5408"/>
                  <a:pt x="13177" y="2582"/>
                </a:cubicBezTo>
                <a:cubicBezTo>
                  <a:pt x="12018" y="891"/>
                  <a:pt x="10106" y="0"/>
                  <a:pt x="808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1"/>
          <p:cNvSpPr/>
          <p:nvPr/>
        </p:nvSpPr>
        <p:spPr>
          <a:xfrm>
            <a:off x="7704649" y="2498924"/>
            <a:ext cx="433798" cy="367593"/>
          </a:xfrm>
          <a:custGeom>
            <a:rect b="b" l="l" r="r" t="t"/>
            <a:pathLst>
              <a:path extrusionOk="0" fill="none" h="42325" w="49948">
                <a:moveTo>
                  <a:pt x="0" y="34833"/>
                </a:moveTo>
                <a:cubicBezTo>
                  <a:pt x="0" y="34833"/>
                  <a:pt x="10844" y="18665"/>
                  <a:pt x="14886" y="11239"/>
                </a:cubicBezTo>
                <a:cubicBezTo>
                  <a:pt x="18960" y="3845"/>
                  <a:pt x="20308" y="2038"/>
                  <a:pt x="20965" y="1019"/>
                </a:cubicBezTo>
                <a:cubicBezTo>
                  <a:pt x="21655" y="1"/>
                  <a:pt x="23002" y="264"/>
                  <a:pt x="26683" y="1249"/>
                </a:cubicBezTo>
                <a:cubicBezTo>
                  <a:pt x="30396" y="2235"/>
                  <a:pt x="39695" y="4240"/>
                  <a:pt x="44164" y="5357"/>
                </a:cubicBezTo>
                <a:cubicBezTo>
                  <a:pt x="48633" y="6474"/>
                  <a:pt x="49948" y="6540"/>
                  <a:pt x="48666" y="9103"/>
                </a:cubicBezTo>
                <a:cubicBezTo>
                  <a:pt x="47385" y="11699"/>
                  <a:pt x="34569" y="35457"/>
                  <a:pt x="32795" y="38841"/>
                </a:cubicBezTo>
                <a:cubicBezTo>
                  <a:pt x="31020" y="42259"/>
                  <a:pt x="30264" y="42325"/>
                  <a:pt x="26978" y="41667"/>
                </a:cubicBezTo>
                <a:cubicBezTo>
                  <a:pt x="23692" y="41010"/>
                  <a:pt x="2005" y="34077"/>
                  <a:pt x="0" y="34833"/>
                </a:cubicBezTo>
                <a:close/>
              </a:path>
            </a:pathLst>
          </a:custGeom>
          <a:solidFill>
            <a:srgbClr val="36577A"/>
          </a:solidFill>
          <a:ln cap="flat" cmpd="sng" w="9850">
            <a:solidFill>
              <a:schemeClr val="dk1"/>
            </a:solidFill>
            <a:prstDash val="solid"/>
            <a:miter lim="3286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1"/>
          <p:cNvSpPr/>
          <p:nvPr/>
        </p:nvSpPr>
        <p:spPr>
          <a:xfrm>
            <a:off x="7868506" y="2614673"/>
            <a:ext cx="131005" cy="110768"/>
          </a:xfrm>
          <a:custGeom>
            <a:rect b="b" l="l" r="r" t="t"/>
            <a:pathLst>
              <a:path extrusionOk="0" h="12754" w="15084">
                <a:moveTo>
                  <a:pt x="8072" y="1"/>
                </a:moveTo>
                <a:cubicBezTo>
                  <a:pt x="6717" y="1"/>
                  <a:pt x="5317" y="403"/>
                  <a:pt x="4076" y="1235"/>
                </a:cubicBezTo>
                <a:cubicBezTo>
                  <a:pt x="987" y="3338"/>
                  <a:pt x="1" y="7347"/>
                  <a:pt x="1907" y="10173"/>
                </a:cubicBezTo>
                <a:cubicBezTo>
                  <a:pt x="3047" y="11863"/>
                  <a:pt x="4963" y="12754"/>
                  <a:pt x="6987" y="12754"/>
                </a:cubicBezTo>
                <a:cubicBezTo>
                  <a:pt x="8346" y="12754"/>
                  <a:pt x="9755" y="12352"/>
                  <a:pt x="11009" y="11520"/>
                </a:cubicBezTo>
                <a:cubicBezTo>
                  <a:pt x="14098" y="9417"/>
                  <a:pt x="15084" y="5408"/>
                  <a:pt x="13145" y="2582"/>
                </a:cubicBezTo>
                <a:cubicBezTo>
                  <a:pt x="12005" y="892"/>
                  <a:pt x="10089" y="1"/>
                  <a:pt x="8072" y="1"/>
                </a:cubicBezTo>
                <a:close/>
              </a:path>
            </a:pathLst>
          </a:custGeom>
          <a:solidFill>
            <a:srgbClr val="0093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1"/>
          <p:cNvSpPr/>
          <p:nvPr/>
        </p:nvSpPr>
        <p:spPr>
          <a:xfrm>
            <a:off x="7860801" y="2612979"/>
            <a:ext cx="130718" cy="110656"/>
          </a:xfrm>
          <a:custGeom>
            <a:rect b="b" l="l" r="r" t="t"/>
            <a:pathLst>
              <a:path extrusionOk="0" h="12741" w="15051">
                <a:moveTo>
                  <a:pt x="8094" y="1"/>
                </a:moveTo>
                <a:cubicBezTo>
                  <a:pt x="6742" y="1"/>
                  <a:pt x="5346" y="403"/>
                  <a:pt x="4108" y="1233"/>
                </a:cubicBezTo>
                <a:cubicBezTo>
                  <a:pt x="986" y="3303"/>
                  <a:pt x="1" y="7312"/>
                  <a:pt x="1907" y="10138"/>
                </a:cubicBezTo>
                <a:cubicBezTo>
                  <a:pt x="3053" y="11837"/>
                  <a:pt x="4971" y="12740"/>
                  <a:pt x="6997" y="12740"/>
                </a:cubicBezTo>
                <a:cubicBezTo>
                  <a:pt x="8341" y="12740"/>
                  <a:pt x="9731" y="12343"/>
                  <a:pt x="10976" y="11518"/>
                </a:cubicBezTo>
                <a:cubicBezTo>
                  <a:pt x="14098" y="9448"/>
                  <a:pt x="15051" y="5439"/>
                  <a:pt x="13178" y="2613"/>
                </a:cubicBezTo>
                <a:cubicBezTo>
                  <a:pt x="12036" y="900"/>
                  <a:pt x="10115" y="1"/>
                  <a:pt x="8094" y="1"/>
                </a:cubicBezTo>
                <a:close/>
              </a:path>
            </a:pathLst>
          </a:custGeom>
          <a:solidFill>
            <a:schemeClr val="accent3"/>
          </a:solidFill>
          <a:ln cap="flat" cmpd="sng" w="9850">
            <a:solidFill>
              <a:schemeClr val="dk1"/>
            </a:solidFill>
            <a:prstDash val="solid"/>
            <a:miter lim="3286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1"/>
          <p:cNvSpPr/>
          <p:nvPr/>
        </p:nvSpPr>
        <p:spPr>
          <a:xfrm>
            <a:off x="7885065" y="2609408"/>
            <a:ext cx="83063" cy="117873"/>
          </a:xfrm>
          <a:custGeom>
            <a:rect b="b" l="l" r="r" t="t"/>
            <a:pathLst>
              <a:path extrusionOk="0" fill="none" h="13572" w="9564">
                <a:moveTo>
                  <a:pt x="7690" y="855"/>
                </a:moveTo>
                <a:cubicBezTo>
                  <a:pt x="9432" y="1742"/>
                  <a:pt x="9563" y="5094"/>
                  <a:pt x="7920" y="8347"/>
                </a:cubicBezTo>
                <a:cubicBezTo>
                  <a:pt x="6310" y="11633"/>
                  <a:pt x="3583" y="13572"/>
                  <a:pt x="1841" y="12717"/>
                </a:cubicBezTo>
                <a:cubicBezTo>
                  <a:pt x="99" y="11830"/>
                  <a:pt x="1" y="8478"/>
                  <a:pt x="1611" y="5225"/>
                </a:cubicBezTo>
                <a:cubicBezTo>
                  <a:pt x="3221" y="1939"/>
                  <a:pt x="5948" y="1"/>
                  <a:pt x="7690" y="855"/>
                </a:cubicBezTo>
                <a:close/>
              </a:path>
            </a:pathLst>
          </a:custGeom>
          <a:noFill/>
          <a:ln cap="flat" cmpd="sng" w="10675">
            <a:solidFill>
              <a:schemeClr val="dk1"/>
            </a:solidFill>
            <a:prstDash val="solid"/>
            <a:miter lim="3286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1"/>
          <p:cNvSpPr/>
          <p:nvPr/>
        </p:nvSpPr>
        <p:spPr>
          <a:xfrm>
            <a:off x="7909616" y="2616828"/>
            <a:ext cx="68507" cy="29407"/>
          </a:xfrm>
          <a:custGeom>
            <a:rect b="b" l="l" r="r" t="t"/>
            <a:pathLst>
              <a:path extrusionOk="0" fill="none" h="3386" w="7888">
                <a:moveTo>
                  <a:pt x="1" y="1"/>
                </a:moveTo>
                <a:cubicBezTo>
                  <a:pt x="691" y="1381"/>
                  <a:pt x="1874" y="2400"/>
                  <a:pt x="3287" y="2893"/>
                </a:cubicBezTo>
                <a:cubicBezTo>
                  <a:pt x="4798" y="3386"/>
                  <a:pt x="6408" y="3386"/>
                  <a:pt x="7887" y="2827"/>
                </a:cubicBezTo>
              </a:path>
            </a:pathLst>
          </a:custGeom>
          <a:noFill/>
          <a:ln cap="flat" cmpd="sng" w="10675">
            <a:solidFill>
              <a:schemeClr val="dk1"/>
            </a:solidFill>
            <a:prstDash val="solid"/>
            <a:miter lim="3286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1"/>
          <p:cNvSpPr/>
          <p:nvPr/>
        </p:nvSpPr>
        <p:spPr>
          <a:xfrm>
            <a:off x="7873363" y="2690771"/>
            <a:ext cx="69072" cy="28834"/>
          </a:xfrm>
          <a:custGeom>
            <a:rect b="b" l="l" r="r" t="t"/>
            <a:pathLst>
              <a:path extrusionOk="0" fill="none" h="3320" w="7953">
                <a:moveTo>
                  <a:pt x="7953" y="3320"/>
                </a:moveTo>
                <a:cubicBezTo>
                  <a:pt x="7263" y="2005"/>
                  <a:pt x="6080" y="987"/>
                  <a:pt x="4700" y="526"/>
                </a:cubicBezTo>
                <a:cubicBezTo>
                  <a:pt x="3155" y="1"/>
                  <a:pt x="1512" y="34"/>
                  <a:pt x="1" y="625"/>
                </a:cubicBezTo>
              </a:path>
            </a:pathLst>
          </a:custGeom>
          <a:noFill/>
          <a:ln cap="flat" cmpd="sng" w="10675">
            <a:solidFill>
              <a:schemeClr val="dk1"/>
            </a:solidFill>
            <a:prstDash val="solid"/>
            <a:miter lim="3286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1"/>
          <p:cNvSpPr/>
          <p:nvPr/>
        </p:nvSpPr>
        <p:spPr>
          <a:xfrm>
            <a:off x="7902771" y="2615976"/>
            <a:ext cx="47099" cy="104463"/>
          </a:xfrm>
          <a:custGeom>
            <a:rect b="b" l="l" r="r" t="t"/>
            <a:pathLst>
              <a:path extrusionOk="0" fill="none" h="12028" w="5423">
                <a:moveTo>
                  <a:pt x="0" y="12027"/>
                </a:moveTo>
                <a:lnTo>
                  <a:pt x="5422" y="0"/>
                </a:lnTo>
              </a:path>
            </a:pathLst>
          </a:custGeom>
          <a:noFill/>
          <a:ln cap="flat" cmpd="sng" w="10675">
            <a:solidFill>
              <a:schemeClr val="dk1"/>
            </a:solidFill>
            <a:prstDash val="solid"/>
            <a:miter lim="3286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1"/>
          <p:cNvSpPr/>
          <p:nvPr/>
        </p:nvSpPr>
        <p:spPr>
          <a:xfrm>
            <a:off x="7874235" y="2649947"/>
            <a:ext cx="104177" cy="37111"/>
          </a:xfrm>
          <a:custGeom>
            <a:rect b="b" l="l" r="r" t="t"/>
            <a:pathLst>
              <a:path extrusionOk="0" fill="none" h="4273" w="11995">
                <a:moveTo>
                  <a:pt x="11994" y="4273"/>
                </a:moveTo>
                <a:lnTo>
                  <a:pt x="0" y="1"/>
                </a:lnTo>
              </a:path>
            </a:pathLst>
          </a:custGeom>
          <a:noFill/>
          <a:ln cap="flat" cmpd="sng" w="10675">
            <a:solidFill>
              <a:schemeClr val="dk1"/>
            </a:solidFill>
            <a:prstDash val="solid"/>
            <a:miter lim="3286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1"/>
          <p:cNvSpPr/>
          <p:nvPr/>
        </p:nvSpPr>
        <p:spPr>
          <a:xfrm>
            <a:off x="7892493" y="2539462"/>
            <a:ext cx="23979" cy="19706"/>
          </a:xfrm>
          <a:custGeom>
            <a:rect b="b" l="l" r="r" t="t"/>
            <a:pathLst>
              <a:path extrusionOk="0" h="2269" w="2761">
                <a:moveTo>
                  <a:pt x="1347" y="527"/>
                </a:moveTo>
                <a:lnTo>
                  <a:pt x="1775" y="625"/>
                </a:lnTo>
                <a:cubicBezTo>
                  <a:pt x="2037" y="724"/>
                  <a:pt x="2136" y="888"/>
                  <a:pt x="2037" y="1118"/>
                </a:cubicBezTo>
                <a:cubicBezTo>
                  <a:pt x="1961" y="1295"/>
                  <a:pt x="1768" y="1414"/>
                  <a:pt x="1579" y="1414"/>
                </a:cubicBezTo>
                <a:cubicBezTo>
                  <a:pt x="1522" y="1414"/>
                  <a:pt x="1466" y="1404"/>
                  <a:pt x="1413" y="1381"/>
                </a:cubicBezTo>
                <a:lnTo>
                  <a:pt x="1019" y="1249"/>
                </a:lnTo>
                <a:lnTo>
                  <a:pt x="1347" y="527"/>
                </a:lnTo>
                <a:close/>
                <a:moveTo>
                  <a:pt x="1052" y="1"/>
                </a:moveTo>
                <a:lnTo>
                  <a:pt x="0" y="2137"/>
                </a:lnTo>
                <a:lnTo>
                  <a:pt x="493" y="2268"/>
                </a:lnTo>
                <a:lnTo>
                  <a:pt x="822" y="1677"/>
                </a:lnTo>
                <a:lnTo>
                  <a:pt x="1249" y="1775"/>
                </a:lnTo>
                <a:cubicBezTo>
                  <a:pt x="1362" y="1820"/>
                  <a:pt x="1478" y="1841"/>
                  <a:pt x="1594" y="1841"/>
                </a:cubicBezTo>
                <a:cubicBezTo>
                  <a:pt x="1981" y="1841"/>
                  <a:pt x="2353" y="1604"/>
                  <a:pt x="2530" y="1249"/>
                </a:cubicBezTo>
                <a:cubicBezTo>
                  <a:pt x="2760" y="757"/>
                  <a:pt x="2563" y="395"/>
                  <a:pt x="2005" y="231"/>
                </a:cubicBezTo>
                <a:lnTo>
                  <a:pt x="10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1"/>
          <p:cNvSpPr/>
          <p:nvPr/>
        </p:nvSpPr>
        <p:spPr>
          <a:xfrm>
            <a:off x="7913048" y="2547176"/>
            <a:ext cx="22268" cy="22268"/>
          </a:xfrm>
          <a:custGeom>
            <a:rect b="b" l="l" r="r" t="t"/>
            <a:pathLst>
              <a:path extrusionOk="0" h="2564" w="2564">
                <a:moveTo>
                  <a:pt x="2037" y="591"/>
                </a:moveTo>
                <a:lnTo>
                  <a:pt x="1939" y="1544"/>
                </a:lnTo>
                <a:lnTo>
                  <a:pt x="1249" y="1347"/>
                </a:lnTo>
                <a:lnTo>
                  <a:pt x="2037" y="591"/>
                </a:lnTo>
                <a:close/>
                <a:moveTo>
                  <a:pt x="2037" y="0"/>
                </a:moveTo>
                <a:lnTo>
                  <a:pt x="0" y="1906"/>
                </a:lnTo>
                <a:lnTo>
                  <a:pt x="526" y="2037"/>
                </a:lnTo>
                <a:lnTo>
                  <a:pt x="887" y="1676"/>
                </a:lnTo>
                <a:lnTo>
                  <a:pt x="1906" y="1972"/>
                </a:lnTo>
                <a:lnTo>
                  <a:pt x="1873" y="2432"/>
                </a:lnTo>
                <a:lnTo>
                  <a:pt x="2432" y="2563"/>
                </a:lnTo>
                <a:lnTo>
                  <a:pt x="2563" y="164"/>
                </a:lnTo>
                <a:lnTo>
                  <a:pt x="203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1"/>
          <p:cNvSpPr/>
          <p:nvPr/>
        </p:nvSpPr>
        <p:spPr>
          <a:xfrm>
            <a:off x="7941022" y="2554049"/>
            <a:ext cx="23128" cy="20062"/>
          </a:xfrm>
          <a:custGeom>
            <a:rect b="b" l="l" r="r" t="t"/>
            <a:pathLst>
              <a:path extrusionOk="0" h="2310" w="2663">
                <a:moveTo>
                  <a:pt x="1570" y="1"/>
                </a:moveTo>
                <a:cubicBezTo>
                  <a:pt x="1243" y="1"/>
                  <a:pt x="927" y="173"/>
                  <a:pt x="756" y="491"/>
                </a:cubicBezTo>
                <a:cubicBezTo>
                  <a:pt x="362" y="1213"/>
                  <a:pt x="1643" y="1312"/>
                  <a:pt x="1446" y="1706"/>
                </a:cubicBezTo>
                <a:cubicBezTo>
                  <a:pt x="1421" y="1807"/>
                  <a:pt x="1319" y="1850"/>
                  <a:pt x="1185" y="1850"/>
                </a:cubicBezTo>
                <a:cubicBezTo>
                  <a:pt x="1143" y="1850"/>
                  <a:pt x="1098" y="1846"/>
                  <a:pt x="1052" y="1838"/>
                </a:cubicBezTo>
                <a:cubicBezTo>
                  <a:pt x="756" y="1739"/>
                  <a:pt x="559" y="1542"/>
                  <a:pt x="428" y="1279"/>
                </a:cubicBezTo>
                <a:lnTo>
                  <a:pt x="0" y="1641"/>
                </a:lnTo>
                <a:cubicBezTo>
                  <a:pt x="165" y="1936"/>
                  <a:pt x="460" y="2166"/>
                  <a:pt x="789" y="2232"/>
                </a:cubicBezTo>
                <a:cubicBezTo>
                  <a:pt x="912" y="2285"/>
                  <a:pt x="1038" y="2310"/>
                  <a:pt x="1160" y="2310"/>
                </a:cubicBezTo>
                <a:cubicBezTo>
                  <a:pt x="1494" y="2310"/>
                  <a:pt x="1804" y="2126"/>
                  <a:pt x="1972" y="1838"/>
                </a:cubicBezTo>
                <a:cubicBezTo>
                  <a:pt x="2399" y="1049"/>
                  <a:pt x="1118" y="983"/>
                  <a:pt x="1315" y="556"/>
                </a:cubicBezTo>
                <a:cubicBezTo>
                  <a:pt x="1339" y="482"/>
                  <a:pt x="1438" y="445"/>
                  <a:pt x="1555" y="445"/>
                </a:cubicBezTo>
                <a:cubicBezTo>
                  <a:pt x="1594" y="445"/>
                  <a:pt x="1635" y="449"/>
                  <a:pt x="1676" y="458"/>
                </a:cubicBezTo>
                <a:cubicBezTo>
                  <a:pt x="1906" y="556"/>
                  <a:pt x="2103" y="688"/>
                  <a:pt x="2235" y="885"/>
                </a:cubicBezTo>
                <a:lnTo>
                  <a:pt x="2662" y="523"/>
                </a:lnTo>
                <a:cubicBezTo>
                  <a:pt x="2465" y="293"/>
                  <a:pt x="2202" y="129"/>
                  <a:pt x="1906" y="63"/>
                </a:cubicBezTo>
                <a:cubicBezTo>
                  <a:pt x="1797" y="21"/>
                  <a:pt x="1683" y="1"/>
                  <a:pt x="15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1"/>
          <p:cNvSpPr/>
          <p:nvPr/>
        </p:nvSpPr>
        <p:spPr>
          <a:xfrm>
            <a:off x="7963862" y="2560330"/>
            <a:ext cx="23119" cy="20219"/>
          </a:xfrm>
          <a:custGeom>
            <a:rect b="b" l="l" r="r" t="t"/>
            <a:pathLst>
              <a:path extrusionOk="0" h="2328" w="2662">
                <a:moveTo>
                  <a:pt x="1565" y="0"/>
                </a:moveTo>
                <a:cubicBezTo>
                  <a:pt x="1240" y="0"/>
                  <a:pt x="926" y="166"/>
                  <a:pt x="756" y="458"/>
                </a:cubicBezTo>
                <a:cubicBezTo>
                  <a:pt x="362" y="1246"/>
                  <a:pt x="1643" y="1312"/>
                  <a:pt x="1446" y="1739"/>
                </a:cubicBezTo>
                <a:cubicBezTo>
                  <a:pt x="1399" y="1810"/>
                  <a:pt x="1300" y="1864"/>
                  <a:pt x="1175" y="1864"/>
                </a:cubicBezTo>
                <a:cubicBezTo>
                  <a:pt x="1126" y="1864"/>
                  <a:pt x="1074" y="1856"/>
                  <a:pt x="1019" y="1838"/>
                </a:cubicBezTo>
                <a:cubicBezTo>
                  <a:pt x="756" y="1739"/>
                  <a:pt x="526" y="1542"/>
                  <a:pt x="427" y="1312"/>
                </a:cubicBezTo>
                <a:lnTo>
                  <a:pt x="0" y="1641"/>
                </a:lnTo>
                <a:cubicBezTo>
                  <a:pt x="164" y="1936"/>
                  <a:pt x="460" y="2166"/>
                  <a:pt x="789" y="2265"/>
                </a:cubicBezTo>
                <a:cubicBezTo>
                  <a:pt x="898" y="2307"/>
                  <a:pt x="1015" y="2328"/>
                  <a:pt x="1130" y="2328"/>
                </a:cubicBezTo>
                <a:cubicBezTo>
                  <a:pt x="1466" y="2328"/>
                  <a:pt x="1801" y="2155"/>
                  <a:pt x="1972" y="1838"/>
                </a:cubicBezTo>
                <a:cubicBezTo>
                  <a:pt x="2366" y="1049"/>
                  <a:pt x="1085" y="983"/>
                  <a:pt x="1315" y="556"/>
                </a:cubicBezTo>
                <a:cubicBezTo>
                  <a:pt x="1339" y="482"/>
                  <a:pt x="1438" y="445"/>
                  <a:pt x="1555" y="445"/>
                </a:cubicBezTo>
                <a:cubicBezTo>
                  <a:pt x="1594" y="445"/>
                  <a:pt x="1635" y="449"/>
                  <a:pt x="1676" y="458"/>
                </a:cubicBezTo>
                <a:cubicBezTo>
                  <a:pt x="1906" y="556"/>
                  <a:pt x="2103" y="688"/>
                  <a:pt x="2235" y="885"/>
                </a:cubicBezTo>
                <a:lnTo>
                  <a:pt x="2662" y="523"/>
                </a:lnTo>
                <a:cubicBezTo>
                  <a:pt x="2465" y="293"/>
                  <a:pt x="2202" y="129"/>
                  <a:pt x="1906" y="63"/>
                </a:cubicBezTo>
                <a:cubicBezTo>
                  <a:pt x="1795" y="21"/>
                  <a:pt x="1679" y="0"/>
                  <a:pt x="15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1"/>
          <p:cNvSpPr/>
          <p:nvPr/>
        </p:nvSpPr>
        <p:spPr>
          <a:xfrm>
            <a:off x="7986415" y="2565447"/>
            <a:ext cx="24266" cy="19984"/>
          </a:xfrm>
          <a:custGeom>
            <a:rect b="b" l="l" r="r" t="t"/>
            <a:pathLst>
              <a:path extrusionOk="0" h="2301" w="2794">
                <a:moveTo>
                  <a:pt x="1413" y="559"/>
                </a:moveTo>
                <a:lnTo>
                  <a:pt x="1840" y="657"/>
                </a:lnTo>
                <a:cubicBezTo>
                  <a:pt x="2103" y="723"/>
                  <a:pt x="2202" y="887"/>
                  <a:pt x="2070" y="1150"/>
                </a:cubicBezTo>
                <a:cubicBezTo>
                  <a:pt x="1973" y="1320"/>
                  <a:pt x="1804" y="1418"/>
                  <a:pt x="1630" y="1418"/>
                </a:cubicBezTo>
                <a:cubicBezTo>
                  <a:pt x="1568" y="1418"/>
                  <a:pt x="1506" y="1406"/>
                  <a:pt x="1446" y="1380"/>
                </a:cubicBezTo>
                <a:lnTo>
                  <a:pt x="1019" y="1282"/>
                </a:lnTo>
                <a:lnTo>
                  <a:pt x="1413" y="559"/>
                </a:lnTo>
                <a:close/>
                <a:moveTo>
                  <a:pt x="1117" y="0"/>
                </a:moveTo>
                <a:lnTo>
                  <a:pt x="0" y="2169"/>
                </a:lnTo>
                <a:lnTo>
                  <a:pt x="493" y="2300"/>
                </a:lnTo>
                <a:lnTo>
                  <a:pt x="822" y="1676"/>
                </a:lnTo>
                <a:lnTo>
                  <a:pt x="1249" y="1807"/>
                </a:lnTo>
                <a:cubicBezTo>
                  <a:pt x="1355" y="1843"/>
                  <a:pt x="1465" y="1860"/>
                  <a:pt x="1574" y="1860"/>
                </a:cubicBezTo>
                <a:cubicBezTo>
                  <a:pt x="1968" y="1860"/>
                  <a:pt x="2350" y="1635"/>
                  <a:pt x="2530" y="1249"/>
                </a:cubicBezTo>
                <a:cubicBezTo>
                  <a:pt x="2793" y="789"/>
                  <a:pt x="2596" y="427"/>
                  <a:pt x="2070" y="263"/>
                </a:cubicBezTo>
                <a:lnTo>
                  <a:pt x="111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1"/>
          <p:cNvSpPr/>
          <p:nvPr/>
        </p:nvSpPr>
        <p:spPr>
          <a:xfrm>
            <a:off x="8010680" y="2574083"/>
            <a:ext cx="26550" cy="19732"/>
          </a:xfrm>
          <a:custGeom>
            <a:rect b="b" l="l" r="r" t="t"/>
            <a:pathLst>
              <a:path extrusionOk="0" h="2272" w="3057">
                <a:moveTo>
                  <a:pt x="1667" y="459"/>
                </a:moveTo>
                <a:cubicBezTo>
                  <a:pt x="1736" y="459"/>
                  <a:pt x="1805" y="468"/>
                  <a:pt x="1873" y="485"/>
                </a:cubicBezTo>
                <a:cubicBezTo>
                  <a:pt x="2235" y="583"/>
                  <a:pt x="2399" y="1011"/>
                  <a:pt x="2169" y="1306"/>
                </a:cubicBezTo>
                <a:cubicBezTo>
                  <a:pt x="2033" y="1633"/>
                  <a:pt x="1716" y="1824"/>
                  <a:pt x="1388" y="1824"/>
                </a:cubicBezTo>
                <a:cubicBezTo>
                  <a:pt x="1320" y="1824"/>
                  <a:pt x="1251" y="1816"/>
                  <a:pt x="1183" y="1799"/>
                </a:cubicBezTo>
                <a:cubicBezTo>
                  <a:pt x="789" y="1701"/>
                  <a:pt x="657" y="1273"/>
                  <a:pt x="855" y="945"/>
                </a:cubicBezTo>
                <a:cubicBezTo>
                  <a:pt x="1018" y="646"/>
                  <a:pt x="1338" y="459"/>
                  <a:pt x="1667" y="459"/>
                </a:cubicBezTo>
                <a:close/>
                <a:moveTo>
                  <a:pt x="1697" y="1"/>
                </a:moveTo>
                <a:cubicBezTo>
                  <a:pt x="1145" y="1"/>
                  <a:pt x="626" y="311"/>
                  <a:pt x="362" y="813"/>
                </a:cubicBezTo>
                <a:cubicBezTo>
                  <a:pt x="0" y="1339"/>
                  <a:pt x="296" y="2095"/>
                  <a:pt x="953" y="2226"/>
                </a:cubicBezTo>
                <a:cubicBezTo>
                  <a:pt x="1074" y="2257"/>
                  <a:pt x="1196" y="2271"/>
                  <a:pt x="1319" y="2271"/>
                </a:cubicBezTo>
                <a:cubicBezTo>
                  <a:pt x="1863" y="2271"/>
                  <a:pt x="2400" y="1980"/>
                  <a:pt x="2695" y="1471"/>
                </a:cubicBezTo>
                <a:cubicBezTo>
                  <a:pt x="3056" y="912"/>
                  <a:pt x="2761" y="189"/>
                  <a:pt x="2103" y="58"/>
                </a:cubicBezTo>
                <a:cubicBezTo>
                  <a:pt x="1968" y="19"/>
                  <a:pt x="1832" y="1"/>
                  <a:pt x="169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1"/>
          <p:cNvSpPr/>
          <p:nvPr/>
        </p:nvSpPr>
        <p:spPr>
          <a:xfrm>
            <a:off x="511300" y="1236050"/>
            <a:ext cx="3084300" cy="3013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36" name="Google Shape;636;p21"/>
          <p:cNvSpPr/>
          <p:nvPr/>
        </p:nvSpPr>
        <p:spPr>
          <a:xfrm>
            <a:off x="8036943" y="2579721"/>
            <a:ext cx="24839" cy="23119"/>
          </a:xfrm>
          <a:custGeom>
            <a:rect b="b" l="l" r="r" t="t"/>
            <a:pathLst>
              <a:path extrusionOk="0" h="2662" w="2860">
                <a:moveTo>
                  <a:pt x="1446" y="559"/>
                </a:moveTo>
                <a:lnTo>
                  <a:pt x="1906" y="690"/>
                </a:lnTo>
                <a:cubicBezTo>
                  <a:pt x="2169" y="756"/>
                  <a:pt x="2235" y="920"/>
                  <a:pt x="2103" y="1150"/>
                </a:cubicBezTo>
                <a:cubicBezTo>
                  <a:pt x="2027" y="1327"/>
                  <a:pt x="1854" y="1446"/>
                  <a:pt x="1658" y="1446"/>
                </a:cubicBezTo>
                <a:cubicBezTo>
                  <a:pt x="1600" y="1446"/>
                  <a:pt x="1539" y="1436"/>
                  <a:pt x="1479" y="1413"/>
                </a:cubicBezTo>
                <a:lnTo>
                  <a:pt x="1019" y="1282"/>
                </a:lnTo>
                <a:lnTo>
                  <a:pt x="1446" y="559"/>
                </a:lnTo>
                <a:close/>
                <a:moveTo>
                  <a:pt x="1183" y="0"/>
                </a:moveTo>
                <a:lnTo>
                  <a:pt x="0" y="2169"/>
                </a:lnTo>
                <a:lnTo>
                  <a:pt x="493" y="2300"/>
                </a:lnTo>
                <a:lnTo>
                  <a:pt x="822" y="1676"/>
                </a:lnTo>
                <a:lnTo>
                  <a:pt x="1282" y="1807"/>
                </a:lnTo>
                <a:lnTo>
                  <a:pt x="1315" y="1807"/>
                </a:lnTo>
                <a:lnTo>
                  <a:pt x="1315" y="2530"/>
                </a:lnTo>
                <a:lnTo>
                  <a:pt x="1873" y="2662"/>
                </a:lnTo>
                <a:lnTo>
                  <a:pt x="1808" y="1840"/>
                </a:lnTo>
                <a:cubicBezTo>
                  <a:pt x="2136" y="1807"/>
                  <a:pt x="2432" y="1577"/>
                  <a:pt x="2564" y="1282"/>
                </a:cubicBezTo>
                <a:cubicBezTo>
                  <a:pt x="2859" y="789"/>
                  <a:pt x="2662" y="427"/>
                  <a:pt x="2103" y="296"/>
                </a:cubicBezTo>
                <a:lnTo>
                  <a:pt x="11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1"/>
          <p:cNvSpPr/>
          <p:nvPr/>
        </p:nvSpPr>
        <p:spPr>
          <a:xfrm>
            <a:off x="8065490" y="2586281"/>
            <a:ext cx="19984" cy="21417"/>
          </a:xfrm>
          <a:custGeom>
            <a:rect b="b" l="l" r="r" t="t"/>
            <a:pathLst>
              <a:path extrusionOk="0" h="2466" w="2301">
                <a:moveTo>
                  <a:pt x="526" y="1"/>
                </a:moveTo>
                <a:lnTo>
                  <a:pt x="296" y="395"/>
                </a:lnTo>
                <a:lnTo>
                  <a:pt x="953" y="592"/>
                </a:lnTo>
                <a:lnTo>
                  <a:pt x="0" y="2334"/>
                </a:lnTo>
                <a:lnTo>
                  <a:pt x="460" y="2465"/>
                </a:lnTo>
                <a:lnTo>
                  <a:pt x="1413" y="724"/>
                </a:lnTo>
                <a:lnTo>
                  <a:pt x="2071" y="921"/>
                </a:lnTo>
                <a:lnTo>
                  <a:pt x="2301" y="494"/>
                </a:lnTo>
                <a:lnTo>
                  <a:pt x="52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8" name="Google Shape;638;p21"/>
          <p:cNvGrpSpPr/>
          <p:nvPr/>
        </p:nvGrpSpPr>
        <p:grpSpPr>
          <a:xfrm>
            <a:off x="7695325" y="1397374"/>
            <a:ext cx="461666" cy="542985"/>
            <a:chOff x="1471150" y="641775"/>
            <a:chExt cx="1252825" cy="1473500"/>
          </a:xfrm>
        </p:grpSpPr>
        <p:sp>
          <p:nvSpPr>
            <p:cNvPr id="639" name="Google Shape;639;p21"/>
            <p:cNvSpPr/>
            <p:nvPr/>
          </p:nvSpPr>
          <p:spPr>
            <a:xfrm>
              <a:off x="1522925" y="693200"/>
              <a:ext cx="1201050" cy="1422075"/>
            </a:xfrm>
            <a:custGeom>
              <a:rect b="b" l="l" r="r" t="t"/>
              <a:pathLst>
                <a:path extrusionOk="0" h="56883" w="48042">
                  <a:moveTo>
                    <a:pt x="17802" y="1"/>
                  </a:moveTo>
                  <a:cubicBezTo>
                    <a:pt x="16930" y="1"/>
                    <a:pt x="16040" y="117"/>
                    <a:pt x="15149" y="363"/>
                  </a:cubicBezTo>
                  <a:cubicBezTo>
                    <a:pt x="9102" y="2006"/>
                    <a:pt x="6079" y="8808"/>
                    <a:pt x="8905" y="14427"/>
                  </a:cubicBezTo>
                  <a:cubicBezTo>
                    <a:pt x="3385" y="18929"/>
                    <a:pt x="164" y="25665"/>
                    <a:pt x="99" y="32763"/>
                  </a:cubicBezTo>
                  <a:cubicBezTo>
                    <a:pt x="0" y="46006"/>
                    <a:pt x="10614" y="56784"/>
                    <a:pt x="23857" y="56883"/>
                  </a:cubicBezTo>
                  <a:cubicBezTo>
                    <a:pt x="26025" y="56883"/>
                    <a:pt x="28194" y="56620"/>
                    <a:pt x="30297" y="56061"/>
                  </a:cubicBezTo>
                  <a:cubicBezTo>
                    <a:pt x="40648" y="53235"/>
                    <a:pt x="47878" y="43870"/>
                    <a:pt x="47976" y="33158"/>
                  </a:cubicBezTo>
                  <a:cubicBezTo>
                    <a:pt x="48042" y="21262"/>
                    <a:pt x="39400" y="11141"/>
                    <a:pt x="27668" y="9334"/>
                  </a:cubicBezTo>
                  <a:cubicBezTo>
                    <a:pt x="27332" y="3949"/>
                    <a:pt x="22879" y="1"/>
                    <a:pt x="17802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1471150" y="641775"/>
              <a:ext cx="1201900" cy="1421825"/>
            </a:xfrm>
            <a:custGeom>
              <a:rect b="b" l="l" r="r" t="t"/>
              <a:pathLst>
                <a:path extrusionOk="0" h="56873" w="48076">
                  <a:moveTo>
                    <a:pt x="17797" y="0"/>
                  </a:moveTo>
                  <a:cubicBezTo>
                    <a:pt x="16937" y="0"/>
                    <a:pt x="16060" y="113"/>
                    <a:pt x="15182" y="350"/>
                  </a:cubicBezTo>
                  <a:cubicBezTo>
                    <a:pt x="9103" y="1993"/>
                    <a:pt x="6080" y="8795"/>
                    <a:pt x="8939" y="14414"/>
                  </a:cubicBezTo>
                  <a:cubicBezTo>
                    <a:pt x="3418" y="18916"/>
                    <a:pt x="198" y="25652"/>
                    <a:pt x="100" y="32783"/>
                  </a:cubicBezTo>
                  <a:cubicBezTo>
                    <a:pt x="1" y="45993"/>
                    <a:pt x="10648" y="56804"/>
                    <a:pt x="23857" y="56870"/>
                  </a:cubicBezTo>
                  <a:cubicBezTo>
                    <a:pt x="23978" y="56871"/>
                    <a:pt x="24098" y="56872"/>
                    <a:pt x="24218" y="56872"/>
                  </a:cubicBezTo>
                  <a:cubicBezTo>
                    <a:pt x="26270" y="56872"/>
                    <a:pt x="28344" y="56607"/>
                    <a:pt x="30331" y="56048"/>
                  </a:cubicBezTo>
                  <a:lnTo>
                    <a:pt x="30331" y="56081"/>
                  </a:lnTo>
                  <a:cubicBezTo>
                    <a:pt x="40682" y="53255"/>
                    <a:pt x="47878" y="43890"/>
                    <a:pt x="47977" y="33144"/>
                  </a:cubicBezTo>
                  <a:cubicBezTo>
                    <a:pt x="48075" y="21282"/>
                    <a:pt x="39433" y="11128"/>
                    <a:pt x="27702" y="9321"/>
                  </a:cubicBezTo>
                  <a:cubicBezTo>
                    <a:pt x="27365" y="3951"/>
                    <a:pt x="22890" y="0"/>
                    <a:pt x="177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1760575" y="773725"/>
              <a:ext cx="270875" cy="232200"/>
            </a:xfrm>
            <a:custGeom>
              <a:rect b="b" l="l" r="r" t="t"/>
              <a:pathLst>
                <a:path extrusionOk="0" h="9288" w="10835">
                  <a:moveTo>
                    <a:pt x="6190" y="1144"/>
                  </a:moveTo>
                  <a:cubicBezTo>
                    <a:pt x="7995" y="1144"/>
                    <a:pt x="9717" y="2550"/>
                    <a:pt x="9717" y="4667"/>
                  </a:cubicBezTo>
                  <a:cubicBezTo>
                    <a:pt x="9685" y="6606"/>
                    <a:pt x="8107" y="8150"/>
                    <a:pt x="6168" y="8150"/>
                  </a:cubicBezTo>
                  <a:cubicBezTo>
                    <a:pt x="3080" y="8117"/>
                    <a:pt x="1535" y="4371"/>
                    <a:pt x="3737" y="2170"/>
                  </a:cubicBezTo>
                  <a:cubicBezTo>
                    <a:pt x="4456" y="1461"/>
                    <a:pt x="5332" y="1144"/>
                    <a:pt x="6190" y="1144"/>
                  </a:cubicBezTo>
                  <a:close/>
                  <a:moveTo>
                    <a:pt x="6194" y="1"/>
                  </a:moveTo>
                  <a:cubicBezTo>
                    <a:pt x="2080" y="1"/>
                    <a:pt x="0" y="4972"/>
                    <a:pt x="2915" y="7887"/>
                  </a:cubicBezTo>
                  <a:cubicBezTo>
                    <a:pt x="3861" y="8854"/>
                    <a:pt x="5031" y="9287"/>
                    <a:pt x="6180" y="9287"/>
                  </a:cubicBezTo>
                  <a:cubicBezTo>
                    <a:pt x="8543" y="9287"/>
                    <a:pt x="10813" y="7454"/>
                    <a:pt x="10835" y="4667"/>
                  </a:cubicBezTo>
                  <a:cubicBezTo>
                    <a:pt x="10835" y="2104"/>
                    <a:pt x="8797" y="34"/>
                    <a:pt x="6234" y="1"/>
                  </a:cubicBezTo>
                  <a:cubicBezTo>
                    <a:pt x="6221" y="1"/>
                    <a:pt x="6207" y="1"/>
                    <a:pt x="6194" y="1"/>
                  </a:cubicBezTo>
                  <a:close/>
                </a:path>
              </a:pathLst>
            </a:custGeom>
            <a:solidFill>
              <a:srgbClr val="FF8494"/>
            </a:solidFill>
            <a:ln cap="flat" cmpd="sng" w="985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1760575" y="773725"/>
              <a:ext cx="270875" cy="232200"/>
            </a:xfrm>
            <a:custGeom>
              <a:rect b="b" l="l" r="r" t="t"/>
              <a:pathLst>
                <a:path extrusionOk="0" h="9288" w="10835">
                  <a:moveTo>
                    <a:pt x="6190" y="1144"/>
                  </a:moveTo>
                  <a:cubicBezTo>
                    <a:pt x="7995" y="1144"/>
                    <a:pt x="9717" y="2550"/>
                    <a:pt x="9717" y="4667"/>
                  </a:cubicBezTo>
                  <a:cubicBezTo>
                    <a:pt x="9685" y="6606"/>
                    <a:pt x="8107" y="8150"/>
                    <a:pt x="6168" y="8150"/>
                  </a:cubicBezTo>
                  <a:cubicBezTo>
                    <a:pt x="3080" y="8117"/>
                    <a:pt x="1535" y="4371"/>
                    <a:pt x="3737" y="2170"/>
                  </a:cubicBezTo>
                  <a:cubicBezTo>
                    <a:pt x="4456" y="1461"/>
                    <a:pt x="5332" y="1144"/>
                    <a:pt x="6190" y="1144"/>
                  </a:cubicBezTo>
                  <a:close/>
                  <a:moveTo>
                    <a:pt x="6194" y="1"/>
                  </a:moveTo>
                  <a:cubicBezTo>
                    <a:pt x="2080" y="1"/>
                    <a:pt x="0" y="4972"/>
                    <a:pt x="2915" y="7887"/>
                  </a:cubicBezTo>
                  <a:cubicBezTo>
                    <a:pt x="3861" y="8854"/>
                    <a:pt x="5031" y="9287"/>
                    <a:pt x="6180" y="9287"/>
                  </a:cubicBezTo>
                  <a:cubicBezTo>
                    <a:pt x="8543" y="9287"/>
                    <a:pt x="10813" y="7454"/>
                    <a:pt x="10835" y="4667"/>
                  </a:cubicBezTo>
                  <a:cubicBezTo>
                    <a:pt x="10835" y="2104"/>
                    <a:pt x="8797" y="34"/>
                    <a:pt x="6234" y="1"/>
                  </a:cubicBezTo>
                  <a:cubicBezTo>
                    <a:pt x="6221" y="1"/>
                    <a:pt x="6207" y="1"/>
                    <a:pt x="6194" y="1"/>
                  </a:cubicBezTo>
                  <a:close/>
                </a:path>
              </a:pathLst>
            </a:custGeom>
            <a:solidFill>
              <a:srgbClr val="2FC7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1822825" y="801650"/>
              <a:ext cx="208625" cy="176650"/>
            </a:xfrm>
            <a:custGeom>
              <a:rect b="b" l="l" r="r" t="t"/>
              <a:pathLst>
                <a:path extrusionOk="0" h="7066" w="8345">
                  <a:moveTo>
                    <a:pt x="4422" y="0"/>
                  </a:moveTo>
                  <a:cubicBezTo>
                    <a:pt x="3244" y="0"/>
                    <a:pt x="2061" y="570"/>
                    <a:pt x="1378" y="1776"/>
                  </a:cubicBezTo>
                  <a:cubicBezTo>
                    <a:pt x="1" y="4237"/>
                    <a:pt x="1865" y="7065"/>
                    <a:pt x="4428" y="7065"/>
                  </a:cubicBezTo>
                  <a:cubicBezTo>
                    <a:pt x="4739" y="7065"/>
                    <a:pt x="5060" y="7024"/>
                    <a:pt x="5387" y="6935"/>
                  </a:cubicBezTo>
                  <a:cubicBezTo>
                    <a:pt x="7260" y="6409"/>
                    <a:pt x="8345" y="4470"/>
                    <a:pt x="7852" y="2597"/>
                  </a:cubicBezTo>
                  <a:cubicBezTo>
                    <a:pt x="7393" y="910"/>
                    <a:pt x="5911" y="0"/>
                    <a:pt x="4422" y="0"/>
                  </a:cubicBezTo>
                  <a:close/>
                </a:path>
              </a:pathLst>
            </a:custGeom>
            <a:solidFill>
              <a:srgbClr val="0093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1795650" y="796850"/>
              <a:ext cx="209525" cy="183000"/>
            </a:xfrm>
            <a:custGeom>
              <a:rect b="b" l="l" r="r" t="t"/>
              <a:pathLst>
                <a:path extrusionOk="0" h="7320" w="8381">
                  <a:moveTo>
                    <a:pt x="4336" y="0"/>
                  </a:moveTo>
                  <a:cubicBezTo>
                    <a:pt x="4022" y="0"/>
                    <a:pt x="3703" y="41"/>
                    <a:pt x="3385" y="127"/>
                  </a:cubicBezTo>
                  <a:cubicBezTo>
                    <a:pt x="2400" y="390"/>
                    <a:pt x="1" y="1705"/>
                    <a:pt x="789" y="4629"/>
                  </a:cubicBezTo>
                  <a:cubicBezTo>
                    <a:pt x="1229" y="6250"/>
                    <a:pt x="2702" y="7320"/>
                    <a:pt x="4325" y="7320"/>
                  </a:cubicBezTo>
                  <a:cubicBezTo>
                    <a:pt x="4644" y="7320"/>
                    <a:pt x="4968" y="7279"/>
                    <a:pt x="5291" y="7192"/>
                  </a:cubicBezTo>
                  <a:cubicBezTo>
                    <a:pt x="7230" y="6667"/>
                    <a:pt x="8380" y="4662"/>
                    <a:pt x="7854" y="2723"/>
                  </a:cubicBezTo>
                  <a:cubicBezTo>
                    <a:pt x="7415" y="1075"/>
                    <a:pt x="5941" y="0"/>
                    <a:pt x="43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1760325" y="772925"/>
              <a:ext cx="271125" cy="271925"/>
            </a:xfrm>
            <a:custGeom>
              <a:rect b="b" l="l" r="r" t="t"/>
              <a:pathLst>
                <a:path extrusionOk="0" fill="none" h="10877" w="10845">
                  <a:moveTo>
                    <a:pt x="6244" y="33"/>
                  </a:moveTo>
                  <a:cubicBezTo>
                    <a:pt x="2104" y="0"/>
                    <a:pt x="1" y="4995"/>
                    <a:pt x="2925" y="7919"/>
                  </a:cubicBezTo>
                  <a:cubicBezTo>
                    <a:pt x="5817" y="10877"/>
                    <a:pt x="10812" y="8839"/>
                    <a:pt x="10845" y="4699"/>
                  </a:cubicBezTo>
                  <a:cubicBezTo>
                    <a:pt x="10845" y="2136"/>
                    <a:pt x="8807" y="66"/>
                    <a:pt x="6244" y="33"/>
                  </a:cubicBezTo>
                  <a:close/>
                  <a:moveTo>
                    <a:pt x="6178" y="8182"/>
                  </a:moveTo>
                  <a:cubicBezTo>
                    <a:pt x="3090" y="8149"/>
                    <a:pt x="1545" y="4403"/>
                    <a:pt x="3747" y="2202"/>
                  </a:cubicBezTo>
                  <a:cubicBezTo>
                    <a:pt x="5981" y="0"/>
                    <a:pt x="9727" y="1577"/>
                    <a:pt x="9727" y="4699"/>
                  </a:cubicBezTo>
                  <a:cubicBezTo>
                    <a:pt x="9695" y="6638"/>
                    <a:pt x="8117" y="8182"/>
                    <a:pt x="6178" y="8182"/>
                  </a:cubicBezTo>
                  <a:close/>
                </a:path>
              </a:pathLst>
            </a:custGeom>
            <a:noFill/>
            <a:ln cap="flat" cmpd="sng" w="9850">
              <a:solidFill>
                <a:schemeClr val="dk1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1865475" y="927650"/>
              <a:ext cx="133125" cy="113925"/>
            </a:xfrm>
            <a:custGeom>
              <a:rect b="b" l="l" r="r" t="t"/>
              <a:pathLst>
                <a:path extrusionOk="0" h="4557" w="5325">
                  <a:moveTo>
                    <a:pt x="3033" y="0"/>
                  </a:moveTo>
                  <a:cubicBezTo>
                    <a:pt x="2473" y="0"/>
                    <a:pt x="1905" y="210"/>
                    <a:pt x="1447" y="679"/>
                  </a:cubicBezTo>
                  <a:cubicBezTo>
                    <a:pt x="1" y="2092"/>
                    <a:pt x="1020" y="4556"/>
                    <a:pt x="3057" y="4556"/>
                  </a:cubicBezTo>
                  <a:cubicBezTo>
                    <a:pt x="4273" y="4556"/>
                    <a:pt x="5291" y="3538"/>
                    <a:pt x="5324" y="2289"/>
                  </a:cubicBezTo>
                  <a:cubicBezTo>
                    <a:pt x="5324" y="912"/>
                    <a:pt x="4199" y="0"/>
                    <a:pt x="3033" y="0"/>
                  </a:cubicBezTo>
                  <a:close/>
                </a:path>
              </a:pathLst>
            </a:custGeom>
            <a:solidFill>
              <a:srgbClr val="36577A"/>
            </a:solidFill>
            <a:ln cap="flat" cmpd="sng" w="9850">
              <a:solidFill>
                <a:schemeClr val="dk1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1559875" y="999800"/>
              <a:ext cx="1023625" cy="932150"/>
            </a:xfrm>
            <a:custGeom>
              <a:rect b="b" l="l" r="r" t="t"/>
              <a:pathLst>
                <a:path extrusionOk="0" h="37286" w="40945">
                  <a:moveTo>
                    <a:pt x="20521" y="0"/>
                  </a:moveTo>
                  <a:cubicBezTo>
                    <a:pt x="19128" y="0"/>
                    <a:pt x="17714" y="158"/>
                    <a:pt x="16300" y="487"/>
                  </a:cubicBezTo>
                  <a:cubicBezTo>
                    <a:pt x="6244" y="2788"/>
                    <a:pt x="1" y="12810"/>
                    <a:pt x="2334" y="22832"/>
                  </a:cubicBezTo>
                  <a:cubicBezTo>
                    <a:pt x="4310" y="31440"/>
                    <a:pt x="11982" y="37285"/>
                    <a:pt x="20458" y="37285"/>
                  </a:cubicBezTo>
                  <a:cubicBezTo>
                    <a:pt x="21850" y="37285"/>
                    <a:pt x="23265" y="37127"/>
                    <a:pt x="24679" y="36798"/>
                  </a:cubicBezTo>
                  <a:cubicBezTo>
                    <a:pt x="34701" y="34498"/>
                    <a:pt x="40945" y="24475"/>
                    <a:pt x="38644" y="14453"/>
                  </a:cubicBezTo>
                  <a:cubicBezTo>
                    <a:pt x="36669" y="5845"/>
                    <a:pt x="28997" y="0"/>
                    <a:pt x="20521" y="0"/>
                  </a:cubicBezTo>
                  <a:close/>
                </a:path>
              </a:pathLst>
            </a:custGeom>
            <a:solidFill>
              <a:srgbClr val="0E2A47"/>
            </a:solidFill>
            <a:ln cap="flat" cmpd="sng" w="9850">
              <a:solidFill>
                <a:schemeClr val="dk1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1685575" y="1085075"/>
              <a:ext cx="748425" cy="747600"/>
            </a:xfrm>
            <a:custGeom>
              <a:rect b="b" l="l" r="r" t="t"/>
              <a:pathLst>
                <a:path extrusionOk="0" h="29904" w="29937">
                  <a:moveTo>
                    <a:pt x="14952" y="1"/>
                  </a:moveTo>
                  <a:cubicBezTo>
                    <a:pt x="6704" y="1"/>
                    <a:pt x="0" y="6672"/>
                    <a:pt x="0" y="14952"/>
                  </a:cubicBezTo>
                  <a:cubicBezTo>
                    <a:pt x="0" y="23200"/>
                    <a:pt x="6704" y="29904"/>
                    <a:pt x="14952" y="29904"/>
                  </a:cubicBezTo>
                  <a:cubicBezTo>
                    <a:pt x="23233" y="29904"/>
                    <a:pt x="29936" y="23200"/>
                    <a:pt x="29936" y="14952"/>
                  </a:cubicBezTo>
                  <a:cubicBezTo>
                    <a:pt x="29936" y="6672"/>
                    <a:pt x="23233" y="1"/>
                    <a:pt x="14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1658475" y="1100950"/>
              <a:ext cx="850275" cy="748025"/>
            </a:xfrm>
            <a:custGeom>
              <a:rect b="b" l="l" r="r" t="t"/>
              <a:pathLst>
                <a:path extrusionOk="0" h="29921" w="34011">
                  <a:moveTo>
                    <a:pt x="17020" y="1"/>
                  </a:moveTo>
                  <a:cubicBezTo>
                    <a:pt x="11235" y="1"/>
                    <a:pt x="5732" y="3369"/>
                    <a:pt x="3286" y="8994"/>
                  </a:cubicBezTo>
                  <a:cubicBezTo>
                    <a:pt x="0" y="16585"/>
                    <a:pt x="3483" y="25391"/>
                    <a:pt x="11041" y="28677"/>
                  </a:cubicBezTo>
                  <a:cubicBezTo>
                    <a:pt x="12989" y="29520"/>
                    <a:pt x="15017" y="29920"/>
                    <a:pt x="17011" y="29920"/>
                  </a:cubicBezTo>
                  <a:cubicBezTo>
                    <a:pt x="22788" y="29920"/>
                    <a:pt x="28282" y="26565"/>
                    <a:pt x="30724" y="20922"/>
                  </a:cubicBezTo>
                  <a:cubicBezTo>
                    <a:pt x="34010" y="13364"/>
                    <a:pt x="30527" y="4558"/>
                    <a:pt x="22969" y="1239"/>
                  </a:cubicBezTo>
                  <a:cubicBezTo>
                    <a:pt x="21028" y="399"/>
                    <a:pt x="19007" y="1"/>
                    <a:pt x="17020" y="1"/>
                  </a:cubicBezTo>
                  <a:close/>
                </a:path>
              </a:pathLst>
            </a:custGeom>
            <a:solidFill>
              <a:srgbClr val="E54A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1707750" y="1102350"/>
              <a:ext cx="727875" cy="727050"/>
            </a:xfrm>
            <a:custGeom>
              <a:rect b="b" l="l" r="r" t="t"/>
              <a:pathLst>
                <a:path extrusionOk="0" h="29082" w="29115">
                  <a:moveTo>
                    <a:pt x="14558" y="0"/>
                  </a:moveTo>
                  <a:cubicBezTo>
                    <a:pt x="6540" y="0"/>
                    <a:pt x="1" y="6506"/>
                    <a:pt x="1" y="14524"/>
                  </a:cubicBezTo>
                  <a:cubicBezTo>
                    <a:pt x="1" y="22575"/>
                    <a:pt x="6540" y="29081"/>
                    <a:pt x="14558" y="29081"/>
                  </a:cubicBezTo>
                  <a:cubicBezTo>
                    <a:pt x="22609" y="29081"/>
                    <a:pt x="29115" y="22575"/>
                    <a:pt x="29115" y="14524"/>
                  </a:cubicBezTo>
                  <a:cubicBezTo>
                    <a:pt x="29115" y="6506"/>
                    <a:pt x="22609" y="0"/>
                    <a:pt x="1455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850">
              <a:solidFill>
                <a:schemeClr val="lt1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1920525" y="1297850"/>
              <a:ext cx="328625" cy="328625"/>
            </a:xfrm>
            <a:custGeom>
              <a:rect b="b" l="l" r="r" t="t"/>
              <a:pathLst>
                <a:path extrusionOk="0" h="13145" w="13145">
                  <a:moveTo>
                    <a:pt x="4798" y="1"/>
                  </a:moveTo>
                  <a:lnTo>
                    <a:pt x="5160" y="5127"/>
                  </a:lnTo>
                  <a:lnTo>
                    <a:pt x="2465" y="4207"/>
                  </a:lnTo>
                  <a:lnTo>
                    <a:pt x="2465" y="4207"/>
                  </a:lnTo>
                  <a:lnTo>
                    <a:pt x="4568" y="6047"/>
                  </a:lnTo>
                  <a:lnTo>
                    <a:pt x="1" y="8347"/>
                  </a:lnTo>
                  <a:lnTo>
                    <a:pt x="5094" y="8052"/>
                  </a:lnTo>
                  <a:lnTo>
                    <a:pt x="5094" y="8052"/>
                  </a:lnTo>
                  <a:lnTo>
                    <a:pt x="4239" y="10680"/>
                  </a:lnTo>
                  <a:lnTo>
                    <a:pt x="6080" y="8610"/>
                  </a:lnTo>
                  <a:lnTo>
                    <a:pt x="8380" y="13145"/>
                  </a:lnTo>
                  <a:lnTo>
                    <a:pt x="8051" y="8084"/>
                  </a:lnTo>
                  <a:lnTo>
                    <a:pt x="8051" y="8084"/>
                  </a:lnTo>
                  <a:lnTo>
                    <a:pt x="10713" y="8939"/>
                  </a:lnTo>
                  <a:lnTo>
                    <a:pt x="8577" y="7066"/>
                  </a:lnTo>
                  <a:lnTo>
                    <a:pt x="13145" y="4798"/>
                  </a:lnTo>
                  <a:lnTo>
                    <a:pt x="13145" y="4798"/>
                  </a:lnTo>
                  <a:lnTo>
                    <a:pt x="8051" y="5127"/>
                  </a:lnTo>
                  <a:lnTo>
                    <a:pt x="8938" y="2465"/>
                  </a:lnTo>
                  <a:lnTo>
                    <a:pt x="7098" y="4601"/>
                  </a:lnTo>
                  <a:lnTo>
                    <a:pt x="4798" y="1"/>
                  </a:lnTo>
                  <a:close/>
                </a:path>
              </a:pathLst>
            </a:custGeom>
            <a:solidFill>
              <a:srgbClr val="E54A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2074150" y="1162300"/>
              <a:ext cx="207875" cy="83825"/>
            </a:xfrm>
            <a:custGeom>
              <a:rect b="b" l="l" r="r" t="t"/>
              <a:pathLst>
                <a:path extrusionOk="0" fill="none" h="3353" w="8315">
                  <a:moveTo>
                    <a:pt x="8314" y="3353"/>
                  </a:moveTo>
                  <a:cubicBezTo>
                    <a:pt x="6080" y="1217"/>
                    <a:pt x="3089" y="1"/>
                    <a:pt x="0" y="1"/>
                  </a:cubicBezTo>
                </a:path>
              </a:pathLst>
            </a:custGeom>
            <a:noFill/>
            <a:ln cap="flat" cmpd="sng" w="37800">
              <a:solidFill>
                <a:srgbClr val="36577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2242550" y="1406300"/>
              <a:ext cx="151175" cy="311375"/>
            </a:xfrm>
            <a:custGeom>
              <a:rect b="b" l="l" r="r" t="t"/>
              <a:pathLst>
                <a:path extrusionOk="0" fill="none" h="12455" w="6047">
                  <a:moveTo>
                    <a:pt x="1" y="12454"/>
                  </a:moveTo>
                  <a:cubicBezTo>
                    <a:pt x="4043" y="9694"/>
                    <a:pt x="6047" y="4798"/>
                    <a:pt x="5127" y="0"/>
                  </a:cubicBezTo>
                </a:path>
              </a:pathLst>
            </a:custGeom>
            <a:noFill/>
            <a:ln cap="flat" cmpd="sng" w="37800">
              <a:solidFill>
                <a:srgbClr val="36577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1817825" y="1632200"/>
              <a:ext cx="252250" cy="138050"/>
            </a:xfrm>
            <a:custGeom>
              <a:rect b="b" l="l" r="r" t="t"/>
              <a:pathLst>
                <a:path extrusionOk="0" fill="none" h="5522" w="10090">
                  <a:moveTo>
                    <a:pt x="1" y="1"/>
                  </a:moveTo>
                  <a:cubicBezTo>
                    <a:pt x="2235" y="3418"/>
                    <a:pt x="6014" y="5489"/>
                    <a:pt x="10089" y="5521"/>
                  </a:cubicBezTo>
                </a:path>
              </a:pathLst>
            </a:custGeom>
            <a:noFill/>
            <a:ln cap="flat" cmpd="sng" w="37800">
              <a:solidFill>
                <a:srgbClr val="36577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1768550" y="1214875"/>
              <a:ext cx="131475" cy="237450"/>
            </a:xfrm>
            <a:custGeom>
              <a:rect b="b" l="l" r="r" t="t"/>
              <a:pathLst>
                <a:path extrusionOk="0" fill="none" h="9498" w="5259">
                  <a:moveTo>
                    <a:pt x="5258" y="1"/>
                  </a:moveTo>
                  <a:cubicBezTo>
                    <a:pt x="2103" y="2170"/>
                    <a:pt x="165" y="5686"/>
                    <a:pt x="0" y="9497"/>
                  </a:cubicBezTo>
                </a:path>
              </a:pathLst>
            </a:custGeom>
            <a:noFill/>
            <a:ln cap="flat" cmpd="sng" w="37800">
              <a:solidFill>
                <a:srgbClr val="36577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1908200" y="1415325"/>
              <a:ext cx="327800" cy="88750"/>
            </a:xfrm>
            <a:custGeom>
              <a:rect b="b" l="l" r="r" t="t"/>
              <a:pathLst>
                <a:path extrusionOk="0" h="3550" w="13112">
                  <a:moveTo>
                    <a:pt x="13112" y="1"/>
                  </a:moveTo>
                  <a:lnTo>
                    <a:pt x="6080" y="461"/>
                  </a:lnTo>
                  <a:lnTo>
                    <a:pt x="1" y="3550"/>
                  </a:lnTo>
                  <a:lnTo>
                    <a:pt x="6803" y="3155"/>
                  </a:lnTo>
                  <a:lnTo>
                    <a:pt x="13112" y="1"/>
                  </a:lnTo>
                  <a:close/>
                </a:path>
              </a:pathLst>
            </a:custGeom>
            <a:solidFill>
              <a:srgbClr val="36577A"/>
            </a:solidFill>
            <a:ln cap="flat" cmpd="sng" w="9850">
              <a:solidFill>
                <a:srgbClr val="8AA8D3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1969000" y="1400550"/>
              <a:ext cx="206225" cy="118325"/>
            </a:xfrm>
            <a:custGeom>
              <a:rect b="b" l="l" r="r" t="t"/>
              <a:pathLst>
                <a:path extrusionOk="0" h="4733" w="8249">
                  <a:moveTo>
                    <a:pt x="0" y="0"/>
                  </a:moveTo>
                  <a:lnTo>
                    <a:pt x="3713" y="3253"/>
                  </a:lnTo>
                  <a:lnTo>
                    <a:pt x="8248" y="4732"/>
                  </a:lnTo>
                  <a:lnTo>
                    <a:pt x="8248" y="4732"/>
                  </a:lnTo>
                  <a:lnTo>
                    <a:pt x="4699" y="15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3B54"/>
            </a:solidFill>
            <a:ln cap="flat" cmpd="sng" w="9850">
              <a:solidFill>
                <a:srgbClr val="FF8494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2013350" y="1357000"/>
              <a:ext cx="117500" cy="205400"/>
            </a:xfrm>
            <a:custGeom>
              <a:rect b="b" l="l" r="r" t="t"/>
              <a:pathLst>
                <a:path extrusionOk="0" h="8216" w="4700">
                  <a:moveTo>
                    <a:pt x="4700" y="1"/>
                  </a:moveTo>
                  <a:lnTo>
                    <a:pt x="1479" y="3714"/>
                  </a:lnTo>
                  <a:lnTo>
                    <a:pt x="1" y="8216"/>
                  </a:lnTo>
                  <a:lnTo>
                    <a:pt x="3155" y="4667"/>
                  </a:lnTo>
                  <a:lnTo>
                    <a:pt x="4700" y="1"/>
                  </a:lnTo>
                  <a:close/>
                </a:path>
              </a:pathLst>
            </a:custGeom>
            <a:solidFill>
              <a:srgbClr val="64042A"/>
            </a:solidFill>
            <a:ln cap="flat" cmpd="sng" w="9850">
              <a:solidFill>
                <a:srgbClr val="FF8494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2027325" y="1295400"/>
              <a:ext cx="89575" cy="328625"/>
            </a:xfrm>
            <a:custGeom>
              <a:rect b="b" l="l" r="r" t="t"/>
              <a:pathLst>
                <a:path extrusionOk="0" h="13145" w="3583">
                  <a:moveTo>
                    <a:pt x="0" y="0"/>
                  </a:moveTo>
                  <a:lnTo>
                    <a:pt x="493" y="7065"/>
                  </a:lnTo>
                  <a:lnTo>
                    <a:pt x="3582" y="13144"/>
                  </a:lnTo>
                  <a:lnTo>
                    <a:pt x="3155" y="6342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85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2023225" y="1429250"/>
              <a:ext cx="85450" cy="73175"/>
            </a:xfrm>
            <a:custGeom>
              <a:rect b="b" l="l" r="r" t="t"/>
              <a:pathLst>
                <a:path extrusionOk="0" h="2927" w="3418">
                  <a:moveTo>
                    <a:pt x="1938" y="1"/>
                  </a:moveTo>
                  <a:cubicBezTo>
                    <a:pt x="1581" y="1"/>
                    <a:pt x="1216" y="133"/>
                    <a:pt x="920" y="430"/>
                  </a:cubicBezTo>
                  <a:cubicBezTo>
                    <a:pt x="0" y="1350"/>
                    <a:pt x="657" y="2927"/>
                    <a:pt x="1939" y="2927"/>
                  </a:cubicBezTo>
                  <a:cubicBezTo>
                    <a:pt x="2760" y="2927"/>
                    <a:pt x="3418" y="2270"/>
                    <a:pt x="3418" y="1481"/>
                  </a:cubicBezTo>
                  <a:cubicBezTo>
                    <a:pt x="3418" y="590"/>
                    <a:pt x="2692" y="1"/>
                    <a:pt x="193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850">
              <a:solidFill>
                <a:srgbClr val="64042A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1704475" y="1531175"/>
              <a:ext cx="91200" cy="56700"/>
            </a:xfrm>
            <a:custGeom>
              <a:rect b="b" l="l" r="r" t="t"/>
              <a:pathLst>
                <a:path extrusionOk="0" h="2268" w="3648">
                  <a:moveTo>
                    <a:pt x="0" y="0"/>
                  </a:moveTo>
                  <a:lnTo>
                    <a:pt x="526" y="2267"/>
                  </a:lnTo>
                  <a:lnTo>
                    <a:pt x="3648" y="33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850">
              <a:solidFill>
                <a:srgbClr val="DD98A4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2137400" y="1735725"/>
              <a:ext cx="58350" cy="90375"/>
            </a:xfrm>
            <a:custGeom>
              <a:rect b="b" l="l" r="r" t="t"/>
              <a:pathLst>
                <a:path extrusionOk="0" h="3615" w="2334">
                  <a:moveTo>
                    <a:pt x="231" y="0"/>
                  </a:moveTo>
                  <a:lnTo>
                    <a:pt x="1" y="3615"/>
                  </a:lnTo>
                  <a:lnTo>
                    <a:pt x="2334" y="3122"/>
                  </a:lnTo>
                  <a:lnTo>
                    <a:pt x="231" y="0"/>
                  </a:lnTo>
                  <a:close/>
                </a:path>
              </a:pathLst>
            </a:custGeom>
            <a:noFill/>
            <a:ln cap="flat" cmpd="sng" w="9850">
              <a:solidFill>
                <a:srgbClr val="DD98A4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1"/>
            <p:cNvSpPr/>
            <p:nvPr/>
          </p:nvSpPr>
          <p:spPr>
            <a:xfrm>
              <a:off x="2336200" y="1307725"/>
              <a:ext cx="86300" cy="65725"/>
            </a:xfrm>
            <a:custGeom>
              <a:rect b="b" l="l" r="r" t="t"/>
              <a:pathLst>
                <a:path extrusionOk="0" h="2629" w="3452">
                  <a:moveTo>
                    <a:pt x="2630" y="0"/>
                  </a:moveTo>
                  <a:lnTo>
                    <a:pt x="1" y="2629"/>
                  </a:lnTo>
                  <a:lnTo>
                    <a:pt x="1" y="2629"/>
                  </a:lnTo>
                  <a:lnTo>
                    <a:pt x="3451" y="2202"/>
                  </a:lnTo>
                  <a:lnTo>
                    <a:pt x="2630" y="0"/>
                  </a:lnTo>
                  <a:close/>
                </a:path>
              </a:pathLst>
            </a:custGeom>
            <a:noFill/>
            <a:ln cap="flat" cmpd="sng" w="9850">
              <a:solidFill>
                <a:srgbClr val="DD98A4"/>
              </a:solidFill>
              <a:prstDash val="solid"/>
              <a:miter lim="328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21"/>
          <p:cNvGrpSpPr/>
          <p:nvPr/>
        </p:nvGrpSpPr>
        <p:grpSpPr>
          <a:xfrm>
            <a:off x="385679" y="1198876"/>
            <a:ext cx="3294572" cy="3050558"/>
            <a:chOff x="6015523" y="3714217"/>
            <a:chExt cx="557665" cy="516387"/>
          </a:xfrm>
        </p:grpSpPr>
        <p:grpSp>
          <p:nvGrpSpPr>
            <p:cNvPr id="665" name="Google Shape;665;p21"/>
            <p:cNvGrpSpPr/>
            <p:nvPr/>
          </p:nvGrpSpPr>
          <p:grpSpPr>
            <a:xfrm>
              <a:off x="6036094" y="3716980"/>
              <a:ext cx="529822" cy="510480"/>
              <a:chOff x="3148311" y="-545634"/>
              <a:chExt cx="1006118" cy="969572"/>
            </a:xfrm>
          </p:grpSpPr>
          <p:sp>
            <p:nvSpPr>
              <p:cNvPr id="666" name="Google Shape;666;p21"/>
              <p:cNvSpPr/>
              <p:nvPr/>
            </p:nvSpPr>
            <p:spPr>
              <a:xfrm>
                <a:off x="3497808" y="-545634"/>
                <a:ext cx="152012" cy="122083"/>
              </a:xfrm>
              <a:custGeom>
                <a:rect b="b" l="l" r="r" t="t"/>
                <a:pathLst>
                  <a:path extrusionOk="0" h="11144" w="13876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1"/>
              <p:cNvSpPr/>
              <p:nvPr/>
            </p:nvSpPr>
            <p:spPr>
              <a:xfrm>
                <a:off x="3779659" y="-441254"/>
                <a:ext cx="74264" cy="69794"/>
              </a:xfrm>
              <a:custGeom>
                <a:rect b="b" l="l" r="r" t="t"/>
                <a:pathLst>
                  <a:path extrusionOk="0" h="6371" w="6779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1"/>
              <p:cNvSpPr/>
              <p:nvPr/>
            </p:nvSpPr>
            <p:spPr>
              <a:xfrm>
                <a:off x="3658562" y="-488295"/>
                <a:ext cx="47632" cy="25284"/>
              </a:xfrm>
              <a:custGeom>
                <a:rect b="b" l="l" r="r" t="t"/>
                <a:pathLst>
                  <a:path extrusionOk="0" h="2308" w="4348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1"/>
              <p:cNvSpPr/>
              <p:nvPr/>
            </p:nvSpPr>
            <p:spPr>
              <a:xfrm>
                <a:off x="3773239" y="-411709"/>
                <a:ext cx="34223" cy="31496"/>
              </a:xfrm>
              <a:custGeom>
                <a:rect b="b" l="l" r="r" t="t"/>
                <a:pathLst>
                  <a:path extrusionOk="0" h="2875" w="3124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1"/>
              <p:cNvSpPr/>
              <p:nvPr/>
            </p:nvSpPr>
            <p:spPr>
              <a:xfrm>
                <a:off x="3776942" y="-526397"/>
                <a:ext cx="377487" cy="831956"/>
              </a:xfrm>
              <a:custGeom>
                <a:rect b="b" l="l" r="r" t="t"/>
                <a:pathLst>
                  <a:path extrusionOk="0" h="75943" w="34458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1"/>
              <p:cNvSpPr/>
              <p:nvPr/>
            </p:nvSpPr>
            <p:spPr>
              <a:xfrm>
                <a:off x="3352414" y="12491"/>
                <a:ext cx="353584" cy="411448"/>
              </a:xfrm>
              <a:custGeom>
                <a:rect b="b" l="l" r="r" t="t"/>
                <a:pathLst>
                  <a:path extrusionOk="0" h="37558" w="32276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1"/>
              <p:cNvSpPr/>
              <p:nvPr/>
            </p:nvSpPr>
            <p:spPr>
              <a:xfrm>
                <a:off x="3289631" y="-66747"/>
                <a:ext cx="64547" cy="26511"/>
              </a:xfrm>
              <a:custGeom>
                <a:rect b="b" l="l" r="r" t="t"/>
                <a:pathLst>
                  <a:path extrusionOk="0" h="2420" w="5892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1"/>
              <p:cNvSpPr/>
              <p:nvPr/>
            </p:nvSpPr>
            <p:spPr>
              <a:xfrm>
                <a:off x="3368156" y="-47247"/>
                <a:ext cx="67855" cy="22556"/>
              </a:xfrm>
              <a:custGeom>
                <a:rect b="b" l="l" r="r" t="t"/>
                <a:pathLst>
                  <a:path extrusionOk="0" h="2059" w="6194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1"/>
              <p:cNvSpPr/>
              <p:nvPr/>
            </p:nvSpPr>
            <p:spPr>
              <a:xfrm>
                <a:off x="3466707" y="-328516"/>
                <a:ext cx="37532" cy="23334"/>
              </a:xfrm>
              <a:custGeom>
                <a:rect b="b" l="l" r="r" t="t"/>
                <a:pathLst>
                  <a:path extrusionOk="0" h="2130" w="3426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1"/>
              <p:cNvSpPr/>
              <p:nvPr/>
            </p:nvSpPr>
            <p:spPr>
              <a:xfrm>
                <a:off x="3148311" y="-512013"/>
                <a:ext cx="344841" cy="575576"/>
              </a:xfrm>
              <a:custGeom>
                <a:rect b="b" l="l" r="r" t="t"/>
                <a:pathLst>
                  <a:path extrusionOk="0" h="52540" w="31478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76" name="Google Shape;676;p21"/>
            <p:cNvSpPr/>
            <p:nvPr/>
          </p:nvSpPr>
          <p:spPr>
            <a:xfrm>
              <a:off x="6015523" y="3714217"/>
              <a:ext cx="557665" cy="516387"/>
            </a:xfrm>
            <a:custGeom>
              <a:rect b="b" l="l" r="r" t="t"/>
              <a:pathLst>
                <a:path extrusionOk="0" h="89534" w="96649">
                  <a:moveTo>
                    <a:pt x="48671" y="444"/>
                  </a:moveTo>
                  <a:cubicBezTo>
                    <a:pt x="70814" y="444"/>
                    <a:pt x="90084" y="16342"/>
                    <a:pt x="93207" y="38415"/>
                  </a:cubicBezTo>
                  <a:cubicBezTo>
                    <a:pt x="96649" y="62635"/>
                    <a:pt x="79314" y="85116"/>
                    <a:pt x="54526" y="88629"/>
                  </a:cubicBezTo>
                  <a:cubicBezTo>
                    <a:pt x="52344" y="88930"/>
                    <a:pt x="50161" y="89090"/>
                    <a:pt x="47961" y="89090"/>
                  </a:cubicBezTo>
                  <a:cubicBezTo>
                    <a:pt x="25817" y="89090"/>
                    <a:pt x="6548" y="73192"/>
                    <a:pt x="3425" y="51119"/>
                  </a:cubicBezTo>
                  <a:cubicBezTo>
                    <a:pt x="1" y="26899"/>
                    <a:pt x="17318" y="4418"/>
                    <a:pt x="42123" y="905"/>
                  </a:cubicBezTo>
                  <a:cubicBezTo>
                    <a:pt x="44288" y="586"/>
                    <a:pt x="46470" y="444"/>
                    <a:pt x="48671" y="444"/>
                  </a:cubicBezTo>
                  <a:close/>
                  <a:moveTo>
                    <a:pt x="48746" y="0"/>
                  </a:moveTo>
                  <a:cubicBezTo>
                    <a:pt x="48721" y="0"/>
                    <a:pt x="48696" y="0"/>
                    <a:pt x="48671" y="0"/>
                  </a:cubicBezTo>
                  <a:cubicBezTo>
                    <a:pt x="46453" y="0"/>
                    <a:pt x="44253" y="160"/>
                    <a:pt x="42052" y="462"/>
                  </a:cubicBezTo>
                  <a:cubicBezTo>
                    <a:pt x="36002" y="1313"/>
                    <a:pt x="30164" y="3336"/>
                    <a:pt x="24895" y="6441"/>
                  </a:cubicBezTo>
                  <a:cubicBezTo>
                    <a:pt x="19838" y="9404"/>
                    <a:pt x="15402" y="13326"/>
                    <a:pt x="11835" y="17974"/>
                  </a:cubicBezTo>
                  <a:cubicBezTo>
                    <a:pt x="8269" y="22570"/>
                    <a:pt x="5643" y="27822"/>
                    <a:pt x="4099" y="33447"/>
                  </a:cubicBezTo>
                  <a:cubicBezTo>
                    <a:pt x="2520" y="39213"/>
                    <a:pt x="2130" y="45246"/>
                    <a:pt x="2981" y="51190"/>
                  </a:cubicBezTo>
                  <a:cubicBezTo>
                    <a:pt x="4507" y="61925"/>
                    <a:pt x="9955" y="71737"/>
                    <a:pt x="18276" y="78728"/>
                  </a:cubicBezTo>
                  <a:cubicBezTo>
                    <a:pt x="26561" y="85703"/>
                    <a:pt x="37054" y="89534"/>
                    <a:pt x="47886" y="89534"/>
                  </a:cubicBezTo>
                  <a:cubicBezTo>
                    <a:pt x="47911" y="89534"/>
                    <a:pt x="47936" y="89534"/>
                    <a:pt x="47961" y="89534"/>
                  </a:cubicBezTo>
                  <a:cubicBezTo>
                    <a:pt x="50179" y="89534"/>
                    <a:pt x="52397" y="89374"/>
                    <a:pt x="54579" y="89072"/>
                  </a:cubicBezTo>
                  <a:cubicBezTo>
                    <a:pt x="60647" y="88221"/>
                    <a:pt x="66467" y="86198"/>
                    <a:pt x="71737" y="83093"/>
                  </a:cubicBezTo>
                  <a:cubicBezTo>
                    <a:pt x="76794" y="80112"/>
                    <a:pt x="81230" y="76208"/>
                    <a:pt x="84796" y="71560"/>
                  </a:cubicBezTo>
                  <a:cubicBezTo>
                    <a:pt x="88363" y="66964"/>
                    <a:pt x="90989" y="61712"/>
                    <a:pt x="92532" y="56105"/>
                  </a:cubicBezTo>
                  <a:cubicBezTo>
                    <a:pt x="94112" y="50321"/>
                    <a:pt x="94502" y="44288"/>
                    <a:pt x="93650" y="38362"/>
                  </a:cubicBezTo>
                  <a:cubicBezTo>
                    <a:pt x="92124" y="27609"/>
                    <a:pt x="86677" y="17797"/>
                    <a:pt x="78355" y="10824"/>
                  </a:cubicBezTo>
                  <a:cubicBezTo>
                    <a:pt x="70071" y="3831"/>
                    <a:pt x="59578" y="0"/>
                    <a:pt x="48746" y="0"/>
                  </a:cubicBezTo>
                  <a:close/>
                </a:path>
              </a:pathLst>
            </a:custGeom>
            <a:solidFill>
              <a:srgbClr val="0E2A47"/>
            </a:solidFill>
            <a:ln cap="flat" cmpd="sng" w="28575">
              <a:solidFill>
                <a:srgbClr val="0E2A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7" name="Google Shape;677;p21"/>
          <p:cNvGrpSpPr/>
          <p:nvPr/>
        </p:nvGrpSpPr>
        <p:grpSpPr>
          <a:xfrm>
            <a:off x="1620895" y="1849282"/>
            <a:ext cx="1191293" cy="1115392"/>
            <a:chOff x="706675" y="-487312"/>
            <a:chExt cx="1519700" cy="1456125"/>
          </a:xfrm>
        </p:grpSpPr>
        <p:sp>
          <p:nvSpPr>
            <p:cNvPr id="678" name="Google Shape;678;p21"/>
            <p:cNvSpPr/>
            <p:nvPr/>
          </p:nvSpPr>
          <p:spPr>
            <a:xfrm>
              <a:off x="775850" y="-418237"/>
              <a:ext cx="1450525" cy="1387050"/>
            </a:xfrm>
            <a:custGeom>
              <a:rect b="b" l="l" r="r" t="t"/>
              <a:pathLst>
                <a:path extrusionOk="0" h="55482" w="58021">
                  <a:moveTo>
                    <a:pt x="36288" y="49010"/>
                  </a:moveTo>
                  <a:lnTo>
                    <a:pt x="36323" y="49045"/>
                  </a:lnTo>
                  <a:cubicBezTo>
                    <a:pt x="36233" y="49063"/>
                    <a:pt x="36157" y="49074"/>
                    <a:pt x="36124" y="49074"/>
                  </a:cubicBezTo>
                  <a:cubicBezTo>
                    <a:pt x="36080" y="49074"/>
                    <a:pt x="36113" y="49055"/>
                    <a:pt x="36288" y="49010"/>
                  </a:cubicBezTo>
                  <a:close/>
                  <a:moveTo>
                    <a:pt x="9118" y="1"/>
                  </a:moveTo>
                  <a:cubicBezTo>
                    <a:pt x="7699" y="1"/>
                    <a:pt x="6303" y="303"/>
                    <a:pt x="4964" y="995"/>
                  </a:cubicBezTo>
                  <a:cubicBezTo>
                    <a:pt x="3734" y="1434"/>
                    <a:pt x="2767" y="2400"/>
                    <a:pt x="2328" y="3586"/>
                  </a:cubicBezTo>
                  <a:cubicBezTo>
                    <a:pt x="0" y="8022"/>
                    <a:pt x="2196" y="12678"/>
                    <a:pt x="4788" y="16938"/>
                  </a:cubicBezTo>
                  <a:cubicBezTo>
                    <a:pt x="6149" y="19090"/>
                    <a:pt x="7687" y="21067"/>
                    <a:pt x="9400" y="22912"/>
                  </a:cubicBezTo>
                  <a:cubicBezTo>
                    <a:pt x="8038" y="23746"/>
                    <a:pt x="7028" y="25064"/>
                    <a:pt x="6633" y="26601"/>
                  </a:cubicBezTo>
                  <a:cubicBezTo>
                    <a:pt x="6193" y="28138"/>
                    <a:pt x="6413" y="29807"/>
                    <a:pt x="7204" y="31169"/>
                  </a:cubicBezTo>
                  <a:cubicBezTo>
                    <a:pt x="5666" y="32003"/>
                    <a:pt x="4568" y="33409"/>
                    <a:pt x="4173" y="35078"/>
                  </a:cubicBezTo>
                  <a:cubicBezTo>
                    <a:pt x="3426" y="37933"/>
                    <a:pt x="4744" y="40085"/>
                    <a:pt x="6501" y="41974"/>
                  </a:cubicBezTo>
                  <a:cubicBezTo>
                    <a:pt x="5578" y="45268"/>
                    <a:pt x="4832" y="48430"/>
                    <a:pt x="7511" y="51329"/>
                  </a:cubicBezTo>
                  <a:cubicBezTo>
                    <a:pt x="9245" y="53211"/>
                    <a:pt x="11214" y="54177"/>
                    <a:pt x="13123" y="54177"/>
                  </a:cubicBezTo>
                  <a:cubicBezTo>
                    <a:pt x="15177" y="54177"/>
                    <a:pt x="17163" y="53058"/>
                    <a:pt x="18711" y="50758"/>
                  </a:cubicBezTo>
                  <a:cubicBezTo>
                    <a:pt x="21434" y="46717"/>
                    <a:pt x="24069" y="42632"/>
                    <a:pt x="26705" y="38548"/>
                  </a:cubicBezTo>
                  <a:lnTo>
                    <a:pt x="32019" y="42940"/>
                  </a:lnTo>
                  <a:cubicBezTo>
                    <a:pt x="31668" y="44082"/>
                    <a:pt x="31404" y="45224"/>
                    <a:pt x="31360" y="46366"/>
                  </a:cubicBezTo>
                  <a:cubicBezTo>
                    <a:pt x="31229" y="49440"/>
                    <a:pt x="33161" y="51988"/>
                    <a:pt x="35401" y="53920"/>
                  </a:cubicBezTo>
                  <a:cubicBezTo>
                    <a:pt x="36608" y="54976"/>
                    <a:pt x="37961" y="55482"/>
                    <a:pt x="39289" y="55482"/>
                  </a:cubicBezTo>
                  <a:cubicBezTo>
                    <a:pt x="41054" y="55482"/>
                    <a:pt x="42776" y="54589"/>
                    <a:pt x="44054" y="52910"/>
                  </a:cubicBezTo>
                  <a:cubicBezTo>
                    <a:pt x="44493" y="52339"/>
                    <a:pt x="44888" y="51724"/>
                    <a:pt x="45327" y="51153"/>
                  </a:cubicBezTo>
                  <a:cubicBezTo>
                    <a:pt x="45681" y="51214"/>
                    <a:pt x="46037" y="51244"/>
                    <a:pt x="46391" y="51244"/>
                  </a:cubicBezTo>
                  <a:cubicBezTo>
                    <a:pt x="47837" y="51244"/>
                    <a:pt x="49249" y="50744"/>
                    <a:pt x="50378" y="49792"/>
                  </a:cubicBezTo>
                  <a:cubicBezTo>
                    <a:pt x="52047" y="48342"/>
                    <a:pt x="52838" y="46190"/>
                    <a:pt x="52487" y="43994"/>
                  </a:cubicBezTo>
                  <a:cubicBezTo>
                    <a:pt x="53102" y="43599"/>
                    <a:pt x="53673" y="43159"/>
                    <a:pt x="54287" y="42720"/>
                  </a:cubicBezTo>
                  <a:cubicBezTo>
                    <a:pt x="57274" y="40480"/>
                    <a:pt x="57713" y="36835"/>
                    <a:pt x="55254" y="34024"/>
                  </a:cubicBezTo>
                  <a:cubicBezTo>
                    <a:pt x="53322" y="31877"/>
                    <a:pt x="50970" y="30024"/>
                    <a:pt x="47952" y="30024"/>
                  </a:cubicBezTo>
                  <a:cubicBezTo>
                    <a:pt x="47883" y="30024"/>
                    <a:pt x="47813" y="30025"/>
                    <a:pt x="47743" y="30027"/>
                  </a:cubicBezTo>
                  <a:cubicBezTo>
                    <a:pt x="46601" y="30115"/>
                    <a:pt x="45459" y="30334"/>
                    <a:pt x="44317" y="30686"/>
                  </a:cubicBezTo>
                  <a:lnTo>
                    <a:pt x="39662" y="25108"/>
                  </a:lnTo>
                  <a:lnTo>
                    <a:pt x="52750" y="16543"/>
                  </a:lnTo>
                  <a:cubicBezTo>
                    <a:pt x="53848" y="15928"/>
                    <a:pt x="54814" y="15181"/>
                    <a:pt x="55649" y="14259"/>
                  </a:cubicBezTo>
                  <a:cubicBezTo>
                    <a:pt x="58021" y="11316"/>
                    <a:pt x="56835" y="7847"/>
                    <a:pt x="54463" y="5475"/>
                  </a:cubicBezTo>
                  <a:cubicBezTo>
                    <a:pt x="52730" y="3742"/>
                    <a:pt x="50970" y="3162"/>
                    <a:pt x="49145" y="3162"/>
                  </a:cubicBezTo>
                  <a:cubicBezTo>
                    <a:pt x="47686" y="3162"/>
                    <a:pt x="46186" y="3533"/>
                    <a:pt x="44625" y="3981"/>
                  </a:cubicBezTo>
                  <a:cubicBezTo>
                    <a:pt x="43104" y="2570"/>
                    <a:pt x="41435" y="1397"/>
                    <a:pt x="39321" y="1397"/>
                  </a:cubicBezTo>
                  <a:cubicBezTo>
                    <a:pt x="38870" y="1397"/>
                    <a:pt x="38399" y="1450"/>
                    <a:pt x="37905" y="1566"/>
                  </a:cubicBezTo>
                  <a:cubicBezTo>
                    <a:pt x="36148" y="1961"/>
                    <a:pt x="34654" y="3059"/>
                    <a:pt x="33776" y="4640"/>
                  </a:cubicBezTo>
                  <a:cubicBezTo>
                    <a:pt x="32870" y="4131"/>
                    <a:pt x="31837" y="3858"/>
                    <a:pt x="30805" y="3858"/>
                  </a:cubicBezTo>
                  <a:cubicBezTo>
                    <a:pt x="30236" y="3858"/>
                    <a:pt x="29667" y="3941"/>
                    <a:pt x="29120" y="4113"/>
                  </a:cubicBezTo>
                  <a:cubicBezTo>
                    <a:pt x="26968" y="4684"/>
                    <a:pt x="25299" y="6397"/>
                    <a:pt x="24772" y="8549"/>
                  </a:cubicBezTo>
                  <a:cubicBezTo>
                    <a:pt x="20510" y="4567"/>
                    <a:pt x="14636" y="1"/>
                    <a:pt x="9118" y="1"/>
                  </a:cubicBezTo>
                  <a:close/>
                </a:path>
              </a:pathLst>
            </a:custGeom>
            <a:solidFill>
              <a:srgbClr val="C0B3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706675" y="-487312"/>
              <a:ext cx="1450525" cy="1387300"/>
            </a:xfrm>
            <a:custGeom>
              <a:rect b="b" l="l" r="r" t="t"/>
              <a:pathLst>
                <a:path extrusionOk="0" h="55492" w="58021">
                  <a:moveTo>
                    <a:pt x="36323" y="48997"/>
                  </a:moveTo>
                  <a:lnTo>
                    <a:pt x="36367" y="49041"/>
                  </a:lnTo>
                  <a:cubicBezTo>
                    <a:pt x="36269" y="49080"/>
                    <a:pt x="36188" y="49102"/>
                    <a:pt x="36156" y="49102"/>
                  </a:cubicBezTo>
                  <a:cubicBezTo>
                    <a:pt x="36118" y="49102"/>
                    <a:pt x="36154" y="49070"/>
                    <a:pt x="36323" y="48997"/>
                  </a:cubicBezTo>
                  <a:close/>
                  <a:moveTo>
                    <a:pt x="9100" y="1"/>
                  </a:moveTo>
                  <a:cubicBezTo>
                    <a:pt x="7687" y="1"/>
                    <a:pt x="6297" y="302"/>
                    <a:pt x="4963" y="991"/>
                  </a:cubicBezTo>
                  <a:cubicBezTo>
                    <a:pt x="3778" y="1474"/>
                    <a:pt x="2811" y="2396"/>
                    <a:pt x="2328" y="3626"/>
                  </a:cubicBezTo>
                  <a:cubicBezTo>
                    <a:pt x="0" y="8062"/>
                    <a:pt x="2240" y="12674"/>
                    <a:pt x="4832" y="16934"/>
                  </a:cubicBezTo>
                  <a:cubicBezTo>
                    <a:pt x="6149" y="19086"/>
                    <a:pt x="7687" y="21063"/>
                    <a:pt x="9400" y="22908"/>
                  </a:cubicBezTo>
                  <a:cubicBezTo>
                    <a:pt x="8038" y="23742"/>
                    <a:pt x="7072" y="25060"/>
                    <a:pt x="6676" y="26641"/>
                  </a:cubicBezTo>
                  <a:cubicBezTo>
                    <a:pt x="6237" y="28178"/>
                    <a:pt x="6413" y="29803"/>
                    <a:pt x="7203" y="31209"/>
                  </a:cubicBezTo>
                  <a:cubicBezTo>
                    <a:pt x="5710" y="31999"/>
                    <a:pt x="4612" y="33405"/>
                    <a:pt x="4217" y="35074"/>
                  </a:cubicBezTo>
                  <a:cubicBezTo>
                    <a:pt x="3426" y="37973"/>
                    <a:pt x="4788" y="40081"/>
                    <a:pt x="6545" y="42013"/>
                  </a:cubicBezTo>
                  <a:cubicBezTo>
                    <a:pt x="5578" y="45264"/>
                    <a:pt x="4876" y="48470"/>
                    <a:pt x="7511" y="51325"/>
                  </a:cubicBezTo>
                  <a:cubicBezTo>
                    <a:pt x="9246" y="53229"/>
                    <a:pt x="11226" y="54206"/>
                    <a:pt x="13146" y="54206"/>
                  </a:cubicBezTo>
                  <a:cubicBezTo>
                    <a:pt x="15211" y="54206"/>
                    <a:pt x="17207" y="53076"/>
                    <a:pt x="18755" y="50754"/>
                  </a:cubicBezTo>
                  <a:cubicBezTo>
                    <a:pt x="21478" y="46713"/>
                    <a:pt x="24113" y="42672"/>
                    <a:pt x="26749" y="38588"/>
                  </a:cubicBezTo>
                  <a:lnTo>
                    <a:pt x="32019" y="42980"/>
                  </a:lnTo>
                  <a:cubicBezTo>
                    <a:pt x="31668" y="44078"/>
                    <a:pt x="31448" y="45220"/>
                    <a:pt x="31360" y="46406"/>
                  </a:cubicBezTo>
                  <a:cubicBezTo>
                    <a:pt x="31229" y="49480"/>
                    <a:pt x="33205" y="51984"/>
                    <a:pt x="35401" y="53916"/>
                  </a:cubicBezTo>
                  <a:cubicBezTo>
                    <a:pt x="36615" y="54978"/>
                    <a:pt x="37984" y="55492"/>
                    <a:pt x="39326" y="55492"/>
                  </a:cubicBezTo>
                  <a:cubicBezTo>
                    <a:pt x="41090" y="55492"/>
                    <a:pt x="42806" y="54603"/>
                    <a:pt x="44054" y="52906"/>
                  </a:cubicBezTo>
                  <a:cubicBezTo>
                    <a:pt x="44493" y="52379"/>
                    <a:pt x="44932" y="51764"/>
                    <a:pt x="45327" y="51149"/>
                  </a:cubicBezTo>
                  <a:cubicBezTo>
                    <a:pt x="45697" y="51221"/>
                    <a:pt x="46070" y="51256"/>
                    <a:pt x="46442" y="51256"/>
                  </a:cubicBezTo>
                  <a:cubicBezTo>
                    <a:pt x="47881" y="51256"/>
                    <a:pt x="49296" y="50730"/>
                    <a:pt x="50378" y="49788"/>
                  </a:cubicBezTo>
                  <a:cubicBezTo>
                    <a:pt x="52047" y="48382"/>
                    <a:pt x="52882" y="46186"/>
                    <a:pt x="52530" y="44034"/>
                  </a:cubicBezTo>
                  <a:cubicBezTo>
                    <a:pt x="53101" y="43595"/>
                    <a:pt x="53716" y="43155"/>
                    <a:pt x="54287" y="42760"/>
                  </a:cubicBezTo>
                  <a:cubicBezTo>
                    <a:pt x="57274" y="40520"/>
                    <a:pt x="57757" y="36875"/>
                    <a:pt x="55254" y="34020"/>
                  </a:cubicBezTo>
                  <a:cubicBezTo>
                    <a:pt x="53385" y="31896"/>
                    <a:pt x="51024" y="30060"/>
                    <a:pt x="48090" y="30060"/>
                  </a:cubicBezTo>
                  <a:cubicBezTo>
                    <a:pt x="47990" y="30060"/>
                    <a:pt x="47889" y="30062"/>
                    <a:pt x="47787" y="30067"/>
                  </a:cubicBezTo>
                  <a:cubicBezTo>
                    <a:pt x="46601" y="30111"/>
                    <a:pt x="45459" y="30330"/>
                    <a:pt x="44361" y="30726"/>
                  </a:cubicBezTo>
                  <a:lnTo>
                    <a:pt x="39705" y="25148"/>
                  </a:lnTo>
                  <a:lnTo>
                    <a:pt x="52794" y="16583"/>
                  </a:lnTo>
                  <a:cubicBezTo>
                    <a:pt x="53848" y="15968"/>
                    <a:pt x="54858" y="15177"/>
                    <a:pt x="55693" y="14255"/>
                  </a:cubicBezTo>
                  <a:cubicBezTo>
                    <a:pt x="58021" y="11356"/>
                    <a:pt x="56879" y="7886"/>
                    <a:pt x="54463" y="5471"/>
                  </a:cubicBezTo>
                  <a:cubicBezTo>
                    <a:pt x="52737" y="3745"/>
                    <a:pt x="50984" y="3176"/>
                    <a:pt x="49167" y="3176"/>
                  </a:cubicBezTo>
                  <a:cubicBezTo>
                    <a:pt x="47701" y="3176"/>
                    <a:pt x="46193" y="3546"/>
                    <a:pt x="44625" y="3977"/>
                  </a:cubicBezTo>
                  <a:cubicBezTo>
                    <a:pt x="43111" y="2572"/>
                    <a:pt x="41479" y="1433"/>
                    <a:pt x="39390" y="1433"/>
                  </a:cubicBezTo>
                  <a:cubicBezTo>
                    <a:pt x="38933" y="1433"/>
                    <a:pt x="38453" y="1487"/>
                    <a:pt x="37949" y="1606"/>
                  </a:cubicBezTo>
                  <a:cubicBezTo>
                    <a:pt x="36148" y="1957"/>
                    <a:pt x="34654" y="3099"/>
                    <a:pt x="33820" y="4680"/>
                  </a:cubicBezTo>
                  <a:cubicBezTo>
                    <a:pt x="32882" y="4140"/>
                    <a:pt x="31851" y="3876"/>
                    <a:pt x="30813" y="3876"/>
                  </a:cubicBezTo>
                  <a:cubicBezTo>
                    <a:pt x="30247" y="3876"/>
                    <a:pt x="29678" y="3954"/>
                    <a:pt x="29120" y="4109"/>
                  </a:cubicBezTo>
                  <a:cubicBezTo>
                    <a:pt x="26968" y="4680"/>
                    <a:pt x="25299" y="6393"/>
                    <a:pt x="24772" y="8545"/>
                  </a:cubicBezTo>
                  <a:cubicBezTo>
                    <a:pt x="20505" y="4593"/>
                    <a:pt x="14624" y="1"/>
                    <a:pt x="9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985575" y="181438"/>
              <a:ext cx="194375" cy="190550"/>
            </a:xfrm>
            <a:custGeom>
              <a:rect b="b" l="l" r="r" t="t"/>
              <a:pathLst>
                <a:path extrusionOk="0" h="7622" w="7775">
                  <a:moveTo>
                    <a:pt x="1785" y="1"/>
                  </a:moveTo>
                  <a:cubicBezTo>
                    <a:pt x="1373" y="1"/>
                    <a:pt x="967" y="154"/>
                    <a:pt x="659" y="462"/>
                  </a:cubicBezTo>
                  <a:cubicBezTo>
                    <a:pt x="0" y="1077"/>
                    <a:pt x="0" y="2131"/>
                    <a:pt x="659" y="2746"/>
                  </a:cubicBezTo>
                  <a:lnTo>
                    <a:pt x="5491" y="7621"/>
                  </a:lnTo>
                  <a:lnTo>
                    <a:pt x="7775" y="5337"/>
                  </a:lnTo>
                  <a:lnTo>
                    <a:pt x="2943" y="462"/>
                  </a:lnTo>
                  <a:cubicBezTo>
                    <a:pt x="2614" y="154"/>
                    <a:pt x="2196" y="1"/>
                    <a:pt x="1785" y="1"/>
                  </a:cubicBezTo>
                  <a:close/>
                </a:path>
              </a:pathLst>
            </a:custGeom>
            <a:solidFill>
              <a:srgbClr val="DD98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940875" y="158038"/>
              <a:ext cx="266525" cy="241400"/>
            </a:xfrm>
            <a:custGeom>
              <a:rect b="b" l="l" r="r" t="t"/>
              <a:pathLst>
                <a:path extrusionOk="0" h="9656" w="10661">
                  <a:moveTo>
                    <a:pt x="3589" y="1705"/>
                  </a:moveTo>
                  <a:cubicBezTo>
                    <a:pt x="3809" y="1705"/>
                    <a:pt x="4028" y="1793"/>
                    <a:pt x="4160" y="1925"/>
                  </a:cubicBezTo>
                  <a:lnTo>
                    <a:pt x="8508" y="6273"/>
                  </a:lnTo>
                  <a:lnTo>
                    <a:pt x="7279" y="7459"/>
                  </a:lnTo>
                  <a:lnTo>
                    <a:pt x="2974" y="3155"/>
                  </a:lnTo>
                  <a:cubicBezTo>
                    <a:pt x="2799" y="2979"/>
                    <a:pt x="2711" y="2759"/>
                    <a:pt x="2711" y="2540"/>
                  </a:cubicBezTo>
                  <a:cubicBezTo>
                    <a:pt x="2711" y="2320"/>
                    <a:pt x="2799" y="2101"/>
                    <a:pt x="2974" y="1925"/>
                  </a:cubicBezTo>
                  <a:cubicBezTo>
                    <a:pt x="3150" y="1793"/>
                    <a:pt x="3326" y="1705"/>
                    <a:pt x="3589" y="1705"/>
                  </a:cubicBezTo>
                  <a:close/>
                  <a:moveTo>
                    <a:pt x="3532" y="1"/>
                  </a:moveTo>
                  <a:cubicBezTo>
                    <a:pt x="1650" y="1"/>
                    <a:pt x="1" y="2501"/>
                    <a:pt x="1876" y="4209"/>
                  </a:cubicBezTo>
                  <a:lnTo>
                    <a:pt x="7279" y="9655"/>
                  </a:lnTo>
                  <a:lnTo>
                    <a:pt x="10661" y="6229"/>
                  </a:lnTo>
                  <a:lnTo>
                    <a:pt x="5258" y="827"/>
                  </a:lnTo>
                  <a:cubicBezTo>
                    <a:pt x="4726" y="243"/>
                    <a:pt x="4118" y="1"/>
                    <a:pt x="3532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925175" y="392263"/>
              <a:ext cx="194375" cy="190550"/>
            </a:xfrm>
            <a:custGeom>
              <a:rect b="b" l="l" r="r" t="t"/>
              <a:pathLst>
                <a:path extrusionOk="0" h="7622" w="7775">
                  <a:moveTo>
                    <a:pt x="1774" y="1"/>
                  </a:moveTo>
                  <a:cubicBezTo>
                    <a:pt x="1362" y="1"/>
                    <a:pt x="945" y="154"/>
                    <a:pt x="616" y="462"/>
                  </a:cubicBezTo>
                  <a:cubicBezTo>
                    <a:pt x="1" y="1121"/>
                    <a:pt x="1" y="2131"/>
                    <a:pt x="616" y="2746"/>
                  </a:cubicBezTo>
                  <a:lnTo>
                    <a:pt x="5491" y="7621"/>
                  </a:lnTo>
                  <a:lnTo>
                    <a:pt x="7775" y="5337"/>
                  </a:lnTo>
                  <a:lnTo>
                    <a:pt x="2900" y="462"/>
                  </a:lnTo>
                  <a:cubicBezTo>
                    <a:pt x="2592" y="154"/>
                    <a:pt x="2186" y="1"/>
                    <a:pt x="1774" y="1"/>
                  </a:cubicBezTo>
                  <a:close/>
                </a:path>
              </a:pathLst>
            </a:custGeom>
            <a:solidFill>
              <a:srgbClr val="DD98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883650" y="371638"/>
              <a:ext cx="263350" cy="238625"/>
            </a:xfrm>
            <a:custGeom>
              <a:rect b="b" l="l" r="r" t="t"/>
              <a:pathLst>
                <a:path extrusionOk="0" h="9545" w="10534">
                  <a:moveTo>
                    <a:pt x="3419" y="1594"/>
                  </a:moveTo>
                  <a:cubicBezTo>
                    <a:pt x="3638" y="1594"/>
                    <a:pt x="3858" y="1682"/>
                    <a:pt x="4033" y="1858"/>
                  </a:cubicBezTo>
                  <a:lnTo>
                    <a:pt x="8338" y="6162"/>
                  </a:lnTo>
                  <a:lnTo>
                    <a:pt x="7152" y="7348"/>
                  </a:lnTo>
                  <a:lnTo>
                    <a:pt x="2804" y="3044"/>
                  </a:lnTo>
                  <a:cubicBezTo>
                    <a:pt x="2277" y="2517"/>
                    <a:pt x="2672" y="1594"/>
                    <a:pt x="3419" y="1594"/>
                  </a:cubicBezTo>
                  <a:close/>
                  <a:moveTo>
                    <a:pt x="3432" y="1"/>
                  </a:moveTo>
                  <a:cubicBezTo>
                    <a:pt x="1574" y="1"/>
                    <a:pt x="1" y="2393"/>
                    <a:pt x="1750" y="4142"/>
                  </a:cubicBezTo>
                  <a:lnTo>
                    <a:pt x="7152" y="9544"/>
                  </a:lnTo>
                  <a:lnTo>
                    <a:pt x="10534" y="6162"/>
                  </a:lnTo>
                  <a:lnTo>
                    <a:pt x="5132" y="760"/>
                  </a:lnTo>
                  <a:cubicBezTo>
                    <a:pt x="4596" y="225"/>
                    <a:pt x="4001" y="1"/>
                    <a:pt x="3432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964700" y="12138"/>
              <a:ext cx="419475" cy="739625"/>
            </a:xfrm>
            <a:custGeom>
              <a:rect b="b" l="l" r="r" t="t"/>
              <a:pathLst>
                <a:path extrusionOk="0" h="29585" w="16779">
                  <a:moveTo>
                    <a:pt x="7590" y="1"/>
                  </a:moveTo>
                  <a:cubicBezTo>
                    <a:pt x="7476" y="1"/>
                    <a:pt x="7363" y="69"/>
                    <a:pt x="7336" y="206"/>
                  </a:cubicBezTo>
                  <a:lnTo>
                    <a:pt x="133" y="26559"/>
                  </a:lnTo>
                  <a:cubicBezTo>
                    <a:pt x="1" y="26955"/>
                    <a:pt x="133" y="27394"/>
                    <a:pt x="396" y="27657"/>
                  </a:cubicBezTo>
                  <a:lnTo>
                    <a:pt x="1977" y="29239"/>
                  </a:lnTo>
                  <a:cubicBezTo>
                    <a:pt x="2211" y="29472"/>
                    <a:pt x="2513" y="29585"/>
                    <a:pt x="2811" y="29585"/>
                  </a:cubicBezTo>
                  <a:cubicBezTo>
                    <a:pt x="3187" y="29585"/>
                    <a:pt x="3558" y="29406"/>
                    <a:pt x="3778" y="29063"/>
                  </a:cubicBezTo>
                  <a:lnTo>
                    <a:pt x="16691" y="9342"/>
                  </a:lnTo>
                  <a:cubicBezTo>
                    <a:pt x="16779" y="9210"/>
                    <a:pt x="16779" y="9079"/>
                    <a:pt x="16691" y="8991"/>
                  </a:cubicBezTo>
                  <a:lnTo>
                    <a:pt x="7775" y="75"/>
                  </a:lnTo>
                  <a:cubicBezTo>
                    <a:pt x="7726" y="25"/>
                    <a:pt x="7658" y="1"/>
                    <a:pt x="7590" y="1"/>
                  </a:cubicBezTo>
                  <a:close/>
                </a:path>
              </a:pathLst>
            </a:custGeom>
            <a:solidFill>
              <a:srgbClr val="FFF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943850" y="-5812"/>
              <a:ext cx="461200" cy="777475"/>
            </a:xfrm>
            <a:custGeom>
              <a:rect b="b" l="l" r="r" t="t"/>
              <a:pathLst>
                <a:path extrusionOk="0" h="31099" w="18448">
                  <a:moveTo>
                    <a:pt x="8697" y="1979"/>
                  </a:moveTo>
                  <a:lnTo>
                    <a:pt x="16647" y="9972"/>
                  </a:lnTo>
                  <a:lnTo>
                    <a:pt x="3953" y="29342"/>
                  </a:lnTo>
                  <a:cubicBezTo>
                    <a:pt x="3909" y="29430"/>
                    <a:pt x="3778" y="29517"/>
                    <a:pt x="3690" y="29517"/>
                  </a:cubicBezTo>
                  <a:cubicBezTo>
                    <a:pt x="3558" y="29517"/>
                    <a:pt x="3426" y="29473"/>
                    <a:pt x="3338" y="29386"/>
                  </a:cubicBezTo>
                  <a:lnTo>
                    <a:pt x="1801" y="27848"/>
                  </a:lnTo>
                  <a:cubicBezTo>
                    <a:pt x="1669" y="27761"/>
                    <a:pt x="1669" y="27585"/>
                    <a:pt x="1669" y="27453"/>
                  </a:cubicBezTo>
                  <a:lnTo>
                    <a:pt x="8697" y="1979"/>
                  </a:lnTo>
                  <a:close/>
                  <a:moveTo>
                    <a:pt x="8409" y="1"/>
                  </a:moveTo>
                  <a:cubicBezTo>
                    <a:pt x="7977" y="1"/>
                    <a:pt x="7561" y="279"/>
                    <a:pt x="7423" y="749"/>
                  </a:cubicBezTo>
                  <a:lnTo>
                    <a:pt x="220" y="27102"/>
                  </a:lnTo>
                  <a:cubicBezTo>
                    <a:pt x="0" y="27761"/>
                    <a:pt x="220" y="28463"/>
                    <a:pt x="703" y="28990"/>
                  </a:cubicBezTo>
                  <a:lnTo>
                    <a:pt x="2240" y="30528"/>
                  </a:lnTo>
                  <a:cubicBezTo>
                    <a:pt x="2636" y="30879"/>
                    <a:pt x="3119" y="31099"/>
                    <a:pt x="3646" y="31099"/>
                  </a:cubicBezTo>
                  <a:cubicBezTo>
                    <a:pt x="3690" y="31099"/>
                    <a:pt x="3778" y="31099"/>
                    <a:pt x="3822" y="31055"/>
                  </a:cubicBezTo>
                  <a:cubicBezTo>
                    <a:pt x="4393" y="31011"/>
                    <a:pt x="4920" y="30703"/>
                    <a:pt x="5271" y="30220"/>
                  </a:cubicBezTo>
                  <a:lnTo>
                    <a:pt x="18184" y="10499"/>
                  </a:lnTo>
                  <a:cubicBezTo>
                    <a:pt x="18447" y="10060"/>
                    <a:pt x="18404" y="9533"/>
                    <a:pt x="18052" y="9226"/>
                  </a:cubicBezTo>
                  <a:lnTo>
                    <a:pt x="9136" y="310"/>
                  </a:lnTo>
                  <a:cubicBezTo>
                    <a:pt x="8924" y="98"/>
                    <a:pt x="8664" y="1"/>
                    <a:pt x="8409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1436875" y="-268762"/>
              <a:ext cx="193275" cy="190550"/>
            </a:xfrm>
            <a:custGeom>
              <a:rect b="b" l="l" r="r" t="t"/>
              <a:pathLst>
                <a:path extrusionOk="0" h="7622" w="7731">
                  <a:moveTo>
                    <a:pt x="1741" y="1"/>
                  </a:moveTo>
                  <a:cubicBezTo>
                    <a:pt x="1329" y="1"/>
                    <a:pt x="922" y="155"/>
                    <a:pt x="615" y="462"/>
                  </a:cubicBezTo>
                  <a:cubicBezTo>
                    <a:pt x="0" y="1121"/>
                    <a:pt x="0" y="2131"/>
                    <a:pt x="615" y="2746"/>
                  </a:cubicBezTo>
                  <a:lnTo>
                    <a:pt x="5446" y="7621"/>
                  </a:lnTo>
                  <a:lnTo>
                    <a:pt x="7730" y="5337"/>
                  </a:lnTo>
                  <a:lnTo>
                    <a:pt x="2899" y="462"/>
                  </a:lnTo>
                  <a:cubicBezTo>
                    <a:pt x="2570" y="155"/>
                    <a:pt x="2152" y="1"/>
                    <a:pt x="1741" y="1"/>
                  </a:cubicBezTo>
                  <a:close/>
                </a:path>
              </a:pathLst>
            </a:custGeom>
            <a:solidFill>
              <a:srgbClr val="DD98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1395075" y="-289387"/>
              <a:ext cx="262525" cy="238625"/>
            </a:xfrm>
            <a:custGeom>
              <a:rect b="b" l="l" r="r" t="t"/>
              <a:pathLst>
                <a:path extrusionOk="0" h="9545" w="10501">
                  <a:moveTo>
                    <a:pt x="3385" y="1594"/>
                  </a:moveTo>
                  <a:cubicBezTo>
                    <a:pt x="3649" y="1594"/>
                    <a:pt x="3868" y="1682"/>
                    <a:pt x="4044" y="1858"/>
                  </a:cubicBezTo>
                  <a:lnTo>
                    <a:pt x="8304" y="6162"/>
                  </a:lnTo>
                  <a:lnTo>
                    <a:pt x="7118" y="7348"/>
                  </a:lnTo>
                  <a:lnTo>
                    <a:pt x="2814" y="3044"/>
                  </a:lnTo>
                  <a:cubicBezTo>
                    <a:pt x="2463" y="2693"/>
                    <a:pt x="2463" y="2165"/>
                    <a:pt x="2814" y="1858"/>
                  </a:cubicBezTo>
                  <a:cubicBezTo>
                    <a:pt x="2946" y="1682"/>
                    <a:pt x="3165" y="1594"/>
                    <a:pt x="3385" y="1594"/>
                  </a:cubicBezTo>
                  <a:close/>
                  <a:moveTo>
                    <a:pt x="3442" y="1"/>
                  </a:moveTo>
                  <a:cubicBezTo>
                    <a:pt x="1582" y="1"/>
                    <a:pt x="1" y="2393"/>
                    <a:pt x="1716" y="4142"/>
                  </a:cubicBezTo>
                  <a:lnTo>
                    <a:pt x="7118" y="9544"/>
                  </a:lnTo>
                  <a:lnTo>
                    <a:pt x="10500" y="6206"/>
                  </a:lnTo>
                  <a:lnTo>
                    <a:pt x="5142" y="760"/>
                  </a:lnTo>
                  <a:cubicBezTo>
                    <a:pt x="4607" y="225"/>
                    <a:pt x="4011" y="1"/>
                    <a:pt x="3442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1646600" y="-329962"/>
              <a:ext cx="194375" cy="191350"/>
            </a:xfrm>
            <a:custGeom>
              <a:rect b="b" l="l" r="r" t="t"/>
              <a:pathLst>
                <a:path extrusionOk="0" h="7654" w="7775">
                  <a:moveTo>
                    <a:pt x="1779" y="0"/>
                  </a:moveTo>
                  <a:cubicBezTo>
                    <a:pt x="1362" y="0"/>
                    <a:pt x="944" y="165"/>
                    <a:pt x="615" y="494"/>
                  </a:cubicBezTo>
                  <a:cubicBezTo>
                    <a:pt x="0" y="1109"/>
                    <a:pt x="0" y="2119"/>
                    <a:pt x="615" y="2778"/>
                  </a:cubicBezTo>
                  <a:lnTo>
                    <a:pt x="5490" y="7654"/>
                  </a:lnTo>
                  <a:lnTo>
                    <a:pt x="7774" y="5326"/>
                  </a:lnTo>
                  <a:lnTo>
                    <a:pt x="2943" y="494"/>
                  </a:lnTo>
                  <a:cubicBezTo>
                    <a:pt x="2613" y="165"/>
                    <a:pt x="2196" y="0"/>
                    <a:pt x="1779" y="0"/>
                  </a:cubicBezTo>
                  <a:close/>
                </a:path>
              </a:pathLst>
            </a:custGeom>
            <a:solidFill>
              <a:srgbClr val="DD98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1608850" y="-348487"/>
              <a:ext cx="259575" cy="236225"/>
            </a:xfrm>
            <a:custGeom>
              <a:rect b="b" l="l" r="r" t="t"/>
              <a:pathLst>
                <a:path extrusionOk="0" h="9449" w="10383">
                  <a:moveTo>
                    <a:pt x="3311" y="1499"/>
                  </a:moveTo>
                  <a:cubicBezTo>
                    <a:pt x="3531" y="1499"/>
                    <a:pt x="3750" y="1631"/>
                    <a:pt x="3882" y="1762"/>
                  </a:cubicBezTo>
                  <a:lnTo>
                    <a:pt x="8186" y="6067"/>
                  </a:lnTo>
                  <a:lnTo>
                    <a:pt x="7000" y="7297"/>
                  </a:lnTo>
                  <a:lnTo>
                    <a:pt x="2696" y="2992"/>
                  </a:lnTo>
                  <a:cubicBezTo>
                    <a:pt x="2125" y="2421"/>
                    <a:pt x="2520" y="1499"/>
                    <a:pt x="3267" y="1499"/>
                  </a:cubicBezTo>
                  <a:close/>
                  <a:moveTo>
                    <a:pt x="3385" y="0"/>
                  </a:moveTo>
                  <a:cubicBezTo>
                    <a:pt x="1560" y="0"/>
                    <a:pt x="0" y="2313"/>
                    <a:pt x="1598" y="4046"/>
                  </a:cubicBezTo>
                  <a:lnTo>
                    <a:pt x="7000" y="9449"/>
                  </a:lnTo>
                  <a:lnTo>
                    <a:pt x="10382" y="6067"/>
                  </a:lnTo>
                  <a:lnTo>
                    <a:pt x="4980" y="664"/>
                  </a:lnTo>
                  <a:cubicBezTo>
                    <a:pt x="4474" y="198"/>
                    <a:pt x="3918" y="0"/>
                    <a:pt x="3385" y="0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1268875" y="-292062"/>
              <a:ext cx="745575" cy="417075"/>
            </a:xfrm>
            <a:custGeom>
              <a:rect b="b" l="l" r="r" t="t"/>
              <a:pathLst>
                <a:path extrusionOk="0" h="16683" w="29823">
                  <a:moveTo>
                    <a:pt x="26910" y="0"/>
                  </a:moveTo>
                  <a:cubicBezTo>
                    <a:pt x="26811" y="0"/>
                    <a:pt x="26713" y="11"/>
                    <a:pt x="26617" y="32"/>
                  </a:cubicBezTo>
                  <a:lnTo>
                    <a:pt x="264" y="7280"/>
                  </a:lnTo>
                  <a:cubicBezTo>
                    <a:pt x="44" y="7323"/>
                    <a:pt x="0" y="7543"/>
                    <a:pt x="132" y="7675"/>
                  </a:cubicBezTo>
                  <a:lnTo>
                    <a:pt x="9092" y="16591"/>
                  </a:lnTo>
                  <a:cubicBezTo>
                    <a:pt x="9119" y="16645"/>
                    <a:pt x="9197" y="16683"/>
                    <a:pt x="9272" y="16683"/>
                  </a:cubicBezTo>
                  <a:cubicBezTo>
                    <a:pt x="9319" y="16683"/>
                    <a:pt x="9366" y="16668"/>
                    <a:pt x="9399" y="16635"/>
                  </a:cubicBezTo>
                  <a:lnTo>
                    <a:pt x="29120" y="3722"/>
                  </a:lnTo>
                  <a:cubicBezTo>
                    <a:pt x="29735" y="3283"/>
                    <a:pt x="29823" y="2404"/>
                    <a:pt x="29296" y="1877"/>
                  </a:cubicBezTo>
                  <a:lnTo>
                    <a:pt x="27759" y="340"/>
                  </a:lnTo>
                  <a:cubicBezTo>
                    <a:pt x="27526" y="107"/>
                    <a:pt x="27217" y="0"/>
                    <a:pt x="26910" y="0"/>
                  </a:cubicBezTo>
                  <a:close/>
                </a:path>
              </a:pathLst>
            </a:custGeom>
            <a:solidFill>
              <a:srgbClr val="FFF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1250200" y="-311587"/>
              <a:ext cx="787325" cy="455175"/>
            </a:xfrm>
            <a:custGeom>
              <a:rect b="b" l="l" r="r" t="t"/>
              <a:pathLst>
                <a:path extrusionOk="0" h="18207" w="31493">
                  <a:moveTo>
                    <a:pt x="27652" y="1543"/>
                  </a:moveTo>
                  <a:cubicBezTo>
                    <a:pt x="27759" y="1543"/>
                    <a:pt x="27870" y="1584"/>
                    <a:pt x="27935" y="1648"/>
                  </a:cubicBezTo>
                  <a:lnTo>
                    <a:pt x="29516" y="3185"/>
                  </a:lnTo>
                  <a:cubicBezTo>
                    <a:pt x="29691" y="3361"/>
                    <a:pt x="29648" y="3668"/>
                    <a:pt x="29428" y="3800"/>
                  </a:cubicBezTo>
                  <a:lnTo>
                    <a:pt x="10059" y="16537"/>
                  </a:lnTo>
                  <a:lnTo>
                    <a:pt x="2065" y="8544"/>
                  </a:lnTo>
                  <a:lnTo>
                    <a:pt x="27539" y="1560"/>
                  </a:lnTo>
                  <a:cubicBezTo>
                    <a:pt x="27575" y="1548"/>
                    <a:pt x="27613" y="1543"/>
                    <a:pt x="27652" y="1543"/>
                  </a:cubicBezTo>
                  <a:close/>
                  <a:moveTo>
                    <a:pt x="27687" y="1"/>
                  </a:moveTo>
                  <a:cubicBezTo>
                    <a:pt x="27520" y="1"/>
                    <a:pt x="27353" y="23"/>
                    <a:pt x="27188" y="67"/>
                  </a:cubicBezTo>
                  <a:lnTo>
                    <a:pt x="835" y="7314"/>
                  </a:lnTo>
                  <a:cubicBezTo>
                    <a:pt x="484" y="7402"/>
                    <a:pt x="176" y="7665"/>
                    <a:pt x="88" y="8017"/>
                  </a:cubicBezTo>
                  <a:cubicBezTo>
                    <a:pt x="0" y="8368"/>
                    <a:pt x="88" y="8763"/>
                    <a:pt x="352" y="9027"/>
                  </a:cubicBezTo>
                  <a:lnTo>
                    <a:pt x="9268" y="17943"/>
                  </a:lnTo>
                  <a:cubicBezTo>
                    <a:pt x="9488" y="18119"/>
                    <a:pt x="9751" y="18206"/>
                    <a:pt x="10015" y="18206"/>
                  </a:cubicBezTo>
                  <a:cubicBezTo>
                    <a:pt x="10190" y="18206"/>
                    <a:pt x="10410" y="18162"/>
                    <a:pt x="10542" y="18075"/>
                  </a:cubicBezTo>
                  <a:lnTo>
                    <a:pt x="30306" y="5118"/>
                  </a:lnTo>
                  <a:cubicBezTo>
                    <a:pt x="31317" y="4459"/>
                    <a:pt x="31492" y="3010"/>
                    <a:pt x="30614" y="2131"/>
                  </a:cubicBezTo>
                  <a:lnTo>
                    <a:pt x="29077" y="594"/>
                  </a:lnTo>
                  <a:cubicBezTo>
                    <a:pt x="28681" y="199"/>
                    <a:pt x="28187" y="1"/>
                    <a:pt x="27687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842875" y="-370812"/>
              <a:ext cx="1064250" cy="1045800"/>
            </a:xfrm>
            <a:custGeom>
              <a:rect b="b" l="l" r="r" t="t"/>
              <a:pathLst>
                <a:path extrusionOk="0" h="41832" w="42570">
                  <a:moveTo>
                    <a:pt x="3361" y="1"/>
                  </a:moveTo>
                  <a:cubicBezTo>
                    <a:pt x="1497" y="1"/>
                    <a:pt x="1" y="1905"/>
                    <a:pt x="745" y="3841"/>
                  </a:cubicBezTo>
                  <a:cubicBezTo>
                    <a:pt x="2590" y="8585"/>
                    <a:pt x="4523" y="12011"/>
                    <a:pt x="8959" y="16491"/>
                  </a:cubicBezTo>
                  <a:lnTo>
                    <a:pt x="13922" y="21410"/>
                  </a:lnTo>
                  <a:lnTo>
                    <a:pt x="34960" y="38979"/>
                  </a:lnTo>
                  <a:cubicBezTo>
                    <a:pt x="36541" y="40296"/>
                    <a:pt x="38386" y="41262"/>
                    <a:pt x="40406" y="41790"/>
                  </a:cubicBezTo>
                  <a:cubicBezTo>
                    <a:pt x="40530" y="41818"/>
                    <a:pt x="40653" y="41832"/>
                    <a:pt x="40773" y="41832"/>
                  </a:cubicBezTo>
                  <a:cubicBezTo>
                    <a:pt x="41761" y="41832"/>
                    <a:pt x="42569" y="40914"/>
                    <a:pt x="42295" y="39857"/>
                  </a:cubicBezTo>
                  <a:cubicBezTo>
                    <a:pt x="41768" y="37881"/>
                    <a:pt x="40846" y="35992"/>
                    <a:pt x="39528" y="34411"/>
                  </a:cubicBezTo>
                  <a:lnTo>
                    <a:pt x="21959" y="13372"/>
                  </a:lnTo>
                  <a:lnTo>
                    <a:pt x="16996" y="8409"/>
                  </a:lnTo>
                  <a:cubicBezTo>
                    <a:pt x="12560" y="3973"/>
                    <a:pt x="9134" y="2040"/>
                    <a:pt x="4391" y="196"/>
                  </a:cubicBezTo>
                  <a:cubicBezTo>
                    <a:pt x="4043" y="62"/>
                    <a:pt x="3696" y="1"/>
                    <a:pt x="3361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819625" y="-389937"/>
              <a:ext cx="1109175" cy="1084750"/>
            </a:xfrm>
            <a:custGeom>
              <a:rect b="b" l="l" r="r" t="t"/>
              <a:pathLst>
                <a:path extrusionOk="0" h="43390" w="44367">
                  <a:moveTo>
                    <a:pt x="4297" y="1531"/>
                  </a:moveTo>
                  <a:cubicBezTo>
                    <a:pt x="4531" y="1531"/>
                    <a:pt x="4773" y="1573"/>
                    <a:pt x="5013" y="1664"/>
                  </a:cubicBezTo>
                  <a:cubicBezTo>
                    <a:pt x="9713" y="3333"/>
                    <a:pt x="13929" y="6100"/>
                    <a:pt x="17399" y="9701"/>
                  </a:cubicBezTo>
                  <a:lnTo>
                    <a:pt x="22318" y="14664"/>
                  </a:lnTo>
                  <a:lnTo>
                    <a:pt x="39887" y="35659"/>
                  </a:lnTo>
                  <a:cubicBezTo>
                    <a:pt x="41117" y="37196"/>
                    <a:pt x="41995" y="38953"/>
                    <a:pt x="42522" y="40842"/>
                  </a:cubicBezTo>
                  <a:cubicBezTo>
                    <a:pt x="42566" y="41105"/>
                    <a:pt x="42478" y="41413"/>
                    <a:pt x="42303" y="41588"/>
                  </a:cubicBezTo>
                  <a:cubicBezTo>
                    <a:pt x="42140" y="41751"/>
                    <a:pt x="41953" y="41842"/>
                    <a:pt x="41742" y="41842"/>
                  </a:cubicBezTo>
                  <a:cubicBezTo>
                    <a:pt x="41668" y="41842"/>
                    <a:pt x="41592" y="41831"/>
                    <a:pt x="41512" y="41808"/>
                  </a:cubicBezTo>
                  <a:cubicBezTo>
                    <a:pt x="39623" y="41325"/>
                    <a:pt x="37867" y="40446"/>
                    <a:pt x="36373" y="39173"/>
                  </a:cubicBezTo>
                  <a:lnTo>
                    <a:pt x="15335" y="21604"/>
                  </a:lnTo>
                  <a:lnTo>
                    <a:pt x="10416" y="16685"/>
                  </a:lnTo>
                  <a:cubicBezTo>
                    <a:pt x="6814" y="13259"/>
                    <a:pt x="4047" y="8998"/>
                    <a:pt x="2378" y="4343"/>
                  </a:cubicBezTo>
                  <a:cubicBezTo>
                    <a:pt x="1817" y="2921"/>
                    <a:pt x="2945" y="1531"/>
                    <a:pt x="4297" y="1531"/>
                  </a:cubicBezTo>
                  <a:close/>
                  <a:moveTo>
                    <a:pt x="4257" y="0"/>
                  </a:moveTo>
                  <a:cubicBezTo>
                    <a:pt x="1897" y="0"/>
                    <a:pt x="0" y="2419"/>
                    <a:pt x="929" y="4870"/>
                  </a:cubicBezTo>
                  <a:cubicBezTo>
                    <a:pt x="2773" y="9525"/>
                    <a:pt x="4706" y="13127"/>
                    <a:pt x="9362" y="17783"/>
                  </a:cubicBezTo>
                  <a:lnTo>
                    <a:pt x="14281" y="22702"/>
                  </a:lnTo>
                  <a:lnTo>
                    <a:pt x="35363" y="40358"/>
                  </a:lnTo>
                  <a:cubicBezTo>
                    <a:pt x="37076" y="41764"/>
                    <a:pt x="39009" y="42730"/>
                    <a:pt x="41161" y="43301"/>
                  </a:cubicBezTo>
                  <a:cubicBezTo>
                    <a:pt x="41336" y="43345"/>
                    <a:pt x="41512" y="43345"/>
                    <a:pt x="41732" y="43389"/>
                  </a:cubicBezTo>
                  <a:lnTo>
                    <a:pt x="41732" y="43345"/>
                  </a:lnTo>
                  <a:cubicBezTo>
                    <a:pt x="43225" y="43345"/>
                    <a:pt x="44367" y="41940"/>
                    <a:pt x="43972" y="40446"/>
                  </a:cubicBezTo>
                  <a:cubicBezTo>
                    <a:pt x="43445" y="38338"/>
                    <a:pt x="42434" y="36362"/>
                    <a:pt x="41029" y="34693"/>
                  </a:cubicBezTo>
                  <a:lnTo>
                    <a:pt x="23460" y="13610"/>
                  </a:lnTo>
                  <a:lnTo>
                    <a:pt x="18497" y="8647"/>
                  </a:lnTo>
                  <a:cubicBezTo>
                    <a:pt x="13842" y="3991"/>
                    <a:pt x="10240" y="2015"/>
                    <a:pt x="5584" y="258"/>
                  </a:cubicBezTo>
                  <a:cubicBezTo>
                    <a:pt x="5136" y="81"/>
                    <a:pt x="4688" y="0"/>
                    <a:pt x="4257" y="0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1609250" y="385463"/>
              <a:ext cx="403025" cy="396025"/>
            </a:xfrm>
            <a:custGeom>
              <a:rect b="b" l="l" r="r" t="t"/>
              <a:pathLst>
                <a:path extrusionOk="0" h="15841" w="16121">
                  <a:moveTo>
                    <a:pt x="11937" y="1"/>
                  </a:moveTo>
                  <a:cubicBezTo>
                    <a:pt x="11663" y="1"/>
                    <a:pt x="11387" y="39"/>
                    <a:pt x="11113" y="119"/>
                  </a:cubicBezTo>
                  <a:lnTo>
                    <a:pt x="3427" y="2315"/>
                  </a:lnTo>
                  <a:cubicBezTo>
                    <a:pt x="2987" y="2447"/>
                    <a:pt x="2592" y="2798"/>
                    <a:pt x="2460" y="3281"/>
                  </a:cubicBezTo>
                  <a:lnTo>
                    <a:pt x="264" y="10968"/>
                  </a:lnTo>
                  <a:cubicBezTo>
                    <a:pt x="1" y="11978"/>
                    <a:pt x="264" y="13120"/>
                    <a:pt x="1055" y="13866"/>
                  </a:cubicBezTo>
                  <a:lnTo>
                    <a:pt x="2812" y="15667"/>
                  </a:lnTo>
                  <a:cubicBezTo>
                    <a:pt x="2928" y="15784"/>
                    <a:pt x="3088" y="15840"/>
                    <a:pt x="3249" y="15840"/>
                  </a:cubicBezTo>
                  <a:cubicBezTo>
                    <a:pt x="3451" y="15840"/>
                    <a:pt x="3656" y="15751"/>
                    <a:pt x="3778" y="15579"/>
                  </a:cubicBezTo>
                  <a:lnTo>
                    <a:pt x="8609" y="8859"/>
                  </a:lnTo>
                  <a:cubicBezTo>
                    <a:pt x="8741" y="8684"/>
                    <a:pt x="8829" y="8596"/>
                    <a:pt x="8961" y="8508"/>
                  </a:cubicBezTo>
                  <a:lnTo>
                    <a:pt x="15725" y="3633"/>
                  </a:lnTo>
                  <a:cubicBezTo>
                    <a:pt x="16076" y="3413"/>
                    <a:pt x="16120" y="2930"/>
                    <a:pt x="15813" y="2666"/>
                  </a:cubicBezTo>
                  <a:lnTo>
                    <a:pt x="14056" y="866"/>
                  </a:lnTo>
                  <a:cubicBezTo>
                    <a:pt x="13470" y="313"/>
                    <a:pt x="12717" y="1"/>
                    <a:pt x="11937" y="1"/>
                  </a:cubicBezTo>
                  <a:close/>
                </a:path>
              </a:pathLst>
            </a:custGeom>
            <a:solidFill>
              <a:srgbClr val="3657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1"/>
            <p:cNvSpPr/>
            <p:nvPr/>
          </p:nvSpPr>
          <p:spPr>
            <a:xfrm>
              <a:off x="1588400" y="365938"/>
              <a:ext cx="445825" cy="435375"/>
            </a:xfrm>
            <a:custGeom>
              <a:rect b="b" l="l" r="r" t="t"/>
              <a:pathLst>
                <a:path extrusionOk="0" h="17415" w="17833">
                  <a:moveTo>
                    <a:pt x="12781" y="1603"/>
                  </a:moveTo>
                  <a:cubicBezTo>
                    <a:pt x="13352" y="1603"/>
                    <a:pt x="13880" y="1866"/>
                    <a:pt x="14275" y="2262"/>
                  </a:cubicBezTo>
                  <a:lnTo>
                    <a:pt x="15900" y="3931"/>
                  </a:lnTo>
                  <a:lnTo>
                    <a:pt x="9312" y="8674"/>
                  </a:lnTo>
                  <a:cubicBezTo>
                    <a:pt x="9136" y="8806"/>
                    <a:pt x="8960" y="8982"/>
                    <a:pt x="8785" y="9201"/>
                  </a:cubicBezTo>
                  <a:lnTo>
                    <a:pt x="4041" y="15789"/>
                  </a:lnTo>
                  <a:lnTo>
                    <a:pt x="2372" y="14164"/>
                  </a:lnTo>
                  <a:cubicBezTo>
                    <a:pt x="1845" y="13593"/>
                    <a:pt x="1625" y="12759"/>
                    <a:pt x="1845" y="12012"/>
                  </a:cubicBezTo>
                  <a:lnTo>
                    <a:pt x="4041" y="4326"/>
                  </a:lnTo>
                  <a:cubicBezTo>
                    <a:pt x="4085" y="4106"/>
                    <a:pt x="4261" y="3931"/>
                    <a:pt x="4480" y="3843"/>
                  </a:cubicBezTo>
                  <a:lnTo>
                    <a:pt x="12167" y="1647"/>
                  </a:lnTo>
                  <a:cubicBezTo>
                    <a:pt x="12342" y="1603"/>
                    <a:pt x="12562" y="1603"/>
                    <a:pt x="12781" y="1603"/>
                  </a:cubicBezTo>
                  <a:close/>
                  <a:moveTo>
                    <a:pt x="12787" y="1"/>
                  </a:moveTo>
                  <a:cubicBezTo>
                    <a:pt x="12446" y="1"/>
                    <a:pt x="12104" y="50"/>
                    <a:pt x="11771" y="153"/>
                  </a:cubicBezTo>
                  <a:lnTo>
                    <a:pt x="4085" y="2349"/>
                  </a:lnTo>
                  <a:cubicBezTo>
                    <a:pt x="3338" y="2569"/>
                    <a:pt x="2767" y="3140"/>
                    <a:pt x="2548" y="3843"/>
                  </a:cubicBezTo>
                  <a:lnTo>
                    <a:pt x="352" y="11529"/>
                  </a:lnTo>
                  <a:cubicBezTo>
                    <a:pt x="0" y="12847"/>
                    <a:pt x="352" y="14252"/>
                    <a:pt x="1318" y="15174"/>
                  </a:cubicBezTo>
                  <a:lnTo>
                    <a:pt x="3119" y="16975"/>
                  </a:lnTo>
                  <a:cubicBezTo>
                    <a:pt x="3382" y="17239"/>
                    <a:pt x="3734" y="17371"/>
                    <a:pt x="4085" y="17414"/>
                  </a:cubicBezTo>
                  <a:lnTo>
                    <a:pt x="4261" y="17327"/>
                  </a:lnTo>
                  <a:cubicBezTo>
                    <a:pt x="4656" y="17283"/>
                    <a:pt x="5007" y="17107"/>
                    <a:pt x="5271" y="16800"/>
                  </a:cubicBezTo>
                  <a:lnTo>
                    <a:pt x="10102" y="10036"/>
                  </a:lnTo>
                  <a:cubicBezTo>
                    <a:pt x="10146" y="9948"/>
                    <a:pt x="10234" y="9904"/>
                    <a:pt x="10278" y="9860"/>
                  </a:cubicBezTo>
                  <a:lnTo>
                    <a:pt x="17042" y="4985"/>
                  </a:lnTo>
                  <a:cubicBezTo>
                    <a:pt x="17745" y="4502"/>
                    <a:pt x="17832" y="3491"/>
                    <a:pt x="17218" y="2876"/>
                  </a:cubicBezTo>
                  <a:lnTo>
                    <a:pt x="15417" y="1076"/>
                  </a:lnTo>
                  <a:cubicBezTo>
                    <a:pt x="14703" y="394"/>
                    <a:pt x="13750" y="1"/>
                    <a:pt x="12787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1"/>
            <p:cNvSpPr/>
            <p:nvPr/>
          </p:nvSpPr>
          <p:spPr>
            <a:xfrm>
              <a:off x="1229325" y="-83487"/>
              <a:ext cx="260275" cy="278425"/>
            </a:xfrm>
            <a:custGeom>
              <a:rect b="b" l="l" r="r" t="t"/>
              <a:pathLst>
                <a:path extrusionOk="0" h="11137" w="10411">
                  <a:moveTo>
                    <a:pt x="859" y="0"/>
                  </a:moveTo>
                  <a:cubicBezTo>
                    <a:pt x="676" y="0"/>
                    <a:pt x="495" y="67"/>
                    <a:pt x="352" y="210"/>
                  </a:cubicBezTo>
                  <a:cubicBezTo>
                    <a:pt x="1" y="474"/>
                    <a:pt x="1" y="957"/>
                    <a:pt x="265" y="1308"/>
                  </a:cubicBezTo>
                  <a:lnTo>
                    <a:pt x="8961" y="10883"/>
                  </a:lnTo>
                  <a:cubicBezTo>
                    <a:pt x="9102" y="11048"/>
                    <a:pt x="9319" y="11137"/>
                    <a:pt x="9537" y="11137"/>
                  </a:cubicBezTo>
                  <a:cubicBezTo>
                    <a:pt x="9726" y="11137"/>
                    <a:pt x="9916" y="11070"/>
                    <a:pt x="10059" y="10927"/>
                  </a:cubicBezTo>
                  <a:cubicBezTo>
                    <a:pt x="10366" y="10664"/>
                    <a:pt x="10410" y="10180"/>
                    <a:pt x="10103" y="9829"/>
                  </a:cubicBezTo>
                  <a:lnTo>
                    <a:pt x="1450" y="254"/>
                  </a:lnTo>
                  <a:cubicBezTo>
                    <a:pt x="1286" y="90"/>
                    <a:pt x="1071" y="0"/>
                    <a:pt x="859" y="0"/>
                  </a:cubicBezTo>
                  <a:close/>
                </a:path>
              </a:pathLst>
            </a:custGeom>
            <a:solidFill>
              <a:srgbClr val="FDF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1"/>
            <p:cNvSpPr/>
            <p:nvPr/>
          </p:nvSpPr>
          <p:spPr>
            <a:xfrm>
              <a:off x="1116250" y="-208662"/>
              <a:ext cx="102125" cy="104400"/>
            </a:xfrm>
            <a:custGeom>
              <a:rect b="b" l="l" r="r" t="t"/>
              <a:pathLst>
                <a:path extrusionOk="0" h="4176" w="4085">
                  <a:moveTo>
                    <a:pt x="858" y="0"/>
                  </a:moveTo>
                  <a:cubicBezTo>
                    <a:pt x="675" y="0"/>
                    <a:pt x="494" y="67"/>
                    <a:pt x="351" y="210"/>
                  </a:cubicBezTo>
                  <a:cubicBezTo>
                    <a:pt x="44" y="474"/>
                    <a:pt x="0" y="1001"/>
                    <a:pt x="308" y="1308"/>
                  </a:cubicBezTo>
                  <a:lnTo>
                    <a:pt x="2635" y="3900"/>
                  </a:lnTo>
                  <a:cubicBezTo>
                    <a:pt x="2800" y="4088"/>
                    <a:pt x="3015" y="4175"/>
                    <a:pt x="3227" y="4175"/>
                  </a:cubicBezTo>
                  <a:cubicBezTo>
                    <a:pt x="3410" y="4175"/>
                    <a:pt x="3591" y="4110"/>
                    <a:pt x="3733" y="3987"/>
                  </a:cubicBezTo>
                  <a:cubicBezTo>
                    <a:pt x="4085" y="3680"/>
                    <a:pt x="4085" y="3197"/>
                    <a:pt x="3821" y="2889"/>
                  </a:cubicBezTo>
                  <a:lnTo>
                    <a:pt x="1449" y="254"/>
                  </a:lnTo>
                  <a:cubicBezTo>
                    <a:pt x="1285" y="89"/>
                    <a:pt x="1070" y="0"/>
                    <a:pt x="858" y="0"/>
                  </a:cubicBezTo>
                  <a:close/>
                </a:path>
              </a:pathLst>
            </a:custGeom>
            <a:solidFill>
              <a:srgbClr val="FDF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avels Infographics “by Slidego”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89649"/>
      </a:accent1>
      <a:accent2>
        <a:srgbClr val="FA7256"/>
      </a:accent2>
      <a:accent3>
        <a:srgbClr val="F7D380"/>
      </a:accent3>
      <a:accent4>
        <a:srgbClr val="F8B179"/>
      </a:accent4>
      <a:accent5>
        <a:srgbClr val="F54C19"/>
      </a:accent5>
      <a:accent6>
        <a:srgbClr val="FF4B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