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  <p:sldId id="269" r:id="rId4"/>
    <p:sldId id="271" r:id="rId5"/>
    <p:sldId id="272" r:id="rId6"/>
    <p:sldId id="276" r:id="rId7"/>
    <p:sldId id="278" r:id="rId8"/>
    <p:sldId id="277" r:id="rId9"/>
    <p:sldId id="27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57E7"/>
    <a:srgbClr val="9176F2"/>
    <a:srgbClr val="7429E3"/>
    <a:srgbClr val="AD5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9E2F9-C00C-7B5A-8B73-A8C2D78F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0DD1D-9C3B-0963-E8D4-D5570BDB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D7A39-00B8-0D1C-2C26-DEBA4203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42701-27CF-56F1-BD5E-D4DFEDC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15D8E0-2DB6-1A10-29C2-499B0010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53167-4661-E897-4E4B-72125664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B8EE3D-D6C8-A248-E9A1-F1393A49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D7DD1-CB0A-65F8-7FF0-743538A2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8FDE3-9E0C-4398-AA90-A1BA723A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74759-F59E-06F5-935F-FCFD4978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41BA72-C057-C2D6-9F43-E90B6F707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B3B3D-A1B0-F28D-81AF-D565C54B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102A3-5325-9F6C-D46B-56D46AC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D5721-250C-1034-0EA7-C776484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43CEF-2B5E-1F9C-19B3-C6C66BBE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1161B-FEBE-8A72-29BC-84F9EA2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B9B4E-ED7E-7FE9-B49B-19B13F27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988EB-7CB0-B514-0466-44074743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4C4F9-4AD2-F17A-976E-CE4FCC9E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34CBE-782B-2493-35FC-6D472ACB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389C-614B-2B1A-B371-13F7FCB5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9A872-1C0F-6D4D-474D-0917FE936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C4C37-22ED-07EB-CCA3-2EC6AEA3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DAB84-B453-28BC-67A2-470F4976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F130E-A376-5699-5BEF-E373715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E59D9-BAD0-4A3F-9520-2C77BADE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4F3B6-7092-8C28-DF2D-52737B56F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0858F-7DB2-64C7-C225-AA1FD590E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032B2-8E4F-D271-80F1-EFE2FA3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347DD-85B3-F0FD-6668-65C388F3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A32E54-77B2-7443-33A8-C3442F5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41A2-2CB4-F212-9322-A66EA354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1E0BCD-F835-9E26-21D5-4DD5300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345433-0905-0C89-95F7-13842CB9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68716-8BCE-833A-1A18-3768EBE61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735EB-24AB-8E60-71F9-91E4D76FE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FF01F6-3AB2-0C21-6D20-0270100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AA375F-EC35-C0DD-5F93-3C41B71C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AF5117-AC0A-A233-6606-EF86130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1E1C8-A84B-6412-5CF6-A97B4F60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12204-B9F9-D437-3BAE-A2ECAA2F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36A-9E75-CF1B-8BA4-DF26FC2A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6D1E7D-4BE4-1E92-DCAC-C2D3684F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8770F6-94A0-11DF-8C7A-BD4E646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CC396E-2B0B-E6D4-CE98-99A1C32D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9FAFBA-A99A-C77F-11D7-A5CC986D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BAB1B-06C2-6747-44D5-2B7E4B55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EA470-6806-57CA-063C-48984ED4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DB2553-5232-14DC-5B40-FFADCCDF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B8B93E-1E6C-2505-3056-22A41BE7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83D20-87F1-A89C-CF66-5542A30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62F81-E496-22FD-BE34-EF71CB92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FF59-FE03-4EFD-FEE0-E6B1F50E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66E6FE-2889-3F73-ADC5-BB1E0C1A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A34347-ADD6-2F19-9B9D-0233068D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9E3DB6-59C1-8EB2-C374-3880ECE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8B1519-1B7A-96B1-CAAB-1F3177BD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7C19D-4BA1-4056-0EAB-C16B3FDB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067D57-5F99-6BE8-0917-5451B0C9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EE506-379A-FBE2-2C41-140FCBD7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71F0E-7938-0958-5B04-604F7155E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8967C-CD38-1149-918B-FE6A84C7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D0320-9BEB-AF4C-27AB-B88A1764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1nk.dev/UxcdB" TargetMode="External"/><Relationship Id="rId2" Type="http://schemas.openxmlformats.org/officeDocument/2006/relationships/hyperlink" Target="https://l1nq.com/nzuM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esse.dev/aXmYc" TargetMode="External"/><Relationship Id="rId4" Type="http://schemas.openxmlformats.org/officeDocument/2006/relationships/hyperlink" Target="https://encr.pw/ztng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Trabalho interdisciplinar – Aplicações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0043AF-54C2-EECF-C963-0D83B20F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148" y="1417638"/>
            <a:ext cx="3262043" cy="3262043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A72B82-3505-1377-F8F2-B1A1C96734C8}"/>
              </a:ext>
            </a:extLst>
          </p:cNvPr>
          <p:cNvSpPr txBox="1"/>
          <p:nvPr/>
        </p:nvSpPr>
        <p:spPr>
          <a:xfrm>
            <a:off x="5532120" y="4672584"/>
            <a:ext cx="3262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Anderson Junior dos Santos</a:t>
            </a: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  <a:t> </a:t>
            </a:r>
            <a:b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</a:b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André Phillipe Leandro</a:t>
            </a: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  <a:t> </a:t>
            </a:r>
            <a:b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</a:b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Arthur Marques Araujo Pena</a:t>
            </a: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  <a:t> </a:t>
            </a:r>
            <a:b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</a:b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Davi Guedes de Avila</a:t>
            </a: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  <a:t> </a:t>
            </a:r>
            <a:b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dVisiCarriageReturn_MSFontService"/>
              </a:rPr>
            </a:br>
            <a:r>
              <a:rPr lang="pt-B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Raul Nascimento 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6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4F374-46F2-CAA8-9B27-3C03CD3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b="0" i="0" dirty="0">
                <a:solidFill>
                  <a:schemeClr val="bg1"/>
                </a:solidFill>
                <a:effectLst/>
                <a:latin typeface="WordVisi_MSFontService"/>
              </a:rPr>
              <a:t>Crescente conscientização sobre a importância da mobilidade sustentável e a busca por alternativas de transporte que reduzam as emissões de carbono e promovam um estilo de vida mais saudável</a:t>
            </a:r>
            <a:br>
              <a:rPr lang="pt-BR" sz="2500" b="0" i="0" dirty="0">
                <a:solidFill>
                  <a:schemeClr val="bg1"/>
                </a:solidFill>
                <a:effectLst/>
                <a:latin typeface="WordVisi_MSFontService"/>
              </a:rPr>
            </a:br>
            <a:endParaRPr lang="pt-BR" sz="2500" b="0" i="0" dirty="0">
              <a:solidFill>
                <a:schemeClr val="bg1"/>
              </a:solidFill>
              <a:effectLst/>
              <a:latin typeface="WordVisi_MSFontService"/>
            </a:endParaRPr>
          </a:p>
          <a:p>
            <a:r>
              <a:rPr lang="pt-BR" sz="25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Easy</a:t>
            </a:r>
            <a:r>
              <a:rPr lang="pt-BR" sz="25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25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Mov</a:t>
            </a:r>
            <a:r>
              <a:rPr lang="pt-BR" sz="25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surge como uma solução inovadora e acessível, especialmente em ambientes de campus universitários, onde a demanda por opções de deslocamento eficientes é cada vez mais evidente</a:t>
            </a:r>
            <a:r>
              <a:rPr lang="pt-BR" sz="25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Problemas Identificados :</a:t>
            </a:r>
            <a:endParaRPr lang="pt-BR" sz="3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4F374-46F2-CAA8-9B27-3C03CD3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Falta de opções de transporte sustentável no campus.</a:t>
            </a:r>
          </a:p>
          <a:p>
            <a:endParaRPr lang="pt-B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Desafios de mobilidade, congestionamento, e emissões de carbono.</a:t>
            </a:r>
          </a:p>
          <a:p>
            <a:endParaRPr lang="pt-BR" sz="2500" dirty="0">
              <a:solidFill>
                <a:schemeClr val="bg1"/>
              </a:solidFill>
            </a:endParaRPr>
          </a:p>
          <a:p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Uso excessivo de veículos motorizados contribui para a poluição do ar e aumenta a pegada de carbono da universidade. </a:t>
            </a:r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Objetivos do Projeto</a:t>
            </a:r>
            <a:endParaRPr lang="pt-BR" sz="35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4F374-46F2-CAA8-9B27-3C03CD3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>
              <a:solidFill>
                <a:srgbClr val="FFFFFF"/>
              </a:solidFill>
            </a:endParaRPr>
          </a:p>
          <a:p>
            <a:r>
              <a:rPr lang="pt-BR" sz="2500" dirty="0">
                <a:solidFill>
                  <a:srgbClr val="FFFFFF"/>
                </a:solidFill>
              </a:rPr>
              <a:t>Implementar um serviço de aluguel de bicicletas.</a:t>
            </a:r>
          </a:p>
          <a:p>
            <a:endParaRPr lang="pt-BR" sz="2500" dirty="0">
              <a:solidFill>
                <a:srgbClr val="FFFFFF"/>
              </a:solidFill>
            </a:endParaRPr>
          </a:p>
          <a:p>
            <a:r>
              <a:rPr lang="pt-BR" sz="2500" dirty="0">
                <a:solidFill>
                  <a:srgbClr val="FFFFFF"/>
                </a:solidFill>
              </a:rPr>
              <a:t>Promover um estilo de vida mais saudável e sustentável.</a:t>
            </a:r>
          </a:p>
          <a:p>
            <a:endParaRPr lang="pt-BR" sz="2500" dirty="0">
              <a:solidFill>
                <a:srgbClr val="FFFFFF"/>
              </a:solidFill>
            </a:endParaRPr>
          </a:p>
          <a:p>
            <a:r>
              <a:rPr lang="pt-BR" sz="2500" dirty="0">
                <a:solidFill>
                  <a:srgbClr val="FFFFFF"/>
                </a:solidFill>
              </a:rPr>
              <a:t>Reduzir emissões de carbono e melhorar a qualidade de vida no campus.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5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Justificativa</a:t>
            </a:r>
            <a:endParaRPr lang="pt-BR" sz="35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4F374-46F2-CAA8-9B27-3C03CD3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>
              <a:solidFill>
                <a:srgbClr val="FFFFFF"/>
              </a:solidFill>
            </a:endParaRPr>
          </a:p>
          <a:p>
            <a:r>
              <a:rPr lang="pt-BR" sz="2500" dirty="0">
                <a:solidFill>
                  <a:srgbClr val="FFFFFF"/>
                </a:solidFill>
              </a:rPr>
              <a:t>Impacto do transporte nas emissões de gases de efeito estufa.</a:t>
            </a:r>
          </a:p>
          <a:p>
            <a:endParaRPr lang="pt-BR" sz="2500" dirty="0">
              <a:solidFill>
                <a:srgbClr val="FFFFFF"/>
              </a:solidFill>
            </a:endParaRPr>
          </a:p>
          <a:p>
            <a:endParaRPr lang="pt-BR" sz="2500" dirty="0">
              <a:solidFill>
                <a:srgbClr val="FFFFFF"/>
              </a:solidFill>
            </a:endParaRPr>
          </a:p>
          <a:p>
            <a:r>
              <a:rPr lang="pt-BR" sz="2500" dirty="0">
                <a:solidFill>
                  <a:srgbClr val="FFFFFF"/>
                </a:solidFill>
              </a:rPr>
              <a:t>Benefícios da utilização de bicicletas em ambientes universitários.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5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Personas</a:t>
            </a:r>
            <a:endParaRPr lang="pt-BR" sz="35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18B7B6-CAEA-1B92-AD90-396CD8B6F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784"/>
            <a:ext cx="36555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EBF937B-9B0B-2E95-E800-BE4CDD18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28" y="1700783"/>
            <a:ext cx="3776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Gerenciamento do projeto</a:t>
            </a:r>
            <a:endParaRPr lang="pt-BR" sz="35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FC13B-C015-1FD4-9131-9E878F6D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817"/>
            <a:ext cx="8229600" cy="4525963"/>
          </a:xfrm>
        </p:spPr>
        <p:txBody>
          <a:bodyPr/>
          <a:lstStyle/>
          <a:p>
            <a:pPr marL="0" indent="0" algn="ctr" rtl="0" fontAlgn="base">
              <a:lnSpc>
                <a:spcPct val="150000"/>
              </a:lnSpc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Equipe de Desenvolvimento: 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endParaRPr lang="pt-BR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Anderson Junior (Desenvolvedor Back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End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) </a:t>
            </a: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Andre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Leandro (Desenvolvedor Full Stack) </a:t>
            </a: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Arthur Marques (Desenvolvedor Full Stack) </a:t>
            </a: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Davi Guedes (Analista de Projeções) </a:t>
            </a:r>
          </a:p>
          <a:p>
            <a:pPr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Raul Nascimento (Desenvolvedor Front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End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)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7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Ambiente de trabalho </a:t>
            </a:r>
            <a:endParaRPr lang="pt-BR" sz="3500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87B636D-2759-4625-953F-839F49C3E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56652"/>
              </p:ext>
            </p:extLst>
          </p:nvPr>
        </p:nvGraphicFramePr>
        <p:xfrm>
          <a:off x="1881187" y="2323940"/>
          <a:ext cx="5381625" cy="307848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1284701875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68357188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781862769"/>
                    </a:ext>
                  </a:extLst>
                </a:gridCol>
              </a:tblGrid>
              <a:tr h="3800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2200" b="0" i="0">
                          <a:effectLst/>
                          <a:latin typeface="Calibri" panose="020F0502020204030204" pitchFamily="34" charset="0"/>
                        </a:rPr>
                        <a:t>Ambiente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2200" b="0" i="0">
                          <a:effectLst/>
                          <a:latin typeface="Calibri" panose="020F0502020204030204" pitchFamily="34" charset="0"/>
                        </a:rPr>
                        <a:t>Plataforma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2200" b="0" i="0">
                          <a:effectLst/>
                          <a:latin typeface="Calibri" panose="020F0502020204030204" pitchFamily="34" charset="0"/>
                        </a:rPr>
                        <a:t>Link de Acesso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1715"/>
                  </a:ext>
                </a:extLst>
              </a:tr>
              <a:tr h="5157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Repositório de código fonte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GitHub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https://l1nq.com/nzuMi</a:t>
                      </a:r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478672"/>
                  </a:ext>
                </a:extLst>
              </a:tr>
              <a:tr h="5157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Documentos do Projeto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 panose="020F0502020204030204" pitchFamily="34" charset="0"/>
                        </a:rPr>
                        <a:t>      Google Drive</a:t>
                      </a:r>
                      <a:endParaRPr lang="pt-BR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 panose="020F0502020204030204" pitchFamily="34" charset="0"/>
                          <a:hlinkClick r:id="rId3"/>
                        </a:rPr>
                        <a:t> https://l1nk.dev/UxcdB</a:t>
                      </a:r>
                      <a:endParaRPr lang="pt-BR" sz="2200" b="0" i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03040"/>
                  </a:ext>
                </a:extLst>
              </a:tr>
              <a:tr h="597162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Wireframe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Figma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https://encr.pw/ztng6</a:t>
                      </a:r>
                      <a:r>
                        <a:rPr lang="pt-BR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22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pt-BR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30571"/>
                  </a:ext>
                </a:extLst>
              </a:tr>
              <a:tr h="73288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Gerenciamento do Projeto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 b="0" i="0">
                          <a:effectLst/>
                          <a:latin typeface="Calibri" panose="020F0502020204030204" pitchFamily="34" charset="0"/>
                        </a:rPr>
                        <a:t>Trello </a:t>
                      </a:r>
                      <a:endParaRPr lang="pt-BR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https://acesse.dev/aXmYc</a:t>
                      </a:r>
                      <a:r>
                        <a:rPr lang="pt-BR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pt-BR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93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2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5D91-54CE-0CE8-E7A6-5D80FC2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Gestão de código fonte</a:t>
            </a:r>
            <a:endParaRPr lang="pt-BR" sz="35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4F374-46F2-CAA8-9B27-3C03CD3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 código fonte da aplicação vai ser mantido na ferramenta GitHub, onde será seguido o seguinte fluxo de versionamento (</a:t>
            </a:r>
            <a:r>
              <a:rPr lang="pt-BR" sz="25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GitFlow</a:t>
            </a:r>
            <a:r>
              <a:rPr lang="pt-BR" sz="25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endParaRPr lang="pt-BR" sz="25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5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500" dirty="0">
              <a:solidFill>
                <a:schemeClr val="bg1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B07335D-E738-7476-7FBE-F46D3E3C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8" y="3182112"/>
            <a:ext cx="4961461" cy="231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96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315</Words>
  <Application>Microsoft Office PowerPoint</Application>
  <PresentationFormat>Apresentação na tela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WordVisi_MSFontService</vt:lpstr>
      <vt:lpstr>WordVisiCarriageReturn_MSFontService</vt:lpstr>
      <vt:lpstr>Tema do Office</vt:lpstr>
      <vt:lpstr>Trabalho interdisciplinar – Aplicações Web</vt:lpstr>
      <vt:lpstr>Contexto:</vt:lpstr>
      <vt:lpstr>Problemas Identificados :</vt:lpstr>
      <vt:lpstr>Objetivos do Projeto</vt:lpstr>
      <vt:lpstr>Justificativa</vt:lpstr>
      <vt:lpstr>Personas</vt:lpstr>
      <vt:lpstr>Gerenciamento do projeto</vt:lpstr>
      <vt:lpstr>Ambiente de trabalho </vt:lpstr>
      <vt:lpstr>Gestão de código fonte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 – Aplicações Web</dc:title>
  <dc:subject/>
  <dc:creator/>
  <cp:keywords/>
  <dc:description>generated using python-pptx</dc:description>
  <cp:lastModifiedBy>Andre Leandro</cp:lastModifiedBy>
  <cp:revision>4</cp:revision>
  <dcterms:created xsi:type="dcterms:W3CDTF">2013-01-27T09:14:16Z</dcterms:created>
  <dcterms:modified xsi:type="dcterms:W3CDTF">2024-04-15T01:11:36Z</dcterms:modified>
  <cp:category/>
</cp:coreProperties>
</file>