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jpeg" ContentType="image/jpeg"/>
  <Override PartName="/ppt/media/image2.jpeg" ContentType="image/jpeg"/>
  <Override PartName="/ppt/media/image3.jpeg" ContentType="image/jpeg"/>
  <Override PartName="/ppt/media/image4.png" ContentType="image/png"/>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4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4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4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4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5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5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5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5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6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6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6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6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6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6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7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7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7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7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7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7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8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8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8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8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8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9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9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9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9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9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9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10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0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1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0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0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0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10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1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1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1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1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1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pt-BR" sz="1400" spc="-1" strike="noStrike">
              <a:solidFill>
                <a:srgbClr val="000000"/>
              </a:solidFill>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
        <p:nvSpPr>
          <p:cNvPr id="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pt-B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3;p2"/>
          <p:cNvSpPr/>
          <p:nvPr/>
        </p:nvSpPr>
        <p:spPr>
          <a:xfrm>
            <a:off x="0" y="4363920"/>
            <a:ext cx="6011640" cy="1080720"/>
          </a:xfrm>
          <a:prstGeom prst="rect">
            <a:avLst/>
          </a:prstGeom>
          <a:solidFill>
            <a:schemeClr val="hlink"/>
          </a:solidFill>
          <a:ln w="0">
            <a:noFill/>
          </a:ln>
        </p:spPr>
        <p:style>
          <a:lnRef idx="0"/>
          <a:fillRef idx="0"/>
          <a:effectRef idx="0"/>
          <a:fontRef idx="minor"/>
        </p:style>
        <p:txBody>
          <a:bodyPr anchor="ctr">
            <a:noAutofit/>
          </a:bodyPr>
          <a:p>
            <a:pPr>
              <a:lnSpc>
                <a:spcPct val="100000"/>
              </a:lnSpc>
              <a:tabLst>
                <a:tab algn="l" pos="0"/>
              </a:tabLst>
            </a:pPr>
            <a:endParaRPr b="0" lang="pt-BR" sz="1400" spc="-1" strike="noStrike">
              <a:solidFill>
                <a:srgbClr val="000000"/>
              </a:solidFill>
              <a:latin typeface="Arial"/>
            </a:endParaRPr>
          </a:p>
        </p:txBody>
      </p:sp>
      <p:sp>
        <p:nvSpPr>
          <p:cNvPr id="1" name="PlaceHolder 1"/>
          <p:cNvSpPr>
            <a:spLocks noGrp="1"/>
          </p:cNvSpPr>
          <p:nvPr>
            <p:ph type="title"/>
          </p:nvPr>
        </p:nvSpPr>
        <p:spPr>
          <a:xfrm>
            <a:off x="179280" y="4076640"/>
            <a:ext cx="6048000" cy="1109160"/>
          </a:xfrm>
          <a:prstGeom prst="rect">
            <a:avLst/>
          </a:prstGeom>
          <a:noFill/>
          <a:ln w="0">
            <a:noFill/>
          </a:ln>
        </p:spPr>
        <p:txBody>
          <a:bodyPr anchor="ctr">
            <a:noAutofit/>
          </a:bodyPr>
          <a:p>
            <a:pPr indent="0">
              <a:buNone/>
            </a:pPr>
            <a:r>
              <a:rPr b="0" lang="pt-BR" sz="3200" spc="-1" strike="noStrike">
                <a:solidFill>
                  <a:srgbClr val="000000"/>
                </a:solidFill>
                <a:latin typeface="Arial"/>
              </a:rPr>
              <a:t>Clique para editar o formato do texto do título</a:t>
            </a:r>
            <a:endParaRPr b="0" lang="pt-BR" sz="3200" spc="-1" strike="noStrike">
              <a:solidFill>
                <a:srgbClr val="000000"/>
              </a:solidFill>
              <a:latin typeface="Arial"/>
            </a:endParaRPr>
          </a:p>
        </p:txBody>
      </p:sp>
      <p:sp>
        <p:nvSpPr>
          <p:cNvPr id="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843280" y="1197000"/>
            <a:ext cx="6552720" cy="507600"/>
          </a:xfrm>
          <a:prstGeom prst="rect">
            <a:avLst/>
          </a:prstGeom>
          <a:noFill/>
          <a:ln w="0">
            <a:noFill/>
          </a:ln>
        </p:spPr>
        <p:txBody>
          <a:bodyPr anchor="ctr">
            <a:noAutofit/>
          </a:bodyPr>
          <a:p>
            <a:pPr indent="0">
              <a:buNone/>
            </a:pPr>
            <a:r>
              <a:rPr b="0" lang="pt-BR" sz="3600" spc="-1" strike="noStrike">
                <a:solidFill>
                  <a:srgbClr val="000000"/>
                </a:solidFill>
                <a:latin typeface="Arial"/>
              </a:rPr>
              <a:t>Clique para editar o formato do texto do título</a:t>
            </a:r>
            <a:endParaRPr b="0" lang="pt-BR" sz="3600" spc="-1" strike="noStrike">
              <a:solidFill>
                <a:srgbClr val="000000"/>
              </a:solidFill>
              <a:latin typeface="Arial"/>
            </a:endParaRPr>
          </a:p>
        </p:txBody>
      </p:sp>
      <p:sp>
        <p:nvSpPr>
          <p:cNvPr id="40" name="PlaceHolder 2"/>
          <p:cNvSpPr>
            <a:spLocks noGrp="1"/>
          </p:cNvSpPr>
          <p:nvPr>
            <p:ph type="body"/>
          </p:nvPr>
        </p:nvSpPr>
        <p:spPr>
          <a:xfrm>
            <a:off x="1619280" y="1773360"/>
            <a:ext cx="7200720" cy="4677840"/>
          </a:xfrm>
          <a:prstGeom prst="rect">
            <a:avLst/>
          </a:prstGeom>
          <a:noFill/>
          <a:ln w="0">
            <a:noFill/>
          </a:ln>
        </p:spPr>
        <p:txBody>
          <a:bodyPr anchor="t">
            <a:noAutofit/>
          </a:bodyPr>
          <a:p>
            <a:pPr marL="432000" indent="-324000">
              <a:spcBef>
                <a:spcPts val="1417"/>
              </a:spcBef>
              <a:buClr>
                <a:srgbClr val="000000"/>
              </a:buClr>
              <a:buSzPct val="45000"/>
              <a:buFont typeface="Wingdings" charset="2"/>
              <a:buChar char=""/>
            </a:pPr>
            <a:r>
              <a:rPr b="0" lang="pt-BR" sz="2800" spc="-1" strike="noStrike">
                <a:solidFill>
                  <a:srgbClr val="000000"/>
                </a:solidFill>
                <a:latin typeface="Arial"/>
              </a:rPr>
              <a:t>Clique para editar o formato do texto da estrutura de tópicos</a:t>
            </a:r>
            <a:endParaRPr b="0" lang="pt-B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da estrutura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800" spc="-1" strike="noStrike">
                <a:solidFill>
                  <a:srgbClr val="000000"/>
                </a:solidFill>
                <a:latin typeface="Arial"/>
              </a:rPr>
              <a:t>3.º nível da estrutura de tópicos</a:t>
            </a:r>
            <a:endParaRPr b="0" lang="pt-BR"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800" spc="-1" strike="noStrike">
                <a:solidFill>
                  <a:srgbClr val="000000"/>
                </a:solidFill>
                <a:latin typeface="Arial"/>
              </a:rPr>
              <a:t>4.º nível da estrutura de tópicos</a:t>
            </a:r>
            <a:endParaRPr b="0" lang="pt-BR"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800" spc="-1" strike="noStrike">
                <a:solidFill>
                  <a:srgbClr val="000000"/>
                </a:solidFill>
                <a:latin typeface="Arial"/>
              </a:rPr>
              <a:t>5.º nível da estrutura de tópicos</a:t>
            </a:r>
            <a:endParaRPr b="0" lang="pt-BR"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800" spc="-1" strike="noStrike">
                <a:solidFill>
                  <a:srgbClr val="000000"/>
                </a:solidFill>
                <a:latin typeface="Arial"/>
              </a:rPr>
              <a:t>6.º nível da estrutura de tópicos</a:t>
            </a:r>
            <a:endParaRPr b="0" lang="pt-BR"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800" spc="-1" strike="noStrike">
                <a:solidFill>
                  <a:srgbClr val="000000"/>
                </a:solidFill>
                <a:latin typeface="Arial"/>
              </a:rPr>
              <a:t>7.º nível da estrutura de tópicos</a:t>
            </a:r>
            <a:endParaRPr b="0" lang="pt-BR"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pt-BR" sz="1400" spc="-1" strike="noStrike">
                <a:solidFill>
                  <a:srgbClr val="000000"/>
                </a:solidFill>
                <a:latin typeface="Arial"/>
              </a:rPr>
              <a:t>Clique para editar o formato do texto do título</a:t>
            </a:r>
            <a:endParaRPr b="0" lang="pt-BR" sz="1400" spc="-1" strike="noStrike">
              <a:solidFill>
                <a:srgbClr val="000000"/>
              </a:solidFill>
              <a:latin typeface="Arial"/>
            </a:endParaRPr>
          </a:p>
        </p:txBody>
      </p:sp>
      <p:sp>
        <p:nvSpPr>
          <p:cNvPr id="78"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youtu.be/xkqOvIWKGgE?si=r7PeVeJydbyCC_RY" TargetMode="External"/><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23640" y="4509000"/>
            <a:ext cx="5832000" cy="829800"/>
          </a:xfrm>
          <a:prstGeom prst="rect">
            <a:avLst/>
          </a:prstGeom>
          <a:noFill/>
          <a:ln w="0">
            <a:noFill/>
          </a:ln>
        </p:spPr>
        <p:txBody>
          <a:bodyPr anchor="ctr">
            <a:noAutofit/>
          </a:bodyPr>
          <a:p>
            <a:pPr indent="0">
              <a:lnSpc>
                <a:spcPct val="100000"/>
              </a:lnSpc>
              <a:buNone/>
              <a:tabLst>
                <a:tab algn="l" pos="0"/>
              </a:tabLst>
            </a:pPr>
            <a:r>
              <a:rPr b="1" i="1" lang="pt-BR" sz="4000" spc="-1" strike="noStrike">
                <a:solidFill>
                  <a:srgbClr val="f2f2f2"/>
                </a:solidFill>
                <a:latin typeface="Tahoma"/>
                <a:ea typeface="Tahoma"/>
              </a:rPr>
              <a:t>Tacada Certa</a:t>
            </a:r>
            <a:endParaRPr b="0" lang="pt-BR" sz="4000" spc="-1" strike="noStrike">
              <a:solidFill>
                <a:srgbClr val="000000"/>
              </a:solidFill>
              <a:latin typeface="Arial"/>
            </a:endParaRPr>
          </a:p>
        </p:txBody>
      </p:sp>
      <p:sp>
        <p:nvSpPr>
          <p:cNvPr id="116" name="PlaceHolder 2"/>
          <p:cNvSpPr>
            <a:spLocks noGrp="1"/>
          </p:cNvSpPr>
          <p:nvPr>
            <p:ph type="subTitle"/>
          </p:nvPr>
        </p:nvSpPr>
        <p:spPr>
          <a:xfrm>
            <a:off x="5724000" y="1052640"/>
            <a:ext cx="2763360" cy="380520"/>
          </a:xfrm>
          <a:prstGeom prst="rect">
            <a:avLst/>
          </a:prstGeom>
          <a:noFill/>
          <a:ln w="0">
            <a:noFill/>
          </a:ln>
        </p:spPr>
        <p:txBody>
          <a:bodyPr anchor="t">
            <a:noAutofit/>
          </a:bodyPr>
          <a:p>
            <a:pPr indent="0" algn="ctr">
              <a:buNone/>
            </a:pPr>
            <a:endParaRPr b="1" lang="pt-BR" sz="2400" spc="-1" strike="noStrike">
              <a:solidFill>
                <a:schemeClr val="lt1"/>
              </a:solidFill>
              <a:latin typeface="Arial"/>
              <a:ea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3420000" y="620640"/>
            <a:ext cx="3636720" cy="647640"/>
          </a:xfrm>
          <a:prstGeom prst="rect">
            <a:avLst/>
          </a:prstGeom>
          <a:noFill/>
          <a:ln w="0">
            <a:noFill/>
          </a:ln>
        </p:spPr>
        <p:txBody>
          <a:bodyPr anchor="ctr">
            <a:noAutofit/>
          </a:bodyPr>
          <a:p>
            <a:pPr indent="0">
              <a:lnSpc>
                <a:spcPct val="100000"/>
              </a:lnSpc>
              <a:buNone/>
              <a:tabLst>
                <a:tab algn="l" pos="0"/>
              </a:tabLst>
            </a:pPr>
            <a:r>
              <a:rPr b="1" i="1" lang="pt-BR" sz="4000" spc="-1" strike="noStrike">
                <a:solidFill>
                  <a:srgbClr val="00b050"/>
                </a:solidFill>
                <a:latin typeface="Arial"/>
                <a:ea typeface="Arial"/>
              </a:rPr>
              <a:t>Participantes</a:t>
            </a:r>
            <a:endParaRPr b="0" lang="pt-BR" sz="4000" spc="-1" strike="noStrike">
              <a:solidFill>
                <a:srgbClr val="000000"/>
              </a:solidFill>
              <a:latin typeface="Arial"/>
            </a:endParaRPr>
          </a:p>
        </p:txBody>
      </p:sp>
      <p:sp>
        <p:nvSpPr>
          <p:cNvPr id="118" name="PlaceHolder 2"/>
          <p:cNvSpPr>
            <a:spLocks noGrp="1"/>
          </p:cNvSpPr>
          <p:nvPr>
            <p:ph/>
          </p:nvPr>
        </p:nvSpPr>
        <p:spPr>
          <a:xfrm>
            <a:off x="2764440" y="2277000"/>
            <a:ext cx="5472360" cy="2304000"/>
          </a:xfrm>
          <a:prstGeom prst="rect">
            <a:avLst/>
          </a:prstGeom>
          <a:noFill/>
          <a:ln w="0">
            <a:noFill/>
          </a:ln>
        </p:spPr>
        <p:txBody>
          <a:bodyPr anchor="t">
            <a:noAutofit/>
          </a:bodyPr>
          <a:p>
            <a:pPr marL="343080" indent="-343080" algn="just">
              <a:lnSpc>
                <a:spcPct val="100000"/>
              </a:lnSpc>
              <a:buClr>
                <a:srgbClr val="262626"/>
              </a:buClr>
              <a:buFont typeface="Arial"/>
              <a:buChar char="•"/>
            </a:pPr>
            <a:r>
              <a:rPr b="0" lang="pt-BR" sz="2000" spc="-1" strike="noStrike">
                <a:solidFill>
                  <a:srgbClr val="262626"/>
                </a:solidFill>
                <a:latin typeface="Arial"/>
                <a:ea typeface="Arial"/>
              </a:rPr>
              <a:t>GUILHERME HENRIQUE FERNANDES</a:t>
            </a:r>
            <a:endParaRPr b="0" lang="pt-BR" sz="2000" spc="-1" strike="noStrike">
              <a:solidFill>
                <a:srgbClr val="000000"/>
              </a:solidFill>
              <a:latin typeface="Arial"/>
            </a:endParaRPr>
          </a:p>
          <a:p>
            <a:pPr marL="343080" indent="-343080" algn="just">
              <a:lnSpc>
                <a:spcPct val="100000"/>
              </a:lnSpc>
              <a:spcBef>
                <a:spcPts val="400"/>
              </a:spcBef>
              <a:buClr>
                <a:srgbClr val="262626"/>
              </a:buClr>
              <a:buFont typeface="Arial"/>
              <a:buChar char="•"/>
            </a:pPr>
            <a:r>
              <a:rPr b="0" lang="pt-BR" sz="2000" spc="-1" strike="noStrike">
                <a:solidFill>
                  <a:srgbClr val="262626"/>
                </a:solidFill>
                <a:latin typeface="Arial"/>
                <a:ea typeface="Arial"/>
              </a:rPr>
              <a:t>CAIO DE MORO ABJAUD</a:t>
            </a:r>
            <a:endParaRPr b="0" lang="pt-BR" sz="2000" spc="-1" strike="noStrike">
              <a:solidFill>
                <a:srgbClr val="000000"/>
              </a:solidFill>
              <a:latin typeface="Arial"/>
            </a:endParaRPr>
          </a:p>
          <a:p>
            <a:pPr marL="343080" indent="-343080" algn="just">
              <a:lnSpc>
                <a:spcPct val="100000"/>
              </a:lnSpc>
              <a:spcBef>
                <a:spcPts val="400"/>
              </a:spcBef>
              <a:buClr>
                <a:srgbClr val="262626"/>
              </a:buClr>
              <a:buFont typeface="Arial"/>
              <a:buChar char="•"/>
            </a:pPr>
            <a:r>
              <a:rPr b="0" lang="pt-BR" sz="2000" spc="-1" strike="noStrike">
                <a:solidFill>
                  <a:srgbClr val="262626"/>
                </a:solidFill>
                <a:latin typeface="Arial"/>
                <a:ea typeface="Arial"/>
              </a:rPr>
              <a:t>GABRIEL FERNANDES DUQUE</a:t>
            </a:r>
            <a:endParaRPr b="0" lang="pt-BR" sz="2000" spc="-1" strike="noStrike">
              <a:solidFill>
                <a:srgbClr val="000000"/>
              </a:solidFill>
              <a:latin typeface="Arial"/>
            </a:endParaRPr>
          </a:p>
          <a:p>
            <a:pPr marL="343080" indent="-343080" algn="just">
              <a:lnSpc>
                <a:spcPct val="100000"/>
              </a:lnSpc>
              <a:spcBef>
                <a:spcPts val="400"/>
              </a:spcBef>
              <a:buClr>
                <a:srgbClr val="262626"/>
              </a:buClr>
              <a:buFont typeface="Arial"/>
              <a:buChar char="•"/>
            </a:pPr>
            <a:r>
              <a:rPr b="0" lang="pt-BR" sz="2000" spc="-1" strike="noStrike">
                <a:solidFill>
                  <a:srgbClr val="262626"/>
                </a:solidFill>
                <a:latin typeface="Arial"/>
                <a:ea typeface="Arial"/>
              </a:rPr>
              <a:t>GUSTAVO LUCAS MARTINS</a:t>
            </a:r>
            <a:endParaRPr b="0" lang="pt-BR" sz="2000" spc="-1" strike="noStrike">
              <a:solidFill>
                <a:srgbClr val="000000"/>
              </a:solidFill>
              <a:latin typeface="Arial"/>
            </a:endParaRPr>
          </a:p>
          <a:p>
            <a:pPr marL="343080" indent="-343080" algn="just">
              <a:lnSpc>
                <a:spcPct val="100000"/>
              </a:lnSpc>
              <a:spcBef>
                <a:spcPts val="400"/>
              </a:spcBef>
              <a:buClr>
                <a:srgbClr val="262626"/>
              </a:buClr>
              <a:buFont typeface="Arial"/>
              <a:buChar char="•"/>
            </a:pPr>
            <a:r>
              <a:rPr b="0" lang="pt-BR" sz="2000" spc="-1" strike="noStrike">
                <a:solidFill>
                  <a:srgbClr val="262626"/>
                </a:solidFill>
                <a:latin typeface="Arial"/>
                <a:ea typeface="Arial"/>
              </a:rPr>
              <a:t>BRUNO CAIXETA FIGUEREDO </a:t>
            </a:r>
            <a:endParaRPr b="0" lang="pt-BR" sz="2000" spc="-1" strike="noStrike">
              <a:solidFill>
                <a:srgbClr val="000000"/>
              </a:solidFill>
              <a:latin typeface="Arial"/>
            </a:endParaRPr>
          </a:p>
          <a:p>
            <a:pPr marL="343080" indent="-343080" algn="just">
              <a:lnSpc>
                <a:spcPct val="100000"/>
              </a:lnSpc>
              <a:spcBef>
                <a:spcPts val="400"/>
              </a:spcBef>
              <a:buClr>
                <a:srgbClr val="262626"/>
              </a:buClr>
              <a:buFont typeface="Arial"/>
              <a:buChar char="•"/>
            </a:pPr>
            <a:r>
              <a:rPr b="0" lang="pt-BR" sz="2000" spc="-1" strike="noStrike">
                <a:solidFill>
                  <a:srgbClr val="262626"/>
                </a:solidFill>
                <a:latin typeface="Arial"/>
                <a:ea typeface="Arial"/>
              </a:rPr>
              <a:t>BERNARDO AMARAL MURUAYS</a:t>
            </a:r>
            <a:endParaRPr b="0" lang="pt-BR" sz="2000" spc="-1" strike="noStrike">
              <a:solidFill>
                <a:srgbClr val="000000"/>
              </a:solidFill>
              <a:latin typeface="Arial"/>
            </a:endParaRPr>
          </a:p>
          <a:p>
            <a:pPr indent="0">
              <a:lnSpc>
                <a:spcPct val="80000"/>
              </a:lnSpc>
              <a:spcBef>
                <a:spcPts val="561"/>
              </a:spcBef>
              <a:buNone/>
              <a:tabLst>
                <a:tab algn="l" pos="0"/>
              </a:tabLst>
            </a:pPr>
            <a:endParaRPr b="0" lang="pt-BR" sz="2800" spc="-1" strike="noStrike">
              <a:solidFill>
                <a:srgbClr val="000000"/>
              </a:solidFill>
              <a:latin typeface="Arial"/>
            </a:endParaRPr>
          </a:p>
          <a:p>
            <a:pPr marL="343080" indent="0" algn="just">
              <a:lnSpc>
                <a:spcPct val="100000"/>
              </a:lnSpc>
              <a:spcBef>
                <a:spcPts val="561"/>
              </a:spcBef>
              <a:buNone/>
              <a:tabLst>
                <a:tab algn="l" pos="0"/>
              </a:tabLst>
            </a:pP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763640" y="1628640"/>
            <a:ext cx="5616360" cy="647640"/>
          </a:xfrm>
          <a:prstGeom prst="rect">
            <a:avLst/>
          </a:prstGeom>
          <a:noFill/>
          <a:ln w="0">
            <a:noFill/>
          </a:ln>
        </p:spPr>
        <p:txBody>
          <a:bodyPr anchor="ctr">
            <a:noAutofit/>
          </a:bodyPr>
          <a:p>
            <a:pPr indent="0">
              <a:lnSpc>
                <a:spcPct val="100000"/>
              </a:lnSpc>
              <a:buNone/>
              <a:tabLst>
                <a:tab algn="l" pos="0"/>
              </a:tabLst>
            </a:pPr>
            <a:r>
              <a:rPr b="1" i="1" lang="pt-BR" sz="4000" spc="-1" strike="noStrike">
                <a:solidFill>
                  <a:srgbClr val="00b050"/>
                </a:solidFill>
                <a:latin typeface="Arial"/>
                <a:ea typeface="Arial"/>
              </a:rPr>
              <a:t>Contexto do Problema</a:t>
            </a:r>
            <a:endParaRPr b="0" lang="pt-BR" sz="4000" spc="-1" strike="noStrike">
              <a:solidFill>
                <a:srgbClr val="000000"/>
              </a:solidFill>
              <a:latin typeface="Arial"/>
            </a:endParaRPr>
          </a:p>
        </p:txBody>
      </p:sp>
      <p:sp>
        <p:nvSpPr>
          <p:cNvPr id="120" name="PlaceHolder 2"/>
          <p:cNvSpPr>
            <a:spLocks noGrp="1"/>
          </p:cNvSpPr>
          <p:nvPr>
            <p:ph/>
          </p:nvPr>
        </p:nvSpPr>
        <p:spPr>
          <a:xfrm>
            <a:off x="251640" y="2637000"/>
            <a:ext cx="8640720" cy="2808000"/>
          </a:xfrm>
          <a:prstGeom prst="rect">
            <a:avLst/>
          </a:prstGeom>
          <a:noFill/>
          <a:ln w="0">
            <a:noFill/>
          </a:ln>
        </p:spPr>
        <p:txBody>
          <a:bodyPr anchor="t">
            <a:noAutofit/>
          </a:bodyPr>
          <a:p>
            <a:pPr indent="0" algn="just">
              <a:lnSpc>
                <a:spcPct val="100000"/>
              </a:lnSpc>
              <a:buNone/>
              <a:tabLst>
                <a:tab algn="l" pos="0"/>
              </a:tabLst>
            </a:pPr>
            <a:r>
              <a:rPr b="0" lang="pt-BR" sz="2000" spc="-1" strike="noStrike">
                <a:solidFill>
                  <a:srgbClr val="262626"/>
                </a:solidFill>
                <a:latin typeface="Arial"/>
                <a:ea typeface="Arial"/>
              </a:rPr>
              <a:t>A organização de uma partida de sinuca pode ser às vezes desafiadora, principalmente se tratando de encontrar horários e locais que coincidam com todos os jogadores. Muitas das vezes a comunicação pode ser falha, como também gerenciar os horários de várias pessoas pode ser complicado. Além de que, parte da dificuldade se encontra em achar outros jogadores que compartilhem do mesmo interesse e nível de habilidade.</a:t>
            </a:r>
            <a:endParaRPr b="0" lang="pt-BR" sz="2000" spc="-1" strike="noStrike">
              <a:solidFill>
                <a:srgbClr val="000000"/>
              </a:solidFill>
              <a:latin typeface="Arial"/>
            </a:endParaRPr>
          </a:p>
          <a:p>
            <a:pPr marL="343080" indent="0" algn="just">
              <a:lnSpc>
                <a:spcPct val="100000"/>
              </a:lnSpc>
              <a:spcBef>
                <a:spcPts val="400"/>
              </a:spcBef>
              <a:buNone/>
              <a:tabLst>
                <a:tab algn="l" pos="0"/>
              </a:tabLst>
            </a:pP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950840" y="1700640"/>
            <a:ext cx="5241960" cy="647640"/>
          </a:xfrm>
          <a:prstGeom prst="rect">
            <a:avLst/>
          </a:prstGeom>
          <a:noFill/>
          <a:ln w="0">
            <a:noFill/>
          </a:ln>
        </p:spPr>
        <p:txBody>
          <a:bodyPr anchor="ctr">
            <a:noAutofit/>
          </a:bodyPr>
          <a:p>
            <a:pPr indent="0">
              <a:lnSpc>
                <a:spcPct val="100000"/>
              </a:lnSpc>
              <a:buNone/>
              <a:tabLst>
                <a:tab algn="l" pos="0"/>
              </a:tabLst>
            </a:pPr>
            <a:r>
              <a:rPr b="1" i="1" lang="pt-BR" sz="4000" spc="-1" strike="noStrike">
                <a:solidFill>
                  <a:srgbClr val="00b050"/>
                </a:solidFill>
                <a:latin typeface="Arial"/>
                <a:ea typeface="Arial"/>
              </a:rPr>
              <a:t>Proposta de solução </a:t>
            </a:r>
            <a:endParaRPr b="0" lang="pt-BR" sz="4000" spc="-1" strike="noStrike">
              <a:solidFill>
                <a:srgbClr val="000000"/>
              </a:solidFill>
              <a:latin typeface="Arial"/>
            </a:endParaRPr>
          </a:p>
        </p:txBody>
      </p:sp>
      <p:sp>
        <p:nvSpPr>
          <p:cNvPr id="122" name="PlaceHolder 2"/>
          <p:cNvSpPr>
            <a:spLocks noGrp="1"/>
          </p:cNvSpPr>
          <p:nvPr>
            <p:ph/>
          </p:nvPr>
        </p:nvSpPr>
        <p:spPr>
          <a:xfrm>
            <a:off x="287640" y="2781000"/>
            <a:ext cx="8568720" cy="2016000"/>
          </a:xfrm>
          <a:prstGeom prst="rect">
            <a:avLst/>
          </a:prstGeom>
          <a:noFill/>
          <a:ln w="0">
            <a:noFill/>
          </a:ln>
        </p:spPr>
        <p:txBody>
          <a:bodyPr anchor="t">
            <a:noAutofit/>
          </a:bodyPr>
          <a:p>
            <a:pPr indent="0" algn="just">
              <a:lnSpc>
                <a:spcPct val="100000"/>
              </a:lnSpc>
              <a:buNone/>
              <a:tabLst>
                <a:tab algn="l" pos="0"/>
              </a:tabLst>
            </a:pPr>
            <a:r>
              <a:rPr b="0" lang="pt-BR" sz="2000" spc="-1" strike="noStrike">
                <a:solidFill>
                  <a:srgbClr val="262626"/>
                </a:solidFill>
                <a:latin typeface="Arial"/>
                <a:ea typeface="Arial"/>
              </a:rPr>
              <a:t>O objetivo desse projeto é desenvolver um site prático e intuitivo, onde seja possível marcar jogos de sinuca, encontrar outros jogadores e compartilhar suas experiências. O site oferecerá ferramentas de agendamento flexíveis, tais quais permitam os usuários definirem local e horário, permitindo até a organização de torneios locais.</a:t>
            </a:r>
            <a:endParaRPr b="0" lang="pt-BR" sz="2000" spc="-1" strike="noStrike">
              <a:solidFill>
                <a:srgbClr val="000000"/>
              </a:solidFill>
              <a:latin typeface="Arial"/>
            </a:endParaRPr>
          </a:p>
          <a:p>
            <a:pPr marL="343080" indent="0" algn="just">
              <a:lnSpc>
                <a:spcPct val="100000"/>
              </a:lnSpc>
              <a:spcBef>
                <a:spcPts val="561"/>
              </a:spcBef>
              <a:buNone/>
              <a:tabLst>
                <a:tab algn="l" pos="0"/>
              </a:tabLst>
            </a:pP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Google Shape;77;p17" descr=""/>
          <p:cNvPicPr/>
          <p:nvPr/>
        </p:nvPicPr>
        <p:blipFill>
          <a:blip r:embed="rId1"/>
          <a:srcRect l="40569" t="15237" r="2677" b="2971"/>
          <a:stretch/>
        </p:blipFill>
        <p:spPr>
          <a:xfrm>
            <a:off x="1811160" y="2637000"/>
            <a:ext cx="5521320" cy="4363920"/>
          </a:xfrm>
          <a:prstGeom prst="rect">
            <a:avLst/>
          </a:prstGeom>
          <a:ln w="0">
            <a:noFill/>
          </a:ln>
        </p:spPr>
      </p:pic>
      <p:sp>
        <p:nvSpPr>
          <p:cNvPr id="124" name="PlaceHolder 1"/>
          <p:cNvSpPr>
            <a:spLocks noGrp="1"/>
          </p:cNvSpPr>
          <p:nvPr>
            <p:ph type="title"/>
          </p:nvPr>
        </p:nvSpPr>
        <p:spPr>
          <a:xfrm>
            <a:off x="899640" y="1917000"/>
            <a:ext cx="7848360" cy="503640"/>
          </a:xfrm>
          <a:prstGeom prst="rect">
            <a:avLst/>
          </a:prstGeom>
          <a:noFill/>
          <a:ln w="0">
            <a:noFill/>
          </a:ln>
        </p:spPr>
        <p:txBody>
          <a:bodyPr anchor="ctr">
            <a:noAutofit/>
          </a:bodyPr>
          <a:p>
            <a:pPr indent="0">
              <a:lnSpc>
                <a:spcPct val="100000"/>
              </a:lnSpc>
              <a:buNone/>
              <a:tabLst>
                <a:tab algn="l" pos="0"/>
              </a:tabLst>
            </a:pPr>
            <a:r>
              <a:rPr b="1" i="1" lang="pt-BR" sz="4000" spc="-1" strike="noStrike">
                <a:solidFill>
                  <a:srgbClr val="00b050"/>
                </a:solidFill>
                <a:latin typeface="Arial"/>
                <a:ea typeface="Arial"/>
              </a:rPr>
              <a:t>Link para apresentação do site </a:t>
            </a:r>
            <a:endParaRPr b="0" lang="pt-BR" sz="4000" spc="-1" strike="noStrike">
              <a:solidFill>
                <a:srgbClr val="000000"/>
              </a:solidFill>
              <a:latin typeface="Arial"/>
            </a:endParaRPr>
          </a:p>
        </p:txBody>
      </p:sp>
      <p:sp>
        <p:nvSpPr>
          <p:cNvPr id="125" name="Google Shape;79;p17"/>
          <p:cNvSpPr/>
          <p:nvPr/>
        </p:nvSpPr>
        <p:spPr>
          <a:xfrm>
            <a:off x="2499120" y="4005000"/>
            <a:ext cx="4145760" cy="5173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pt-BR" sz="1400" spc="-1" strike="noStrike" u="sng">
                <a:solidFill>
                  <a:schemeClr val="hlink"/>
                </a:solidFill>
                <a:uFillTx/>
                <a:latin typeface="Arial"/>
                <a:ea typeface="Arial"/>
                <a:hlinkClick r:id="rId2"/>
              </a:rPr>
              <a:t>https://youtu.be/xkqOvIWKGgE?si=r7PeVeJydbyCC_RY</a:t>
            </a:r>
            <a:r>
              <a:rPr b="0" lang="pt-BR" sz="1400" spc="-1" strike="noStrike" u="sng">
                <a:solidFill>
                  <a:schemeClr val="hlink"/>
                </a:solidFill>
                <a:uFillTx/>
                <a:latin typeface="Arial"/>
                <a:ea typeface="Arial"/>
              </a:rPr>
              <a:t> </a:t>
            </a:r>
            <a:r>
              <a:rPr b="0" lang="pt-BR" sz="1400" spc="-1" strike="noStrike">
                <a:solidFill>
                  <a:srgbClr val="000000"/>
                </a:solidFill>
                <a:latin typeface="Arial"/>
                <a:ea typeface="Arial"/>
              </a:rPr>
              <a:t> </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emplate">
  <a:themeElements>
    <a:clrScheme name="template 9">
      <a:dk1>
        <a:srgbClr val="4d4d4d"/>
      </a:dk1>
      <a:lt1>
        <a:srgbClr val="ffffff"/>
      </a:lt1>
      <a:dk2>
        <a:srgbClr val="4d4d4d"/>
      </a:dk2>
      <a:lt2>
        <a:srgbClr val="003366"/>
      </a:lt2>
      <a:accent1>
        <a:srgbClr val="33cccc"/>
      </a:accent1>
      <a:accent2>
        <a:srgbClr val="ff0000"/>
      </a:accent2>
      <a:accent3>
        <a:srgbClr val="ffffff"/>
      </a:accent3>
      <a:accent4>
        <a:srgbClr val="404040"/>
      </a:accent4>
      <a:accent5>
        <a:srgbClr val="ade2e2"/>
      </a:accent5>
      <a:accent6>
        <a:srgbClr val="e70000"/>
      </a:accent6>
      <a:hlink>
        <a:srgbClr val="009999"/>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plate">
  <a:themeElements>
    <a:clrScheme name="template 9">
      <a:dk1>
        <a:srgbClr val="4d4d4d"/>
      </a:dk1>
      <a:lt1>
        <a:srgbClr val="ffffff"/>
      </a:lt1>
      <a:dk2>
        <a:srgbClr val="4d4d4d"/>
      </a:dk2>
      <a:lt2>
        <a:srgbClr val="003366"/>
      </a:lt2>
      <a:accent1>
        <a:srgbClr val="33cccc"/>
      </a:accent1>
      <a:accent2>
        <a:srgbClr val="ff0000"/>
      </a:accent2>
      <a:accent3>
        <a:srgbClr val="ffffff"/>
      </a:accent3>
      <a:accent4>
        <a:srgbClr val="404040"/>
      </a:accent4>
      <a:accent5>
        <a:srgbClr val="ade2e2"/>
      </a:accent5>
      <a:accent6>
        <a:srgbClr val="e70000"/>
      </a:accent6>
      <a:hlink>
        <a:srgbClr val="009999"/>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template">
  <a:themeElements>
    <a:clrScheme name="template 9">
      <a:dk1>
        <a:srgbClr val="4d4d4d"/>
      </a:dk1>
      <a:lt1>
        <a:srgbClr val="ffffff"/>
      </a:lt1>
      <a:dk2>
        <a:srgbClr val="4d4d4d"/>
      </a:dk2>
      <a:lt2>
        <a:srgbClr val="003366"/>
      </a:lt2>
      <a:accent1>
        <a:srgbClr val="33cccc"/>
      </a:accent1>
      <a:accent2>
        <a:srgbClr val="ff0000"/>
      </a:accent2>
      <a:accent3>
        <a:srgbClr val="ffffff"/>
      </a:accent3>
      <a:accent4>
        <a:srgbClr val="404040"/>
      </a:accent4>
      <a:accent5>
        <a:srgbClr val="ade2e2"/>
      </a:accent5>
      <a:accent6>
        <a:srgbClr val="e70000"/>
      </a:accent6>
      <a:hlink>
        <a:srgbClr val="009999"/>
      </a:hlink>
      <a:folHlink>
        <a:srgbClr val="ddddd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LibreOffice/7.5.0.3$Windows_X86_64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2024-07-02T20:12:41Z</dcterms:modified>
  <cp:revision>1</cp:revision>
  <dc:subject/>
  <dc:title/>
</cp:coreProperties>
</file>