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74" r:id="rId3"/>
    <p:sldId id="288" r:id="rId4"/>
    <p:sldId id="261" r:id="rId5"/>
    <p:sldId id="260" r:id="rId6"/>
    <p:sldId id="266" r:id="rId7"/>
    <p:sldId id="285" r:id="rId8"/>
    <p:sldId id="262" r:id="rId9"/>
    <p:sldId id="286" r:id="rId10"/>
    <p:sldId id="287" r:id="rId11"/>
    <p:sldId id="275" r:id="rId12"/>
    <p:sldId id="289" r:id="rId13"/>
    <p:sldId id="283" r:id="rId14"/>
  </p:sldIdLst>
  <p:sldSz cx="9144000" cy="5143500" type="screen16x9"/>
  <p:notesSz cx="6858000" cy="9144000"/>
  <p:embeddedFontLst>
    <p:embeddedFont>
      <p:font typeface="Karla" pitchFamily="2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6DA3D-C44E-4CEF-8B25-9995FD7239D5}">
  <a:tblStyle styleId="{A676DA3D-C44E-4CEF-8B25-9995FD7239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a5f3ed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a5f3ed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d13202ad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d13202ad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0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aa5f3edd5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aa5f3edd5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6d13202ad6_1_32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6d13202ad6_1_32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47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60f4421e2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60f4421e2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6d13202ad6_1_32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6d13202ad6_1_32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6d13202ad6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6d13202ad6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8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d13202a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6d13202a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60f4421e2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60f4421e2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d13202ad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d13202ad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d136aaa5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d136aaa5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5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aaadf6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aaadf6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aaadf62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aaadf62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avLst/>
              <a:gdLst/>
              <a:ahLst/>
              <a:cxnLst/>
              <a:rect l="l" t="t" r="r" b="b"/>
              <a:pathLst>
                <a:path w="3537" h="7742" extrusionOk="0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avLst/>
              <a:gdLst/>
              <a:ahLst/>
              <a:cxnLst/>
              <a:rect l="l" t="t" r="r" b="b"/>
              <a:pathLst>
                <a:path w="6320" h="10672" fill="none" extrusionOk="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avLst/>
              <a:gdLst/>
              <a:ahLst/>
              <a:cxnLst/>
              <a:rect l="l" t="t" r="r" b="b"/>
              <a:pathLst>
                <a:path w="5986" h="5985" fill="none" extrusionOk="0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avLst/>
              <a:gdLst/>
              <a:ahLst/>
              <a:cxnLst/>
              <a:rect l="l" t="t" r="r" b="b"/>
              <a:pathLst>
                <a:path w="2930" h="3035" fill="none" extrusionOk="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avLst/>
              <a:gdLst/>
              <a:ahLst/>
              <a:cxnLst/>
              <a:rect l="l" t="t" r="r" b="b"/>
              <a:pathLst>
                <a:path w="2805" h="2721" fill="none" extrusionOk="0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avLst/>
              <a:gdLst/>
              <a:ahLst/>
              <a:cxnLst/>
              <a:rect l="l" t="t" r="r" b="b"/>
              <a:pathLst>
                <a:path w="3537" h="3537" fill="none" extrusionOk="0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avLst/>
              <a:gdLst/>
              <a:ahLst/>
              <a:cxnLst/>
              <a:rect l="l" t="t" r="r" b="b"/>
              <a:pathLst>
                <a:path w="1382" h="2386" fill="none" extrusionOk="0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fill="none" extrusionOk="0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avLst/>
              <a:gdLst/>
              <a:ahLst/>
              <a:cxnLst/>
              <a:rect l="l" t="t" r="r" b="b"/>
              <a:pathLst>
                <a:path w="41681" h="36637" extrusionOk="0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avLst/>
              <a:gdLst/>
              <a:ahLst/>
              <a:cxnLst/>
              <a:rect l="l" t="t" r="r" b="b"/>
              <a:pathLst>
                <a:path w="19585" h="17744" fill="none" extrusionOk="0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avLst/>
              <a:gdLst/>
              <a:ahLst/>
              <a:cxnLst/>
              <a:rect l="l" t="t" r="r" b="b"/>
              <a:pathLst>
                <a:path w="19962" h="7847" fill="none" extrusionOk="0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avLst/>
              <a:gdLst/>
              <a:ahLst/>
              <a:cxnLst/>
              <a:rect l="l" t="t" r="r" b="b"/>
              <a:pathLst>
                <a:path w="3411" h="7847" fill="none" extrusionOk="0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avLst/>
              <a:gdLst/>
              <a:ahLst/>
              <a:cxnLst/>
              <a:rect l="l" t="t" r="r" b="b"/>
              <a:pathLst>
                <a:path w="11467" h="1" fill="none" extrusionOk="0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avLst/>
              <a:gdLst/>
              <a:ahLst/>
              <a:cxnLst/>
              <a:rect l="l" t="t" r="r" b="b"/>
              <a:pathLst>
                <a:path w="6027" h="1" fill="none" extrusionOk="0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avLst/>
              <a:gdLst/>
              <a:ahLst/>
              <a:cxnLst/>
              <a:rect l="l" t="t" r="r" b="b"/>
              <a:pathLst>
                <a:path w="1" h="7073" fill="none" extrusionOk="0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avLst/>
              <a:gdLst/>
              <a:ahLst/>
              <a:cxnLst/>
              <a:rect l="l" t="t" r="r" b="b"/>
              <a:pathLst>
                <a:path w="1" h="2804" fill="none" extrusionOk="0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avLst/>
            <a:gdLst/>
            <a:ahLst/>
            <a:cxnLst/>
            <a:rect l="l" t="t" r="r" b="b"/>
            <a:pathLst>
              <a:path w="17787" h="12785" fill="none" extrusionOk="0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avLst/>
            <a:gdLst/>
            <a:ahLst/>
            <a:cxnLst/>
            <a:rect l="l" t="t" r="r" b="b"/>
            <a:pathLst>
              <a:path w="3118" h="5232" extrusionOk="0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10800000" flipH="1">
                  <a:off x="2423080" y="2386808"/>
                  <a:ext cx="416007" cy="752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rot="10800000" flipH="1">
                <a:off x="356280" y="836900"/>
                <a:ext cx="900" cy="4035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ONE_COLUMN_TEXT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2692713" y="2571750"/>
            <a:ext cx="5270700" cy="1751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684253" y="-316191"/>
            <a:ext cx="8464130" cy="2196550"/>
            <a:chOff x="684253" y="-316191"/>
            <a:chExt cx="8464130" cy="2196550"/>
          </a:xfrm>
        </p:grpSpPr>
        <p:cxnSp>
          <p:nvCxnSpPr>
            <p:cNvPr id="279" name="Google Shape;279;p18"/>
            <p:cNvCxnSpPr/>
            <p:nvPr/>
          </p:nvCxnSpPr>
          <p:spPr>
            <a:xfrm rot="10800000">
              <a:off x="824556" y="407875"/>
              <a:ext cx="0" cy="761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" name="Google Shape;280;p18"/>
            <p:cNvGrpSpPr/>
            <p:nvPr/>
          </p:nvGrpSpPr>
          <p:grpSpPr>
            <a:xfrm>
              <a:off x="684253" y="-316191"/>
              <a:ext cx="8464130" cy="2196550"/>
              <a:chOff x="4439845" y="-316191"/>
              <a:chExt cx="8464130" cy="219655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4580143" y="-316191"/>
                <a:ext cx="8323832" cy="2196550"/>
                <a:chOff x="4580143" y="-316191"/>
                <a:chExt cx="8323832" cy="2196550"/>
              </a:xfrm>
            </p:grpSpPr>
            <p:cxnSp>
              <p:nvCxnSpPr>
                <p:cNvPr id="282" name="Google Shape;282;p18"/>
                <p:cNvCxnSpPr/>
                <p:nvPr/>
              </p:nvCxnSpPr>
              <p:spPr>
                <a:xfrm>
                  <a:off x="4966575" y="1880359"/>
                  <a:ext cx="793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8"/>
                <p:cNvSpPr/>
                <p:nvPr/>
              </p:nvSpPr>
              <p:spPr>
                <a:xfrm>
                  <a:off x="4580143" y="1138409"/>
                  <a:ext cx="416007" cy="74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 rot="10800000">
                  <a:off x="4580150" y="-316191"/>
                  <a:ext cx="0" cy="445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5" name="Google Shape;285;p18"/>
              <p:cNvSpPr/>
              <p:nvPr/>
            </p:nvSpPr>
            <p:spPr>
              <a:xfrm>
                <a:off x="4446425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560575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4439845" y="8562"/>
                <a:ext cx="273654" cy="393837"/>
                <a:chOff x="278145" y="8562"/>
                <a:chExt cx="273654" cy="39383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78145" y="8562"/>
                  <a:ext cx="273654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2282" fill="none" extrusionOk="0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87445" y="107423"/>
                  <a:ext cx="59924" cy="29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3307" fill="none" extrusionOk="0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285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1322750" y="1692665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1322750" y="3052122"/>
            <a:ext cx="26178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 idx="2"/>
          </p:nvPr>
        </p:nvSpPr>
        <p:spPr>
          <a:xfrm>
            <a:off x="5203450" y="1692665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ubTitle" idx="3"/>
          </p:nvPr>
        </p:nvSpPr>
        <p:spPr>
          <a:xfrm>
            <a:off x="5203450" y="3052122"/>
            <a:ext cx="26178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3263100" y="3264475"/>
            <a:ext cx="2617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1"/>
          </p:nvPr>
        </p:nvSpPr>
        <p:spPr>
          <a:xfrm>
            <a:off x="2385150" y="1198475"/>
            <a:ext cx="4373700" cy="17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0" y="4736400"/>
            <a:ext cx="91440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>
            <a:off x="-39750" y="407100"/>
            <a:ext cx="9227728" cy="3915909"/>
            <a:chOff x="-39750" y="407100"/>
            <a:chExt cx="9227728" cy="3915909"/>
          </a:xfrm>
        </p:grpSpPr>
        <p:cxnSp>
          <p:nvCxnSpPr>
            <p:cNvPr id="301" name="Google Shape;301;p20"/>
            <p:cNvCxnSpPr/>
            <p:nvPr/>
          </p:nvCxnSpPr>
          <p:spPr>
            <a:xfrm>
              <a:off x="1176025" y="3126199"/>
              <a:ext cx="676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20"/>
            <p:cNvSpPr/>
            <p:nvPr/>
          </p:nvSpPr>
          <p:spPr>
            <a:xfrm>
              <a:off x="826243" y="2384199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" name="Google Shape;303;p20"/>
            <p:cNvCxnSpPr/>
            <p:nvPr/>
          </p:nvCxnSpPr>
          <p:spPr>
            <a:xfrm rot="10800000">
              <a:off x="-39750" y="407100"/>
              <a:ext cx="53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20"/>
            <p:cNvSpPr/>
            <p:nvPr/>
          </p:nvSpPr>
          <p:spPr>
            <a:xfrm rot="10800000">
              <a:off x="410231" y="407100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20"/>
            <p:cNvCxnSpPr/>
            <p:nvPr/>
          </p:nvCxnSpPr>
          <p:spPr>
            <a:xfrm>
              <a:off x="827100" y="1066175"/>
              <a:ext cx="0" cy="138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306;p20"/>
            <p:cNvSpPr/>
            <p:nvPr/>
          </p:nvSpPr>
          <p:spPr>
            <a:xfrm rot="10800000">
              <a:off x="7905979" y="31255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/>
            <p:nvPr/>
          </p:nvCxnSpPr>
          <p:spPr>
            <a:xfrm>
              <a:off x="8650678" y="4323009"/>
              <a:ext cx="53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" name="Google Shape;308;p20"/>
            <p:cNvSpPr/>
            <p:nvPr/>
          </p:nvSpPr>
          <p:spPr>
            <a:xfrm>
              <a:off x="8321990" y="3581066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BIG_NUMBER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subTitle" idx="1"/>
          </p:nvPr>
        </p:nvSpPr>
        <p:spPr>
          <a:xfrm>
            <a:off x="720550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2"/>
          </p:nvPr>
        </p:nvSpPr>
        <p:spPr>
          <a:xfrm>
            <a:off x="2694492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3"/>
          </p:nvPr>
        </p:nvSpPr>
        <p:spPr>
          <a:xfrm>
            <a:off x="4668435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4"/>
          </p:nvPr>
        </p:nvSpPr>
        <p:spPr>
          <a:xfrm>
            <a:off x="6642377" y="3654085"/>
            <a:ext cx="17811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title" hasCustomPrompt="1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22"/>
          <p:cNvSpPr txBox="1">
            <a:spLocks noGrp="1"/>
          </p:cNvSpPr>
          <p:nvPr>
            <p:ph type="title" idx="5" hasCustomPrompt="1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 idx="6" hasCustomPrompt="1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22"/>
          <p:cNvSpPr txBox="1">
            <a:spLocks noGrp="1"/>
          </p:cNvSpPr>
          <p:nvPr>
            <p:ph type="title" idx="7" hasCustomPrompt="1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 idx="8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2"/>
          <p:cNvSpPr/>
          <p:nvPr/>
        </p:nvSpPr>
        <p:spPr>
          <a:xfrm rot="5400000" flipH="1">
            <a:off x="-214341" y="4515948"/>
            <a:ext cx="1127845" cy="741937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>
            <a:off x="8013871" y="-385687"/>
            <a:ext cx="1135875" cy="1349306"/>
            <a:chOff x="9519" y="-14212"/>
            <a:chExt cx="1135875" cy="1349306"/>
          </a:xfrm>
        </p:grpSpPr>
        <p:sp>
          <p:nvSpPr>
            <p:cNvPr id="352" name="Google Shape;352;p22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5" name="Google Shape;355;p22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2"/>
          <p:cNvGrpSpPr/>
          <p:nvPr/>
        </p:nvGrpSpPr>
        <p:grpSpPr>
          <a:xfrm>
            <a:off x="-45100" y="-387474"/>
            <a:ext cx="871339" cy="1210056"/>
            <a:chOff x="-45100" y="-387474"/>
            <a:chExt cx="871339" cy="1210056"/>
          </a:xfrm>
        </p:grpSpPr>
        <p:sp>
          <p:nvSpPr>
            <p:cNvPr id="357" name="Google Shape;357;p22"/>
            <p:cNvSpPr/>
            <p:nvPr/>
          </p:nvSpPr>
          <p:spPr>
            <a:xfrm rot="-5400000">
              <a:off x="247170" y="24360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8" name="Google Shape;358;p22"/>
            <p:cNvCxnSpPr/>
            <p:nvPr/>
          </p:nvCxnSpPr>
          <p:spPr>
            <a:xfrm rot="10800000">
              <a:off x="826239" y="-387474"/>
              <a:ext cx="0" cy="79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22"/>
            <p:cNvCxnSpPr/>
            <p:nvPr/>
          </p:nvCxnSpPr>
          <p:spPr>
            <a:xfrm rot="10800000">
              <a:off x="-45100" y="822563"/>
              <a:ext cx="2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AND_BODY_2_2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>
            <a:spLocks noGrp="1"/>
          </p:cNvSpPr>
          <p:nvPr>
            <p:ph type="title"/>
          </p:nvPr>
        </p:nvSpPr>
        <p:spPr>
          <a:xfrm>
            <a:off x="944500" y="3590603"/>
            <a:ext cx="3012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1"/>
          </p:nvPr>
        </p:nvSpPr>
        <p:spPr>
          <a:xfrm>
            <a:off x="944500" y="2190206"/>
            <a:ext cx="3012600" cy="1324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2"/>
          </p:nvPr>
        </p:nvSpPr>
        <p:spPr>
          <a:xfrm>
            <a:off x="5186681" y="3589664"/>
            <a:ext cx="30126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3"/>
          </p:nvPr>
        </p:nvSpPr>
        <p:spPr>
          <a:xfrm>
            <a:off x="5186676" y="2189266"/>
            <a:ext cx="3012600" cy="1324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4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9" name="Google Shape;429;p26"/>
          <p:cNvGrpSpPr/>
          <p:nvPr/>
        </p:nvGrpSpPr>
        <p:grpSpPr>
          <a:xfrm>
            <a:off x="8323511" y="-330175"/>
            <a:ext cx="1596364" cy="743726"/>
            <a:chOff x="8323511" y="-330175"/>
            <a:chExt cx="1596364" cy="743726"/>
          </a:xfrm>
        </p:grpSpPr>
        <p:sp>
          <p:nvSpPr>
            <p:cNvPr id="430" name="Google Shape;430;p26"/>
            <p:cNvSpPr/>
            <p:nvPr/>
          </p:nvSpPr>
          <p:spPr>
            <a:xfrm>
              <a:off x="8323511" y="-330175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26"/>
            <p:cNvCxnSpPr/>
            <p:nvPr/>
          </p:nvCxnSpPr>
          <p:spPr>
            <a:xfrm>
              <a:off x="8705175" y="413552"/>
              <a:ext cx="121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2" name="Google Shape;432;p26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lt2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1860800" y="3444025"/>
            <a:ext cx="5422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1" name="Google Shape;111;p3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7421447" y="-6"/>
            <a:ext cx="1739640" cy="1144380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flipH="1">
            <a:off x="-11418" y="-6"/>
            <a:ext cx="1739640" cy="1144380"/>
          </a:xfrm>
          <a:custGeom>
            <a:avLst/>
            <a:gdLst/>
            <a:ahLst/>
            <a:cxnLst/>
            <a:rect l="l" t="t" r="r" b="b"/>
            <a:pathLst>
              <a:path w="69760" h="46033" fill="none" extrusionOk="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11950" y="1868125"/>
            <a:ext cx="38601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4701525" y="1788700"/>
            <a:ext cx="32043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 rot="10800000">
            <a:off x="8284183" y="0"/>
            <a:ext cx="273654" cy="5158175"/>
            <a:chOff x="270152" y="9537"/>
            <a:chExt cx="273654" cy="5158175"/>
          </a:xfrm>
        </p:grpSpPr>
        <p:grpSp>
          <p:nvGrpSpPr>
            <p:cNvPr id="129" name="Google Shape;129;p5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2" name="Google Shape;132;p5"/>
            <p:cNvCxnSpPr/>
            <p:nvPr/>
          </p:nvCxnSpPr>
          <p:spPr>
            <a:xfrm rot="10800000">
              <a:off x="407094" y="414212"/>
              <a:ext cx="0" cy="4753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5"/>
          <p:cNvGrpSpPr/>
          <p:nvPr/>
        </p:nvGrpSpPr>
        <p:grpSpPr>
          <a:xfrm>
            <a:off x="538260" y="-66750"/>
            <a:ext cx="338976" cy="1328735"/>
            <a:chOff x="628195" y="-66750"/>
            <a:chExt cx="338976" cy="1328735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28195" y="768506"/>
              <a:ext cx="338976" cy="493479"/>
              <a:chOff x="1168550" y="1865650"/>
              <a:chExt cx="566850" cy="825354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1168550" y="2165899"/>
                <a:ext cx="494807" cy="525105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3602" extrusionOk="0">
                    <a:moveTo>
                      <a:pt x="12934" y="0"/>
                    </a:moveTo>
                    <a:cubicBezTo>
                      <a:pt x="10702" y="0"/>
                      <a:pt x="7811" y="1769"/>
                      <a:pt x="5012" y="1769"/>
                    </a:cubicBezTo>
                    <a:cubicBezTo>
                      <a:pt x="4452" y="1769"/>
                      <a:pt x="3895" y="1699"/>
                      <a:pt x="3348" y="1528"/>
                    </a:cubicBezTo>
                    <a:cubicBezTo>
                      <a:pt x="2950" y="1400"/>
                      <a:pt x="2563" y="1344"/>
                      <a:pt x="2188" y="1344"/>
                    </a:cubicBezTo>
                    <a:cubicBezTo>
                      <a:pt x="1400" y="1344"/>
                      <a:pt x="667" y="1592"/>
                      <a:pt x="1" y="1947"/>
                    </a:cubicBezTo>
                    <a:lnTo>
                      <a:pt x="1" y="11342"/>
                    </a:lnTo>
                    <a:cubicBezTo>
                      <a:pt x="1" y="12597"/>
                      <a:pt x="1005" y="13601"/>
                      <a:pt x="2260" y="13601"/>
                    </a:cubicBezTo>
                    <a:lnTo>
                      <a:pt x="11802" y="13601"/>
                    </a:lnTo>
                    <a:cubicBezTo>
                      <a:pt x="13057" y="13601"/>
                      <a:pt x="14061" y="12597"/>
                      <a:pt x="14061" y="11342"/>
                    </a:cubicBezTo>
                    <a:lnTo>
                      <a:pt x="14061" y="189"/>
                    </a:lnTo>
                    <a:cubicBezTo>
                      <a:pt x="13709" y="57"/>
                      <a:pt x="13332" y="0"/>
                      <a:pt x="12934" y="0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429625" y="1865650"/>
                <a:ext cx="125050" cy="84072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6320" fill="none" extrusionOk="0">
                    <a:moveTo>
                      <a:pt x="5001" y="3160"/>
                    </a:moveTo>
                    <a:cubicBezTo>
                      <a:pt x="5001" y="4896"/>
                      <a:pt x="3892" y="6319"/>
                      <a:pt x="2511" y="6319"/>
                    </a:cubicBezTo>
                    <a:cubicBezTo>
                      <a:pt x="1130" y="6319"/>
                      <a:pt x="0" y="4896"/>
                      <a:pt x="0" y="3160"/>
                    </a:cubicBezTo>
                    <a:cubicBezTo>
                      <a:pt x="0" y="1423"/>
                      <a:pt x="1130" y="0"/>
                      <a:pt x="2511" y="0"/>
                    </a:cubicBezTo>
                    <a:cubicBezTo>
                      <a:pt x="3892" y="0"/>
                      <a:pt x="5001" y="1423"/>
                      <a:pt x="5001" y="316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248900" y="1949725"/>
                <a:ext cx="486500" cy="662250"/>
              </a:xfrm>
              <a:custGeom>
                <a:avLst/>
                <a:gdLst/>
                <a:ahLst/>
                <a:cxnLst/>
                <a:rect l="l" t="t" r="r" b="b"/>
                <a:pathLst>
                  <a:path w="19460" h="26490" extrusionOk="0">
                    <a:moveTo>
                      <a:pt x="0" y="0"/>
                    </a:moveTo>
                    <a:lnTo>
                      <a:pt x="0" y="24983"/>
                    </a:lnTo>
                    <a:cubicBezTo>
                      <a:pt x="0" y="25820"/>
                      <a:pt x="670" y="26490"/>
                      <a:pt x="1507" y="26490"/>
                    </a:cubicBezTo>
                    <a:lnTo>
                      <a:pt x="17953" y="26490"/>
                    </a:lnTo>
                    <a:cubicBezTo>
                      <a:pt x="18790" y="26490"/>
                      <a:pt x="19459" y="25820"/>
                      <a:pt x="19459" y="24983"/>
                    </a:cubicBezTo>
                    <a:lnTo>
                      <a:pt x="19459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1405624" y="2301079"/>
                <a:ext cx="208705" cy="208705"/>
                <a:chOff x="1430400" y="2325825"/>
                <a:chExt cx="159050" cy="159050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>
                  <a:off x="1486900" y="2325825"/>
                  <a:ext cx="46575" cy="1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" h="6362" extrusionOk="0">
                      <a:moveTo>
                        <a:pt x="1" y="0"/>
                      </a:moveTo>
                      <a:lnTo>
                        <a:pt x="1" y="6361"/>
                      </a:lnTo>
                      <a:lnTo>
                        <a:pt x="1863" y="6361"/>
                      </a:lnTo>
                      <a:lnTo>
                        <a:pt x="18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1430400" y="2382325"/>
                  <a:ext cx="159050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" h="1863" extrusionOk="0">
                      <a:moveTo>
                        <a:pt x="1" y="0"/>
                      </a:moveTo>
                      <a:lnTo>
                        <a:pt x="1" y="1862"/>
                      </a:lnTo>
                      <a:lnTo>
                        <a:pt x="6362" y="1862"/>
                      </a:lnTo>
                      <a:lnTo>
                        <a:pt x="63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41" name="Google Shape;141;p5"/>
            <p:cNvCxnSpPr/>
            <p:nvPr/>
          </p:nvCxnSpPr>
          <p:spPr>
            <a:xfrm rot="10800000">
              <a:off x="821713" y="-66750"/>
              <a:ext cx="0" cy="82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270152" y="9537"/>
            <a:ext cx="273654" cy="4751063"/>
            <a:chOff x="270152" y="9537"/>
            <a:chExt cx="273654" cy="47510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" name="Google Shape;158;p7"/>
            <p:cNvCxnSpPr/>
            <p:nvPr/>
          </p:nvCxnSpPr>
          <p:spPr>
            <a:xfrm rot="10800000">
              <a:off x="407100" y="414200"/>
              <a:ext cx="0" cy="43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41500" y="614900"/>
            <a:ext cx="330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1519225" y="1548790"/>
            <a:ext cx="61056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917955" y="614900"/>
            <a:ext cx="330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9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10800000">
            <a:off x="8600601" y="0"/>
            <a:ext cx="963555" cy="2572493"/>
            <a:chOff x="-912" y="2571000"/>
            <a:chExt cx="963555" cy="2572493"/>
          </a:xfrm>
        </p:grpSpPr>
        <p:sp>
          <p:nvSpPr>
            <p:cNvPr id="179" name="Google Shape;179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" name="Google Shape;182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" name="Google Shape;184;p9"/>
          <p:cNvGrpSpPr/>
          <p:nvPr/>
        </p:nvGrpSpPr>
        <p:grpSpPr>
          <a:xfrm rot="10800000" flipH="1">
            <a:off x="-410456" y="0"/>
            <a:ext cx="963555" cy="2572493"/>
            <a:chOff x="-912" y="2571000"/>
            <a:chExt cx="963555" cy="2572493"/>
          </a:xfrm>
        </p:grpSpPr>
        <p:sp>
          <p:nvSpPr>
            <p:cNvPr id="185" name="Google Shape;185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8" name="Google Shape;188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11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1"/>
          <p:cNvSpPr/>
          <p:nvPr/>
        </p:nvSpPr>
        <p:spPr>
          <a:xfrm>
            <a:off x="-46400" y="4729950"/>
            <a:ext cx="9246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11"/>
          <p:cNvCxnSpPr>
            <a:stCxn id="198" idx="2"/>
          </p:cNvCxnSpPr>
          <p:nvPr/>
        </p:nvCxnSpPr>
        <p:spPr>
          <a:xfrm>
            <a:off x="406484" y="2568259"/>
            <a:ext cx="8329800" cy="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11"/>
          <p:cNvGrpSpPr/>
          <p:nvPr/>
        </p:nvGrpSpPr>
        <p:grpSpPr>
          <a:xfrm rot="-5400000">
            <a:off x="-92438" y="2216098"/>
            <a:ext cx="273654" cy="724191"/>
            <a:chOff x="4436614" y="-316191"/>
            <a:chExt cx="273654" cy="724191"/>
          </a:xfrm>
        </p:grpSpPr>
        <p:cxnSp>
          <p:nvCxnSpPr>
            <p:cNvPr id="200" name="Google Shape;200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03" name="Google Shape;203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" name="Google Shape;205;p11"/>
          <p:cNvGrpSpPr/>
          <p:nvPr/>
        </p:nvGrpSpPr>
        <p:grpSpPr>
          <a:xfrm rot="5400000">
            <a:off x="8953918" y="2209636"/>
            <a:ext cx="273654" cy="724191"/>
            <a:chOff x="4436614" y="-316191"/>
            <a:chExt cx="273654" cy="724191"/>
          </a:xfrm>
        </p:grpSpPr>
        <p:cxnSp>
          <p:nvCxnSpPr>
            <p:cNvPr id="206" name="Google Shape;206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2282" fill="none" extrusionOk="0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307" fill="none" extrusionOk="0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11"/>
          <p:cNvSpPr txBox="1">
            <a:spLocks noGrp="1"/>
          </p:cNvSpPr>
          <p:nvPr>
            <p:ph type="title" idx="2" hasCustomPrompt="1"/>
          </p:nvPr>
        </p:nvSpPr>
        <p:spPr>
          <a:xfrm>
            <a:off x="2953800" y="1956750"/>
            <a:ext cx="3236400" cy="123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574325" y="3244700"/>
            <a:ext cx="39954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5054250" y="1738050"/>
            <a:ext cx="337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>
            <a:off x="-3760615" y="-331025"/>
            <a:ext cx="8322444" cy="742000"/>
            <a:chOff x="-3760615" y="-331025"/>
            <a:chExt cx="8322444" cy="742000"/>
          </a:xfrm>
        </p:grpSpPr>
        <p:cxnSp>
          <p:nvCxnSpPr>
            <p:cNvPr id="268" name="Google Shape;268;p17"/>
            <p:cNvCxnSpPr/>
            <p:nvPr/>
          </p:nvCxnSpPr>
          <p:spPr>
            <a:xfrm rot="10800000">
              <a:off x="-3760615" y="410975"/>
              <a:ext cx="79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17"/>
            <p:cNvSpPr/>
            <p:nvPr/>
          </p:nvSpPr>
          <p:spPr>
            <a:xfrm flipH="1">
              <a:off x="4145822" y="-331025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7297779" y="4007213"/>
            <a:ext cx="3322716" cy="1155788"/>
            <a:chOff x="6190309" y="4007213"/>
            <a:chExt cx="3322716" cy="1155788"/>
          </a:xfrm>
        </p:grpSpPr>
        <p:sp>
          <p:nvSpPr>
            <p:cNvPr id="271" name="Google Shape;271;p17"/>
            <p:cNvSpPr/>
            <p:nvPr/>
          </p:nvSpPr>
          <p:spPr>
            <a:xfrm flipH="1">
              <a:off x="6190309" y="4421063"/>
              <a:ext cx="1127845" cy="741937"/>
            </a:xfrm>
            <a:custGeom>
              <a:avLst/>
              <a:gdLst/>
              <a:ahLst/>
              <a:cxnLst/>
              <a:rect l="l" t="t" r="r" b="b"/>
              <a:pathLst>
                <a:path w="69760" h="4603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17"/>
            <p:cNvCxnSpPr/>
            <p:nvPr/>
          </p:nvCxnSpPr>
          <p:spPr>
            <a:xfrm>
              <a:off x="7860625" y="4007213"/>
              <a:ext cx="1652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17"/>
            <p:cNvSpPr/>
            <p:nvPr/>
          </p:nvSpPr>
          <p:spPr>
            <a:xfrm rot="5400000">
              <a:off x="7481106" y="3844244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5138550" y="2477425"/>
            <a:ext cx="31884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1D1C1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sz="45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72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  <p15:guide id="11" orient="horz" pos="449">
          <p15:clr>
            <a:srgbClr val="EA4335"/>
          </p15:clr>
        </p15:guide>
        <p15:guide id="12" orient="horz" pos="27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doctors-posing-together_810419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v.br/pt-br/noticias/saude-e-vigilancia-sanitaria/2021/11/governo-federal-reforca-importancia-da-doacao-de-sangue" TargetMode="External"/><Relationship Id="rId4" Type="http://schemas.openxmlformats.org/officeDocument/2006/relationships/hyperlink" Target="https://www.freepik.com/free-vector/blood-donor-day-background-with-phrase_895771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ctrTitle"/>
          </p:nvPr>
        </p:nvSpPr>
        <p:spPr>
          <a:xfrm>
            <a:off x="2520450" y="695895"/>
            <a:ext cx="41031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</a:t>
            </a:r>
            <a:r>
              <a:rPr lang="pt-BR" dirty="0" err="1"/>
              <a:t>got</a:t>
            </a:r>
            <a:r>
              <a:rPr lang="pt-BR" dirty="0"/>
              <a:t>   , uma </a:t>
            </a:r>
            <a:r>
              <a:rPr lang="pt-BR" dirty="0" err="1"/>
              <a:t>vid</a:t>
            </a:r>
            <a:endParaRPr dirty="0"/>
          </a:p>
        </p:txBody>
      </p:sp>
      <p:sp>
        <p:nvSpPr>
          <p:cNvPr id="502" name="Google Shape;502;p33"/>
          <p:cNvSpPr txBox="1">
            <a:spLocks noGrp="1"/>
          </p:cNvSpPr>
          <p:nvPr>
            <p:ph type="subTitle" idx="1"/>
          </p:nvPr>
        </p:nvSpPr>
        <p:spPr>
          <a:xfrm>
            <a:off x="3291393" y="2788450"/>
            <a:ext cx="4639815" cy="165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Eduardo Atene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Isabella Aquino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/>
              <a:t>Linekker</a:t>
            </a:r>
            <a:r>
              <a:rPr lang="pt-BR" sz="1800" dirty="0"/>
              <a:t> Emmanuel Batista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/>
              <a:t>Luisa</a:t>
            </a:r>
            <a:r>
              <a:rPr lang="pt-BR" sz="1800" dirty="0"/>
              <a:t> Lúcia Nunes Moreira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Pedro Silvério Madureira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4" name="Google Shape;719;p40">
            <a:extLst>
              <a:ext uri="{FF2B5EF4-FFF2-40B4-BE49-F238E27FC236}">
                <a16:creationId xmlns:a16="http://schemas.microsoft.com/office/drawing/2014/main" id="{3F5564C3-BD7F-4BD9-A204-82CDE449BC76}"/>
              </a:ext>
            </a:extLst>
          </p:cNvPr>
          <p:cNvGrpSpPr/>
          <p:nvPr/>
        </p:nvGrpSpPr>
        <p:grpSpPr>
          <a:xfrm>
            <a:off x="5611301" y="1220462"/>
            <a:ext cx="319454" cy="433097"/>
            <a:chOff x="8107742" y="840353"/>
            <a:chExt cx="299760" cy="406359"/>
          </a:xfrm>
        </p:grpSpPr>
        <p:sp>
          <p:nvSpPr>
            <p:cNvPr id="5" name="Google Shape;720;p40">
              <a:extLst>
                <a:ext uri="{FF2B5EF4-FFF2-40B4-BE49-F238E27FC236}">
                  <a16:creationId xmlns:a16="http://schemas.microsoft.com/office/drawing/2014/main" id="{21779CEC-A5C0-452E-B4D0-5CFCFA9870F9}"/>
                </a:ext>
              </a:extLst>
            </p:cNvPr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1;p40">
              <a:extLst>
                <a:ext uri="{FF2B5EF4-FFF2-40B4-BE49-F238E27FC236}">
                  <a16:creationId xmlns:a16="http://schemas.microsoft.com/office/drawing/2014/main" id="{F0B5A804-601E-4562-9F47-414D91111F5B}"/>
                </a:ext>
              </a:extLst>
            </p:cNvPr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93;p39">
            <a:extLst>
              <a:ext uri="{FF2B5EF4-FFF2-40B4-BE49-F238E27FC236}">
                <a16:creationId xmlns:a16="http://schemas.microsoft.com/office/drawing/2014/main" id="{D0425DD2-F934-49A6-BEF9-F0C2A090FEF0}"/>
              </a:ext>
            </a:extLst>
          </p:cNvPr>
          <p:cNvGrpSpPr/>
          <p:nvPr/>
        </p:nvGrpSpPr>
        <p:grpSpPr>
          <a:xfrm>
            <a:off x="5851626" y="1982817"/>
            <a:ext cx="450612" cy="392234"/>
            <a:chOff x="6115143" y="3416767"/>
            <a:chExt cx="450612" cy="392234"/>
          </a:xfrm>
        </p:grpSpPr>
        <p:sp>
          <p:nvSpPr>
            <p:cNvPr id="8" name="Google Shape;694;p39">
              <a:extLst>
                <a:ext uri="{FF2B5EF4-FFF2-40B4-BE49-F238E27FC236}">
                  <a16:creationId xmlns:a16="http://schemas.microsoft.com/office/drawing/2014/main" id="{9580BDAB-60B5-4F76-BB50-58D296663158}"/>
                </a:ext>
              </a:extLst>
            </p:cNvPr>
            <p:cNvSpPr/>
            <p:nvPr/>
          </p:nvSpPr>
          <p:spPr>
            <a:xfrm>
              <a:off x="6115143" y="3462579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39">
              <a:extLst>
                <a:ext uri="{FF2B5EF4-FFF2-40B4-BE49-F238E27FC236}">
                  <a16:creationId xmlns:a16="http://schemas.microsoft.com/office/drawing/2014/main" id="{A34E5DC0-ACF1-45DE-8230-A88F07695035}"/>
                </a:ext>
              </a:extLst>
            </p:cNvPr>
            <p:cNvSpPr/>
            <p:nvPr/>
          </p:nvSpPr>
          <p:spPr>
            <a:xfrm>
              <a:off x="6194809" y="3441293"/>
              <a:ext cx="344958" cy="165635"/>
            </a:xfrm>
            <a:custGeom>
              <a:avLst/>
              <a:gdLst/>
              <a:ahLst/>
              <a:cxnLst/>
              <a:rect l="l" t="t" r="r" b="b"/>
              <a:pathLst>
                <a:path w="9501" h="4562" extrusionOk="0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39">
              <a:extLst>
                <a:ext uri="{FF2B5EF4-FFF2-40B4-BE49-F238E27FC236}">
                  <a16:creationId xmlns:a16="http://schemas.microsoft.com/office/drawing/2014/main" id="{0921B63A-3643-47A6-BFAD-D60E3E167EFB}"/>
                </a:ext>
              </a:extLst>
            </p:cNvPr>
            <p:cNvSpPr/>
            <p:nvPr/>
          </p:nvSpPr>
          <p:spPr>
            <a:xfrm>
              <a:off x="6169959" y="3416767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/>
          <p:nvPr/>
        </p:nvSpPr>
        <p:spPr>
          <a:xfrm>
            <a:off x="7921652" y="1016442"/>
            <a:ext cx="590613" cy="248975"/>
          </a:xfrm>
          <a:custGeom>
            <a:avLst/>
            <a:gdLst/>
            <a:ahLst/>
            <a:cxnLst/>
            <a:rect l="l" t="t" r="r" b="b"/>
            <a:pathLst>
              <a:path w="10735" h="4526" extrusionOk="0">
                <a:moveTo>
                  <a:pt x="3819" y="634"/>
                </a:moveTo>
                <a:cubicBezTo>
                  <a:pt x="4190" y="634"/>
                  <a:pt x="4562" y="759"/>
                  <a:pt x="4855" y="1010"/>
                </a:cubicBezTo>
                <a:cubicBezTo>
                  <a:pt x="5001" y="1157"/>
                  <a:pt x="5210" y="1387"/>
                  <a:pt x="5608" y="1387"/>
                </a:cubicBezTo>
                <a:lnTo>
                  <a:pt x="6905" y="1387"/>
                </a:lnTo>
                <a:cubicBezTo>
                  <a:pt x="6759" y="1743"/>
                  <a:pt x="6424" y="2015"/>
                  <a:pt x="6005" y="2015"/>
                </a:cubicBezTo>
                <a:lnTo>
                  <a:pt x="4729" y="2015"/>
                </a:lnTo>
                <a:lnTo>
                  <a:pt x="4729" y="2642"/>
                </a:lnTo>
                <a:lnTo>
                  <a:pt x="7219" y="2642"/>
                </a:lnTo>
                <a:lnTo>
                  <a:pt x="8746" y="1638"/>
                </a:lnTo>
                <a:cubicBezTo>
                  <a:pt x="8902" y="1531"/>
                  <a:pt x="9075" y="1483"/>
                  <a:pt x="9248" y="1483"/>
                </a:cubicBezTo>
                <a:cubicBezTo>
                  <a:pt x="9447" y="1483"/>
                  <a:pt x="9645" y="1547"/>
                  <a:pt x="9813" y="1659"/>
                </a:cubicBezTo>
                <a:lnTo>
                  <a:pt x="6842" y="3898"/>
                </a:lnTo>
                <a:lnTo>
                  <a:pt x="628" y="3898"/>
                </a:lnTo>
                <a:lnTo>
                  <a:pt x="628" y="2015"/>
                </a:lnTo>
                <a:lnTo>
                  <a:pt x="1653" y="2015"/>
                </a:lnTo>
                <a:lnTo>
                  <a:pt x="2783" y="1010"/>
                </a:lnTo>
                <a:cubicBezTo>
                  <a:pt x="3076" y="759"/>
                  <a:pt x="3447" y="634"/>
                  <a:pt x="3819" y="634"/>
                </a:cubicBezTo>
                <a:close/>
                <a:moveTo>
                  <a:pt x="3811" y="1"/>
                </a:moveTo>
                <a:cubicBezTo>
                  <a:pt x="3290" y="1"/>
                  <a:pt x="2773" y="184"/>
                  <a:pt x="2365" y="550"/>
                </a:cubicBezTo>
                <a:lnTo>
                  <a:pt x="1402" y="1387"/>
                </a:lnTo>
                <a:lnTo>
                  <a:pt x="0" y="1387"/>
                </a:lnTo>
                <a:lnTo>
                  <a:pt x="0" y="4526"/>
                </a:lnTo>
                <a:lnTo>
                  <a:pt x="7052" y="4526"/>
                </a:lnTo>
                <a:lnTo>
                  <a:pt x="10734" y="1764"/>
                </a:lnTo>
                <a:lnTo>
                  <a:pt x="10546" y="1513"/>
                </a:lnTo>
                <a:cubicBezTo>
                  <a:pt x="10247" y="1084"/>
                  <a:pt x="9762" y="856"/>
                  <a:pt x="9267" y="856"/>
                </a:cubicBezTo>
                <a:cubicBezTo>
                  <a:pt x="8965" y="856"/>
                  <a:pt x="8660" y="941"/>
                  <a:pt x="8391" y="1115"/>
                </a:cubicBezTo>
                <a:lnTo>
                  <a:pt x="7428" y="1743"/>
                </a:lnTo>
                <a:cubicBezTo>
                  <a:pt x="7533" y="1534"/>
                  <a:pt x="7575" y="1303"/>
                  <a:pt x="7575" y="1073"/>
                </a:cubicBezTo>
                <a:lnTo>
                  <a:pt x="7575" y="759"/>
                </a:lnTo>
                <a:lnTo>
                  <a:pt x="5629" y="759"/>
                </a:lnTo>
                <a:cubicBezTo>
                  <a:pt x="5482" y="759"/>
                  <a:pt x="5419" y="676"/>
                  <a:pt x="5273" y="550"/>
                </a:cubicBezTo>
                <a:cubicBezTo>
                  <a:pt x="4855" y="184"/>
                  <a:pt x="4331" y="1"/>
                  <a:pt x="3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0"/>
          <p:cNvGrpSpPr/>
          <p:nvPr/>
        </p:nvGrpSpPr>
        <p:grpSpPr>
          <a:xfrm>
            <a:off x="7617843" y="407229"/>
            <a:ext cx="205706" cy="299027"/>
            <a:chOff x="7755376" y="4015381"/>
            <a:chExt cx="135744" cy="197338"/>
          </a:xfrm>
        </p:grpSpPr>
        <p:sp>
          <p:nvSpPr>
            <p:cNvPr id="713" name="Google Shape;713;p40"/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8512539" y="407158"/>
            <a:ext cx="224236" cy="224280"/>
            <a:chOff x="7932213" y="1463813"/>
            <a:chExt cx="127125" cy="127150"/>
          </a:xfrm>
        </p:grpSpPr>
        <p:sp>
          <p:nvSpPr>
            <p:cNvPr id="716" name="Google Shape;716;p40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8198463" y="794986"/>
            <a:ext cx="134762" cy="44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0"/>
          <p:cNvGrpSpPr/>
          <p:nvPr/>
        </p:nvGrpSpPr>
        <p:grpSpPr>
          <a:xfrm>
            <a:off x="8420033" y="1402255"/>
            <a:ext cx="319454" cy="433097"/>
            <a:chOff x="8107742" y="840353"/>
            <a:chExt cx="299760" cy="406359"/>
          </a:xfrm>
        </p:grpSpPr>
        <p:sp>
          <p:nvSpPr>
            <p:cNvPr id="720" name="Google Shape;720;p40"/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51;p39">
            <a:extLst>
              <a:ext uri="{FF2B5EF4-FFF2-40B4-BE49-F238E27FC236}">
                <a16:creationId xmlns:a16="http://schemas.microsoft.com/office/drawing/2014/main" id="{95C3EF68-3F92-4BF6-85F5-451E7FE0B2A4}"/>
              </a:ext>
            </a:extLst>
          </p:cNvPr>
          <p:cNvSpPr txBox="1">
            <a:spLocks/>
          </p:cNvSpPr>
          <p:nvPr/>
        </p:nvSpPr>
        <p:spPr>
          <a:xfrm>
            <a:off x="1029088" y="128239"/>
            <a:ext cx="6937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jdhani"/>
              <a:buNone/>
              <a:defRPr sz="20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4500" dirty="0"/>
              <a:t>Pessoas Influenciadoras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67F290-A633-490B-B231-0A2A743C3D83}"/>
              </a:ext>
            </a:extLst>
          </p:cNvPr>
          <p:cNvSpPr txBox="1"/>
          <p:nvPr/>
        </p:nvSpPr>
        <p:spPr>
          <a:xfrm>
            <a:off x="0" y="4814457"/>
            <a:ext cx="2456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u="none" strike="noStrike" dirty="0">
                <a:solidFill>
                  <a:schemeClr val="accent6"/>
                </a:solidFill>
                <a:effectLst/>
                <a:latin typeface="Merriweather" panose="020B0604020202020204" pitchFamily="2" charset="0"/>
              </a:rPr>
              <a:t>Mapa de Stakeholders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6" name="Google Shape;652;p39">
            <a:extLst>
              <a:ext uri="{FF2B5EF4-FFF2-40B4-BE49-F238E27FC236}">
                <a16:creationId xmlns:a16="http://schemas.microsoft.com/office/drawing/2014/main" id="{2479DFC0-7D5A-4DB3-A60D-95693A39A7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3160" y="875276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</a:rPr>
              <a:t>Governo de Minas</a:t>
            </a:r>
          </a:p>
        </p:txBody>
      </p:sp>
      <p:sp>
        <p:nvSpPr>
          <p:cNvPr id="27" name="Google Shape;652;p39">
            <a:extLst>
              <a:ext uri="{FF2B5EF4-FFF2-40B4-BE49-F238E27FC236}">
                <a16:creationId xmlns:a16="http://schemas.microsoft.com/office/drawing/2014/main" id="{93C8C40F-1858-4F9B-8FB3-28368A2F4FCD}"/>
              </a:ext>
            </a:extLst>
          </p:cNvPr>
          <p:cNvSpPr txBox="1">
            <a:spLocks/>
          </p:cNvSpPr>
          <p:nvPr/>
        </p:nvSpPr>
        <p:spPr>
          <a:xfrm>
            <a:off x="3467841" y="1321640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pt-BR" sz="1600" dirty="0">
                <a:solidFill>
                  <a:srgbClr val="000000"/>
                </a:solidFill>
              </a:rPr>
              <a:t>Ministério da Saúde</a:t>
            </a:r>
          </a:p>
        </p:txBody>
      </p:sp>
      <p:sp>
        <p:nvSpPr>
          <p:cNvPr id="28" name="Google Shape;652;p39">
            <a:extLst>
              <a:ext uri="{FF2B5EF4-FFF2-40B4-BE49-F238E27FC236}">
                <a16:creationId xmlns:a16="http://schemas.microsoft.com/office/drawing/2014/main" id="{E065490D-D2CE-40C4-8873-57AA86549DC8}"/>
              </a:ext>
            </a:extLst>
          </p:cNvPr>
          <p:cNvSpPr txBox="1">
            <a:spLocks/>
          </p:cNvSpPr>
          <p:nvPr/>
        </p:nvSpPr>
        <p:spPr>
          <a:xfrm>
            <a:off x="5842523" y="1807837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pt-BR" sz="1600" dirty="0">
                <a:solidFill>
                  <a:srgbClr val="000000"/>
                </a:solidFill>
              </a:rPr>
              <a:t>Anvisa</a:t>
            </a:r>
          </a:p>
        </p:txBody>
      </p:sp>
      <p:grpSp>
        <p:nvGrpSpPr>
          <p:cNvPr id="29" name="Google Shape;719;p40">
            <a:extLst>
              <a:ext uri="{FF2B5EF4-FFF2-40B4-BE49-F238E27FC236}">
                <a16:creationId xmlns:a16="http://schemas.microsoft.com/office/drawing/2014/main" id="{6B4745C7-BAFA-452F-AE82-1AAA5EB9E430}"/>
              </a:ext>
            </a:extLst>
          </p:cNvPr>
          <p:cNvGrpSpPr/>
          <p:nvPr/>
        </p:nvGrpSpPr>
        <p:grpSpPr>
          <a:xfrm>
            <a:off x="509791" y="3560277"/>
            <a:ext cx="319454" cy="433097"/>
            <a:chOff x="8107742" y="840353"/>
            <a:chExt cx="299760" cy="406359"/>
          </a:xfrm>
        </p:grpSpPr>
        <p:sp>
          <p:nvSpPr>
            <p:cNvPr id="30" name="Google Shape;720;p40">
              <a:extLst>
                <a:ext uri="{FF2B5EF4-FFF2-40B4-BE49-F238E27FC236}">
                  <a16:creationId xmlns:a16="http://schemas.microsoft.com/office/drawing/2014/main" id="{C78387B4-B875-449D-B934-C384645101C3}"/>
                </a:ext>
              </a:extLst>
            </p:cNvPr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1;p40">
              <a:extLst>
                <a:ext uri="{FF2B5EF4-FFF2-40B4-BE49-F238E27FC236}">
                  <a16:creationId xmlns:a16="http://schemas.microsoft.com/office/drawing/2014/main" id="{B5A5D46C-B778-497B-844F-80D2017EBFB6}"/>
                </a:ext>
              </a:extLst>
            </p:cNvPr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11;p40">
            <a:extLst>
              <a:ext uri="{FF2B5EF4-FFF2-40B4-BE49-F238E27FC236}">
                <a16:creationId xmlns:a16="http://schemas.microsoft.com/office/drawing/2014/main" id="{AF60C1AA-C629-4344-AC59-B90E35665BF4}"/>
              </a:ext>
            </a:extLst>
          </p:cNvPr>
          <p:cNvSpPr/>
          <p:nvPr/>
        </p:nvSpPr>
        <p:spPr>
          <a:xfrm>
            <a:off x="207492" y="4134415"/>
            <a:ext cx="590613" cy="248975"/>
          </a:xfrm>
          <a:custGeom>
            <a:avLst/>
            <a:gdLst/>
            <a:ahLst/>
            <a:cxnLst/>
            <a:rect l="l" t="t" r="r" b="b"/>
            <a:pathLst>
              <a:path w="10735" h="4526" extrusionOk="0">
                <a:moveTo>
                  <a:pt x="3819" y="634"/>
                </a:moveTo>
                <a:cubicBezTo>
                  <a:pt x="4190" y="634"/>
                  <a:pt x="4562" y="759"/>
                  <a:pt x="4855" y="1010"/>
                </a:cubicBezTo>
                <a:cubicBezTo>
                  <a:pt x="5001" y="1157"/>
                  <a:pt x="5210" y="1387"/>
                  <a:pt x="5608" y="1387"/>
                </a:cubicBezTo>
                <a:lnTo>
                  <a:pt x="6905" y="1387"/>
                </a:lnTo>
                <a:cubicBezTo>
                  <a:pt x="6759" y="1743"/>
                  <a:pt x="6424" y="2015"/>
                  <a:pt x="6005" y="2015"/>
                </a:cubicBezTo>
                <a:lnTo>
                  <a:pt x="4729" y="2015"/>
                </a:lnTo>
                <a:lnTo>
                  <a:pt x="4729" y="2642"/>
                </a:lnTo>
                <a:lnTo>
                  <a:pt x="7219" y="2642"/>
                </a:lnTo>
                <a:lnTo>
                  <a:pt x="8746" y="1638"/>
                </a:lnTo>
                <a:cubicBezTo>
                  <a:pt x="8902" y="1531"/>
                  <a:pt x="9075" y="1483"/>
                  <a:pt x="9248" y="1483"/>
                </a:cubicBezTo>
                <a:cubicBezTo>
                  <a:pt x="9447" y="1483"/>
                  <a:pt x="9645" y="1547"/>
                  <a:pt x="9813" y="1659"/>
                </a:cubicBezTo>
                <a:lnTo>
                  <a:pt x="6842" y="3898"/>
                </a:lnTo>
                <a:lnTo>
                  <a:pt x="628" y="3898"/>
                </a:lnTo>
                <a:lnTo>
                  <a:pt x="628" y="2015"/>
                </a:lnTo>
                <a:lnTo>
                  <a:pt x="1653" y="2015"/>
                </a:lnTo>
                <a:lnTo>
                  <a:pt x="2783" y="1010"/>
                </a:lnTo>
                <a:cubicBezTo>
                  <a:pt x="3076" y="759"/>
                  <a:pt x="3447" y="634"/>
                  <a:pt x="3819" y="634"/>
                </a:cubicBezTo>
                <a:close/>
                <a:moveTo>
                  <a:pt x="3811" y="1"/>
                </a:moveTo>
                <a:cubicBezTo>
                  <a:pt x="3290" y="1"/>
                  <a:pt x="2773" y="184"/>
                  <a:pt x="2365" y="550"/>
                </a:cubicBezTo>
                <a:lnTo>
                  <a:pt x="1402" y="1387"/>
                </a:lnTo>
                <a:lnTo>
                  <a:pt x="0" y="1387"/>
                </a:lnTo>
                <a:lnTo>
                  <a:pt x="0" y="4526"/>
                </a:lnTo>
                <a:lnTo>
                  <a:pt x="7052" y="4526"/>
                </a:lnTo>
                <a:lnTo>
                  <a:pt x="10734" y="1764"/>
                </a:lnTo>
                <a:lnTo>
                  <a:pt x="10546" y="1513"/>
                </a:lnTo>
                <a:cubicBezTo>
                  <a:pt x="10247" y="1084"/>
                  <a:pt x="9762" y="856"/>
                  <a:pt x="9267" y="856"/>
                </a:cubicBezTo>
                <a:cubicBezTo>
                  <a:pt x="8965" y="856"/>
                  <a:pt x="8660" y="941"/>
                  <a:pt x="8391" y="1115"/>
                </a:cubicBezTo>
                <a:lnTo>
                  <a:pt x="7428" y="1743"/>
                </a:lnTo>
                <a:cubicBezTo>
                  <a:pt x="7533" y="1534"/>
                  <a:pt x="7575" y="1303"/>
                  <a:pt x="7575" y="1073"/>
                </a:cubicBezTo>
                <a:lnTo>
                  <a:pt x="7575" y="759"/>
                </a:lnTo>
                <a:lnTo>
                  <a:pt x="5629" y="759"/>
                </a:lnTo>
                <a:cubicBezTo>
                  <a:pt x="5482" y="759"/>
                  <a:pt x="5419" y="676"/>
                  <a:pt x="5273" y="550"/>
                </a:cubicBezTo>
                <a:cubicBezTo>
                  <a:pt x="4855" y="184"/>
                  <a:pt x="4331" y="1"/>
                  <a:pt x="3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712;p40">
            <a:extLst>
              <a:ext uri="{FF2B5EF4-FFF2-40B4-BE49-F238E27FC236}">
                <a16:creationId xmlns:a16="http://schemas.microsoft.com/office/drawing/2014/main" id="{613E7423-8726-4216-BD01-A8DB58C41447}"/>
              </a:ext>
            </a:extLst>
          </p:cNvPr>
          <p:cNvGrpSpPr/>
          <p:nvPr/>
        </p:nvGrpSpPr>
        <p:grpSpPr>
          <a:xfrm>
            <a:off x="277184" y="3302448"/>
            <a:ext cx="205706" cy="299027"/>
            <a:chOff x="7755376" y="4015381"/>
            <a:chExt cx="135744" cy="197338"/>
          </a:xfrm>
        </p:grpSpPr>
        <p:sp>
          <p:nvSpPr>
            <p:cNvPr id="35" name="Google Shape;713;p40">
              <a:extLst>
                <a:ext uri="{FF2B5EF4-FFF2-40B4-BE49-F238E27FC236}">
                  <a16:creationId xmlns:a16="http://schemas.microsoft.com/office/drawing/2014/main" id="{2D5FAEA1-E7C2-4534-86B7-83A7C9E24558}"/>
                </a:ext>
              </a:extLst>
            </p:cNvPr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4;p40">
              <a:extLst>
                <a:ext uri="{FF2B5EF4-FFF2-40B4-BE49-F238E27FC236}">
                  <a16:creationId xmlns:a16="http://schemas.microsoft.com/office/drawing/2014/main" id="{AC38D324-6827-4266-B3CF-A4FD7FA1EF58}"/>
                </a:ext>
              </a:extLst>
            </p:cNvPr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12;p40">
            <a:extLst>
              <a:ext uri="{FF2B5EF4-FFF2-40B4-BE49-F238E27FC236}">
                <a16:creationId xmlns:a16="http://schemas.microsoft.com/office/drawing/2014/main" id="{3A6AB9A1-4494-452E-8D40-E8E3CFBE2341}"/>
              </a:ext>
            </a:extLst>
          </p:cNvPr>
          <p:cNvGrpSpPr/>
          <p:nvPr/>
        </p:nvGrpSpPr>
        <p:grpSpPr>
          <a:xfrm>
            <a:off x="530503" y="3041216"/>
            <a:ext cx="178173" cy="259003"/>
            <a:chOff x="7755376" y="4015381"/>
            <a:chExt cx="135744" cy="197338"/>
          </a:xfrm>
        </p:grpSpPr>
        <p:sp>
          <p:nvSpPr>
            <p:cNvPr id="38" name="Google Shape;713;p40">
              <a:extLst>
                <a:ext uri="{FF2B5EF4-FFF2-40B4-BE49-F238E27FC236}">
                  <a16:creationId xmlns:a16="http://schemas.microsoft.com/office/drawing/2014/main" id="{67803827-42F6-4D41-98DE-B5871F844357}"/>
                </a:ext>
              </a:extLst>
            </p:cNvPr>
            <p:cNvSpPr/>
            <p:nvPr/>
          </p:nvSpPr>
          <p:spPr>
            <a:xfrm>
              <a:off x="7755376" y="4068642"/>
              <a:ext cx="96077" cy="144077"/>
            </a:xfrm>
            <a:custGeom>
              <a:avLst/>
              <a:gdLst/>
              <a:ahLst/>
              <a:cxnLst/>
              <a:rect l="l" t="t" r="r" b="b"/>
              <a:pathLst>
                <a:path w="3139" h="4708" extrusionOk="0">
                  <a:moveTo>
                    <a:pt x="1569" y="0"/>
                  </a:moveTo>
                  <a:lnTo>
                    <a:pt x="209" y="2364"/>
                  </a:lnTo>
                  <a:cubicBezTo>
                    <a:pt x="63" y="2595"/>
                    <a:pt x="0" y="2867"/>
                    <a:pt x="0" y="3139"/>
                  </a:cubicBezTo>
                  <a:cubicBezTo>
                    <a:pt x="0" y="3997"/>
                    <a:pt x="691" y="4708"/>
                    <a:pt x="1569" y="4708"/>
                  </a:cubicBezTo>
                  <a:cubicBezTo>
                    <a:pt x="2427" y="4708"/>
                    <a:pt x="3139" y="3997"/>
                    <a:pt x="3139" y="3139"/>
                  </a:cubicBezTo>
                  <a:cubicBezTo>
                    <a:pt x="3139" y="2867"/>
                    <a:pt x="3055" y="2595"/>
                    <a:pt x="2929" y="2364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4;p40">
              <a:extLst>
                <a:ext uri="{FF2B5EF4-FFF2-40B4-BE49-F238E27FC236}">
                  <a16:creationId xmlns:a16="http://schemas.microsoft.com/office/drawing/2014/main" id="{6523034F-E0FB-45CA-AFEE-4C491C094149}"/>
                </a:ext>
              </a:extLst>
            </p:cNvPr>
            <p:cNvSpPr/>
            <p:nvPr/>
          </p:nvSpPr>
          <p:spPr>
            <a:xfrm>
              <a:off x="7776359" y="4015381"/>
              <a:ext cx="114760" cy="170924"/>
            </a:xfrm>
            <a:custGeom>
              <a:avLst/>
              <a:gdLst/>
              <a:ahLst/>
              <a:cxnLst/>
              <a:rect l="l" t="t" r="r" b="b"/>
              <a:pathLst>
                <a:path w="3161" h="4708" extrusionOk="0">
                  <a:moveTo>
                    <a:pt x="1570" y="1256"/>
                  </a:moveTo>
                  <a:lnTo>
                    <a:pt x="2386" y="2657"/>
                  </a:lnTo>
                  <a:cubicBezTo>
                    <a:pt x="2470" y="2804"/>
                    <a:pt x="2512" y="2971"/>
                    <a:pt x="2512" y="3139"/>
                  </a:cubicBezTo>
                  <a:cubicBezTo>
                    <a:pt x="2512" y="3662"/>
                    <a:pt x="2093" y="4080"/>
                    <a:pt x="1570" y="4080"/>
                  </a:cubicBezTo>
                  <a:cubicBezTo>
                    <a:pt x="1068" y="4080"/>
                    <a:pt x="628" y="3662"/>
                    <a:pt x="628" y="3139"/>
                  </a:cubicBezTo>
                  <a:cubicBezTo>
                    <a:pt x="628" y="2971"/>
                    <a:pt x="670" y="2804"/>
                    <a:pt x="754" y="2657"/>
                  </a:cubicBezTo>
                  <a:lnTo>
                    <a:pt x="1570" y="1256"/>
                  </a:lnTo>
                  <a:close/>
                  <a:moveTo>
                    <a:pt x="1591" y="0"/>
                  </a:moveTo>
                  <a:lnTo>
                    <a:pt x="231" y="2344"/>
                  </a:lnTo>
                  <a:cubicBezTo>
                    <a:pt x="84" y="2595"/>
                    <a:pt x="22" y="2867"/>
                    <a:pt x="22" y="3139"/>
                  </a:cubicBezTo>
                  <a:cubicBezTo>
                    <a:pt x="1" y="3997"/>
                    <a:pt x="712" y="4708"/>
                    <a:pt x="1570" y="4708"/>
                  </a:cubicBezTo>
                  <a:cubicBezTo>
                    <a:pt x="2449" y="4708"/>
                    <a:pt x="3160" y="3997"/>
                    <a:pt x="3160" y="3139"/>
                  </a:cubicBezTo>
                  <a:cubicBezTo>
                    <a:pt x="3160" y="2867"/>
                    <a:pt x="3077" y="2595"/>
                    <a:pt x="2930" y="2344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19;p40">
            <a:extLst>
              <a:ext uri="{FF2B5EF4-FFF2-40B4-BE49-F238E27FC236}">
                <a16:creationId xmlns:a16="http://schemas.microsoft.com/office/drawing/2014/main" id="{BF0B4849-BA56-4C8E-8806-042E3596F642}"/>
              </a:ext>
            </a:extLst>
          </p:cNvPr>
          <p:cNvGrpSpPr/>
          <p:nvPr/>
        </p:nvGrpSpPr>
        <p:grpSpPr>
          <a:xfrm>
            <a:off x="1003367" y="265872"/>
            <a:ext cx="268348" cy="307777"/>
            <a:chOff x="8107742" y="840353"/>
            <a:chExt cx="299760" cy="406359"/>
          </a:xfrm>
        </p:grpSpPr>
        <p:sp>
          <p:nvSpPr>
            <p:cNvPr id="41" name="Google Shape;720;p40">
              <a:extLst>
                <a:ext uri="{FF2B5EF4-FFF2-40B4-BE49-F238E27FC236}">
                  <a16:creationId xmlns:a16="http://schemas.microsoft.com/office/drawing/2014/main" id="{3E02A7CE-616C-4552-8523-B448DA3731B8}"/>
                </a:ext>
              </a:extLst>
            </p:cNvPr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;p40">
              <a:extLst>
                <a:ext uri="{FF2B5EF4-FFF2-40B4-BE49-F238E27FC236}">
                  <a16:creationId xmlns:a16="http://schemas.microsoft.com/office/drawing/2014/main" id="{6A37BC17-BD34-44A9-8262-695AB17A6CEF}"/>
                </a:ext>
              </a:extLst>
            </p:cNvPr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11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2"/>
          <p:cNvSpPr txBox="1">
            <a:spLocks noGrp="1"/>
          </p:cNvSpPr>
          <p:nvPr>
            <p:ph type="title"/>
          </p:nvPr>
        </p:nvSpPr>
        <p:spPr>
          <a:xfrm>
            <a:off x="5138550" y="670026"/>
            <a:ext cx="337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Publico Alvo</a:t>
            </a:r>
            <a:endParaRPr u="none" dirty="0"/>
          </a:p>
        </p:txBody>
      </p:sp>
      <p:sp>
        <p:nvSpPr>
          <p:cNvPr id="1017" name="Google Shape;1017;p52"/>
          <p:cNvSpPr/>
          <p:nvPr/>
        </p:nvSpPr>
        <p:spPr>
          <a:xfrm>
            <a:off x="2060510" y="2310750"/>
            <a:ext cx="1073147" cy="1793357"/>
          </a:xfrm>
          <a:custGeom>
            <a:avLst/>
            <a:gdLst/>
            <a:ahLst/>
            <a:cxnLst/>
            <a:rect l="l" t="t" r="r" b="b"/>
            <a:pathLst>
              <a:path w="55324" h="92453" extrusionOk="0">
                <a:moveTo>
                  <a:pt x="14662" y="1"/>
                </a:moveTo>
                <a:lnTo>
                  <a:pt x="14482" y="2609"/>
                </a:lnTo>
                <a:lnTo>
                  <a:pt x="11791" y="41519"/>
                </a:lnTo>
                <a:lnTo>
                  <a:pt x="11747" y="42149"/>
                </a:lnTo>
                <a:lnTo>
                  <a:pt x="11276" y="48946"/>
                </a:lnTo>
                <a:lnTo>
                  <a:pt x="10009" y="67301"/>
                </a:lnTo>
                <a:lnTo>
                  <a:pt x="9674" y="72100"/>
                </a:lnTo>
                <a:lnTo>
                  <a:pt x="9309" y="77399"/>
                </a:lnTo>
                <a:cubicBezTo>
                  <a:pt x="9308" y="79203"/>
                  <a:pt x="8592" y="80932"/>
                  <a:pt x="7316" y="82207"/>
                </a:cubicBezTo>
                <a:lnTo>
                  <a:pt x="1713" y="87809"/>
                </a:lnTo>
                <a:cubicBezTo>
                  <a:pt x="1" y="89522"/>
                  <a:pt x="1214" y="92452"/>
                  <a:pt x="3638" y="92452"/>
                </a:cubicBezTo>
                <a:lnTo>
                  <a:pt x="51687" y="92452"/>
                </a:lnTo>
                <a:cubicBezTo>
                  <a:pt x="54110" y="92452"/>
                  <a:pt x="55324" y="89522"/>
                  <a:pt x="53610" y="87809"/>
                </a:cubicBezTo>
                <a:lnTo>
                  <a:pt x="48009" y="82207"/>
                </a:lnTo>
                <a:cubicBezTo>
                  <a:pt x="46733" y="80932"/>
                  <a:pt x="46017" y="79203"/>
                  <a:pt x="46017" y="77399"/>
                </a:cubicBezTo>
                <a:lnTo>
                  <a:pt x="45652" y="72100"/>
                </a:lnTo>
                <a:lnTo>
                  <a:pt x="45317" y="67301"/>
                </a:lnTo>
                <a:lnTo>
                  <a:pt x="44049" y="48946"/>
                </a:lnTo>
                <a:lnTo>
                  <a:pt x="43577" y="42149"/>
                </a:lnTo>
                <a:lnTo>
                  <a:pt x="43535" y="41519"/>
                </a:lnTo>
                <a:lnTo>
                  <a:pt x="40842" y="2609"/>
                </a:lnTo>
                <a:lnTo>
                  <a:pt x="40662" y="1"/>
                </a:lnTo>
                <a:close/>
              </a:path>
            </a:pathLst>
          </a:custGeom>
          <a:solidFill>
            <a:srgbClr val="D8D8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2"/>
          <p:cNvSpPr/>
          <p:nvPr/>
        </p:nvSpPr>
        <p:spPr>
          <a:xfrm>
            <a:off x="2060510" y="2310750"/>
            <a:ext cx="1073147" cy="1793357"/>
          </a:xfrm>
          <a:custGeom>
            <a:avLst/>
            <a:gdLst/>
            <a:ahLst/>
            <a:cxnLst/>
            <a:rect l="l" t="t" r="r" b="b"/>
            <a:pathLst>
              <a:path w="55324" h="92453" extrusionOk="0">
                <a:moveTo>
                  <a:pt x="14662" y="1"/>
                </a:moveTo>
                <a:lnTo>
                  <a:pt x="14482" y="2609"/>
                </a:lnTo>
                <a:lnTo>
                  <a:pt x="11791" y="41519"/>
                </a:lnTo>
                <a:lnTo>
                  <a:pt x="11747" y="42149"/>
                </a:lnTo>
                <a:lnTo>
                  <a:pt x="11276" y="48946"/>
                </a:lnTo>
                <a:lnTo>
                  <a:pt x="10009" y="67301"/>
                </a:lnTo>
                <a:lnTo>
                  <a:pt x="9674" y="72100"/>
                </a:lnTo>
                <a:lnTo>
                  <a:pt x="9309" y="77399"/>
                </a:lnTo>
                <a:cubicBezTo>
                  <a:pt x="9308" y="79203"/>
                  <a:pt x="8592" y="80932"/>
                  <a:pt x="7316" y="82207"/>
                </a:cubicBezTo>
                <a:lnTo>
                  <a:pt x="1713" y="87809"/>
                </a:lnTo>
                <a:cubicBezTo>
                  <a:pt x="1" y="89522"/>
                  <a:pt x="1214" y="92452"/>
                  <a:pt x="3638" y="92452"/>
                </a:cubicBezTo>
                <a:lnTo>
                  <a:pt x="51687" y="92452"/>
                </a:lnTo>
                <a:cubicBezTo>
                  <a:pt x="54110" y="92452"/>
                  <a:pt x="55324" y="89522"/>
                  <a:pt x="53610" y="87809"/>
                </a:cubicBezTo>
                <a:lnTo>
                  <a:pt x="48009" y="82207"/>
                </a:lnTo>
                <a:cubicBezTo>
                  <a:pt x="46733" y="80932"/>
                  <a:pt x="46017" y="79203"/>
                  <a:pt x="46017" y="77399"/>
                </a:cubicBezTo>
                <a:lnTo>
                  <a:pt x="45652" y="72100"/>
                </a:lnTo>
                <a:lnTo>
                  <a:pt x="45317" y="67301"/>
                </a:lnTo>
                <a:lnTo>
                  <a:pt x="44049" y="48946"/>
                </a:lnTo>
                <a:lnTo>
                  <a:pt x="43577" y="42149"/>
                </a:lnTo>
                <a:lnTo>
                  <a:pt x="43535" y="41519"/>
                </a:lnTo>
                <a:lnTo>
                  <a:pt x="40842" y="2609"/>
                </a:lnTo>
                <a:lnTo>
                  <a:pt x="406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2"/>
          <p:cNvSpPr/>
          <p:nvPr/>
        </p:nvSpPr>
        <p:spPr>
          <a:xfrm>
            <a:off x="817050" y="1242726"/>
            <a:ext cx="3560217" cy="2373497"/>
          </a:xfrm>
          <a:custGeom>
            <a:avLst/>
            <a:gdLst/>
            <a:ahLst/>
            <a:cxnLst/>
            <a:rect l="l" t="t" r="r" b="b"/>
            <a:pathLst>
              <a:path w="183540" h="122361" extrusionOk="0">
                <a:moveTo>
                  <a:pt x="6113" y="0"/>
                </a:moveTo>
                <a:cubicBezTo>
                  <a:pt x="5991" y="0"/>
                  <a:pt x="5872" y="4"/>
                  <a:pt x="5753" y="12"/>
                </a:cubicBezTo>
                <a:cubicBezTo>
                  <a:pt x="5749" y="12"/>
                  <a:pt x="5746" y="11"/>
                  <a:pt x="5743" y="11"/>
                </a:cubicBezTo>
                <a:cubicBezTo>
                  <a:pt x="5734" y="11"/>
                  <a:pt x="5726" y="13"/>
                  <a:pt x="5718" y="15"/>
                </a:cubicBezTo>
                <a:cubicBezTo>
                  <a:pt x="5602" y="19"/>
                  <a:pt x="5486" y="30"/>
                  <a:pt x="5372" y="46"/>
                </a:cubicBezTo>
                <a:cubicBezTo>
                  <a:pt x="5252" y="58"/>
                  <a:pt x="5130" y="77"/>
                  <a:pt x="5011" y="101"/>
                </a:cubicBezTo>
                <a:cubicBezTo>
                  <a:pt x="4919" y="116"/>
                  <a:pt x="4827" y="135"/>
                  <a:pt x="4734" y="158"/>
                </a:cubicBezTo>
                <a:cubicBezTo>
                  <a:pt x="4447" y="223"/>
                  <a:pt x="4164" y="310"/>
                  <a:pt x="3890" y="418"/>
                </a:cubicBezTo>
                <a:cubicBezTo>
                  <a:pt x="3808" y="450"/>
                  <a:pt x="3728" y="484"/>
                  <a:pt x="3648" y="518"/>
                </a:cubicBezTo>
                <a:cubicBezTo>
                  <a:pt x="3541" y="569"/>
                  <a:pt x="3433" y="618"/>
                  <a:pt x="3329" y="671"/>
                </a:cubicBezTo>
                <a:cubicBezTo>
                  <a:pt x="3222" y="725"/>
                  <a:pt x="3113" y="783"/>
                  <a:pt x="3014" y="844"/>
                </a:cubicBezTo>
                <a:cubicBezTo>
                  <a:pt x="2945" y="887"/>
                  <a:pt x="2880" y="926"/>
                  <a:pt x="2814" y="972"/>
                </a:cubicBezTo>
                <a:cubicBezTo>
                  <a:pt x="2603" y="1103"/>
                  <a:pt x="2399" y="1249"/>
                  <a:pt x="2208" y="1410"/>
                </a:cubicBezTo>
                <a:lnTo>
                  <a:pt x="2092" y="1512"/>
                </a:lnTo>
                <a:cubicBezTo>
                  <a:pt x="2031" y="1563"/>
                  <a:pt x="1973" y="1617"/>
                  <a:pt x="1916" y="1670"/>
                </a:cubicBezTo>
                <a:cubicBezTo>
                  <a:pt x="1909" y="1678"/>
                  <a:pt x="1902" y="1682"/>
                  <a:pt x="1897" y="1694"/>
                </a:cubicBezTo>
                <a:cubicBezTo>
                  <a:pt x="1823" y="1757"/>
                  <a:pt x="1753" y="1825"/>
                  <a:pt x="1689" y="1901"/>
                </a:cubicBezTo>
                <a:cubicBezTo>
                  <a:pt x="1672" y="1910"/>
                  <a:pt x="1660" y="1923"/>
                  <a:pt x="1650" y="1938"/>
                </a:cubicBezTo>
                <a:cubicBezTo>
                  <a:pt x="1589" y="2001"/>
                  <a:pt x="1531" y="2065"/>
                  <a:pt x="1474" y="2130"/>
                </a:cubicBezTo>
                <a:cubicBezTo>
                  <a:pt x="1382" y="2237"/>
                  <a:pt x="1294" y="2346"/>
                  <a:pt x="1214" y="2458"/>
                </a:cubicBezTo>
                <a:cubicBezTo>
                  <a:pt x="1098" y="2614"/>
                  <a:pt x="986" y="2779"/>
                  <a:pt x="883" y="2944"/>
                </a:cubicBezTo>
                <a:cubicBezTo>
                  <a:pt x="818" y="3053"/>
                  <a:pt x="752" y="3168"/>
                  <a:pt x="694" y="3279"/>
                </a:cubicBezTo>
                <a:cubicBezTo>
                  <a:pt x="682" y="3299"/>
                  <a:pt x="672" y="3320"/>
                  <a:pt x="665" y="3340"/>
                </a:cubicBezTo>
                <a:cubicBezTo>
                  <a:pt x="614" y="3437"/>
                  <a:pt x="568" y="3532"/>
                  <a:pt x="526" y="3629"/>
                </a:cubicBezTo>
                <a:cubicBezTo>
                  <a:pt x="519" y="3649"/>
                  <a:pt x="511" y="3663"/>
                  <a:pt x="502" y="3678"/>
                </a:cubicBezTo>
                <a:cubicBezTo>
                  <a:pt x="456" y="3790"/>
                  <a:pt x="410" y="3902"/>
                  <a:pt x="368" y="4016"/>
                </a:cubicBezTo>
                <a:cubicBezTo>
                  <a:pt x="362" y="4028"/>
                  <a:pt x="359" y="4039"/>
                  <a:pt x="356" y="4052"/>
                </a:cubicBezTo>
                <a:cubicBezTo>
                  <a:pt x="315" y="4171"/>
                  <a:pt x="276" y="4290"/>
                  <a:pt x="242" y="4412"/>
                </a:cubicBezTo>
                <a:cubicBezTo>
                  <a:pt x="234" y="4432"/>
                  <a:pt x="227" y="4451"/>
                  <a:pt x="222" y="4470"/>
                </a:cubicBezTo>
                <a:cubicBezTo>
                  <a:pt x="152" y="4731"/>
                  <a:pt x="97" y="4997"/>
                  <a:pt x="59" y="5265"/>
                </a:cubicBezTo>
                <a:cubicBezTo>
                  <a:pt x="18" y="5548"/>
                  <a:pt x="1" y="5834"/>
                  <a:pt x="1" y="6121"/>
                </a:cubicBezTo>
                <a:lnTo>
                  <a:pt x="1" y="116245"/>
                </a:lnTo>
                <a:cubicBezTo>
                  <a:pt x="1" y="116350"/>
                  <a:pt x="4" y="116457"/>
                  <a:pt x="8" y="116561"/>
                </a:cubicBezTo>
                <a:cubicBezTo>
                  <a:pt x="16" y="116690"/>
                  <a:pt x="27" y="116821"/>
                  <a:pt x="39" y="116948"/>
                </a:cubicBezTo>
                <a:cubicBezTo>
                  <a:pt x="69" y="117201"/>
                  <a:pt x="114" y="117453"/>
                  <a:pt x="173" y="117701"/>
                </a:cubicBezTo>
                <a:cubicBezTo>
                  <a:pt x="205" y="117823"/>
                  <a:pt x="239" y="117947"/>
                  <a:pt x="273" y="118066"/>
                </a:cubicBezTo>
                <a:cubicBezTo>
                  <a:pt x="312" y="118185"/>
                  <a:pt x="353" y="118304"/>
                  <a:pt x="397" y="118419"/>
                </a:cubicBezTo>
                <a:cubicBezTo>
                  <a:pt x="438" y="118526"/>
                  <a:pt x="480" y="118635"/>
                  <a:pt x="531" y="118742"/>
                </a:cubicBezTo>
                <a:cubicBezTo>
                  <a:pt x="534" y="118754"/>
                  <a:pt x="542" y="118769"/>
                  <a:pt x="545" y="118783"/>
                </a:cubicBezTo>
                <a:cubicBezTo>
                  <a:pt x="596" y="118888"/>
                  <a:pt x="645" y="118995"/>
                  <a:pt x="703" y="119095"/>
                </a:cubicBezTo>
                <a:cubicBezTo>
                  <a:pt x="761" y="119206"/>
                  <a:pt x="818" y="119313"/>
                  <a:pt x="883" y="119418"/>
                </a:cubicBezTo>
                <a:cubicBezTo>
                  <a:pt x="988" y="119586"/>
                  <a:pt x="1099" y="119748"/>
                  <a:pt x="1214" y="119906"/>
                </a:cubicBezTo>
                <a:cubicBezTo>
                  <a:pt x="1354" y="120090"/>
                  <a:pt x="1504" y="120269"/>
                  <a:pt x="1663" y="120439"/>
                </a:cubicBezTo>
                <a:cubicBezTo>
                  <a:pt x="1744" y="120524"/>
                  <a:pt x="1824" y="120604"/>
                  <a:pt x="1909" y="120684"/>
                </a:cubicBezTo>
                <a:cubicBezTo>
                  <a:pt x="2155" y="120915"/>
                  <a:pt x="2418" y="121126"/>
                  <a:pt x="2697" y="121317"/>
                </a:cubicBezTo>
                <a:cubicBezTo>
                  <a:pt x="2707" y="121323"/>
                  <a:pt x="2717" y="121329"/>
                  <a:pt x="2726" y="121336"/>
                </a:cubicBezTo>
                <a:cubicBezTo>
                  <a:pt x="2826" y="121402"/>
                  <a:pt x="2923" y="121463"/>
                  <a:pt x="3027" y="121524"/>
                </a:cubicBezTo>
                <a:cubicBezTo>
                  <a:pt x="3127" y="121582"/>
                  <a:pt x="3229" y="121640"/>
                  <a:pt x="3334" y="121694"/>
                </a:cubicBezTo>
                <a:cubicBezTo>
                  <a:pt x="3438" y="121746"/>
                  <a:pt x="3545" y="121796"/>
                  <a:pt x="3652" y="121843"/>
                </a:cubicBezTo>
                <a:cubicBezTo>
                  <a:pt x="3752" y="121889"/>
                  <a:pt x="3856" y="121930"/>
                  <a:pt x="3959" y="121969"/>
                </a:cubicBezTo>
                <a:cubicBezTo>
                  <a:pt x="4203" y="122063"/>
                  <a:pt x="4453" y="122139"/>
                  <a:pt x="4708" y="122195"/>
                </a:cubicBezTo>
                <a:cubicBezTo>
                  <a:pt x="4807" y="122222"/>
                  <a:pt x="4912" y="122243"/>
                  <a:pt x="5016" y="122261"/>
                </a:cubicBezTo>
                <a:cubicBezTo>
                  <a:pt x="5135" y="122285"/>
                  <a:pt x="5254" y="122302"/>
                  <a:pt x="5376" y="122314"/>
                </a:cubicBezTo>
                <a:cubicBezTo>
                  <a:pt x="5495" y="122331"/>
                  <a:pt x="5614" y="122341"/>
                  <a:pt x="5738" y="122349"/>
                </a:cubicBezTo>
                <a:lnTo>
                  <a:pt x="5748" y="122349"/>
                </a:lnTo>
                <a:cubicBezTo>
                  <a:pt x="5867" y="122358"/>
                  <a:pt x="5991" y="122361"/>
                  <a:pt x="6113" y="122361"/>
                </a:cubicBezTo>
                <a:lnTo>
                  <a:pt x="177418" y="122361"/>
                </a:lnTo>
                <a:cubicBezTo>
                  <a:pt x="177419" y="122361"/>
                  <a:pt x="177420" y="122361"/>
                  <a:pt x="177421" y="122361"/>
                </a:cubicBezTo>
                <a:cubicBezTo>
                  <a:pt x="180476" y="122361"/>
                  <a:pt x="183063" y="120107"/>
                  <a:pt x="183483" y="117080"/>
                </a:cubicBezTo>
                <a:cubicBezTo>
                  <a:pt x="183520" y="116804"/>
                  <a:pt x="183539" y="116524"/>
                  <a:pt x="183539" y="116244"/>
                </a:cubicBezTo>
                <a:lnTo>
                  <a:pt x="183539" y="6121"/>
                </a:lnTo>
                <a:cubicBezTo>
                  <a:pt x="183539" y="2742"/>
                  <a:pt x="180797" y="0"/>
                  <a:pt x="1774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2"/>
          <p:cNvSpPr/>
          <p:nvPr/>
        </p:nvSpPr>
        <p:spPr>
          <a:xfrm>
            <a:off x="817050" y="3260172"/>
            <a:ext cx="3560217" cy="356041"/>
          </a:xfrm>
          <a:custGeom>
            <a:avLst/>
            <a:gdLst/>
            <a:ahLst/>
            <a:cxnLst/>
            <a:rect l="l" t="t" r="r" b="b"/>
            <a:pathLst>
              <a:path w="183540" h="18355" extrusionOk="0">
                <a:moveTo>
                  <a:pt x="1" y="0"/>
                </a:moveTo>
                <a:lnTo>
                  <a:pt x="1" y="12239"/>
                </a:lnTo>
                <a:cubicBezTo>
                  <a:pt x="1" y="12344"/>
                  <a:pt x="4" y="12451"/>
                  <a:pt x="8" y="12555"/>
                </a:cubicBezTo>
                <a:cubicBezTo>
                  <a:pt x="16" y="12684"/>
                  <a:pt x="27" y="12815"/>
                  <a:pt x="39" y="12942"/>
                </a:cubicBezTo>
                <a:cubicBezTo>
                  <a:pt x="69" y="13195"/>
                  <a:pt x="114" y="13447"/>
                  <a:pt x="173" y="13695"/>
                </a:cubicBezTo>
                <a:cubicBezTo>
                  <a:pt x="205" y="13817"/>
                  <a:pt x="239" y="13941"/>
                  <a:pt x="273" y="14060"/>
                </a:cubicBezTo>
                <a:cubicBezTo>
                  <a:pt x="312" y="14179"/>
                  <a:pt x="353" y="14298"/>
                  <a:pt x="397" y="14413"/>
                </a:cubicBezTo>
                <a:cubicBezTo>
                  <a:pt x="438" y="14520"/>
                  <a:pt x="480" y="14629"/>
                  <a:pt x="531" y="14736"/>
                </a:cubicBezTo>
                <a:cubicBezTo>
                  <a:pt x="534" y="14748"/>
                  <a:pt x="542" y="14763"/>
                  <a:pt x="545" y="14777"/>
                </a:cubicBezTo>
                <a:cubicBezTo>
                  <a:pt x="596" y="14882"/>
                  <a:pt x="645" y="14989"/>
                  <a:pt x="703" y="15089"/>
                </a:cubicBezTo>
                <a:cubicBezTo>
                  <a:pt x="761" y="15200"/>
                  <a:pt x="818" y="15307"/>
                  <a:pt x="883" y="15412"/>
                </a:cubicBezTo>
                <a:cubicBezTo>
                  <a:pt x="988" y="15580"/>
                  <a:pt x="1099" y="15742"/>
                  <a:pt x="1214" y="15900"/>
                </a:cubicBezTo>
                <a:cubicBezTo>
                  <a:pt x="1354" y="16084"/>
                  <a:pt x="1504" y="16263"/>
                  <a:pt x="1663" y="16433"/>
                </a:cubicBezTo>
                <a:cubicBezTo>
                  <a:pt x="1744" y="16518"/>
                  <a:pt x="1824" y="16598"/>
                  <a:pt x="1909" y="16678"/>
                </a:cubicBezTo>
                <a:cubicBezTo>
                  <a:pt x="2155" y="16909"/>
                  <a:pt x="2418" y="17120"/>
                  <a:pt x="2697" y="17311"/>
                </a:cubicBezTo>
                <a:cubicBezTo>
                  <a:pt x="2707" y="17317"/>
                  <a:pt x="2717" y="17323"/>
                  <a:pt x="2726" y="17330"/>
                </a:cubicBezTo>
                <a:cubicBezTo>
                  <a:pt x="2826" y="17396"/>
                  <a:pt x="2923" y="17457"/>
                  <a:pt x="3027" y="17518"/>
                </a:cubicBezTo>
                <a:cubicBezTo>
                  <a:pt x="3127" y="17576"/>
                  <a:pt x="3229" y="17634"/>
                  <a:pt x="3334" y="17688"/>
                </a:cubicBezTo>
                <a:cubicBezTo>
                  <a:pt x="3438" y="17740"/>
                  <a:pt x="3545" y="17790"/>
                  <a:pt x="3652" y="17837"/>
                </a:cubicBezTo>
                <a:cubicBezTo>
                  <a:pt x="3752" y="17883"/>
                  <a:pt x="3856" y="17924"/>
                  <a:pt x="3959" y="17963"/>
                </a:cubicBezTo>
                <a:cubicBezTo>
                  <a:pt x="4203" y="18057"/>
                  <a:pt x="4453" y="18133"/>
                  <a:pt x="4708" y="18189"/>
                </a:cubicBezTo>
                <a:cubicBezTo>
                  <a:pt x="4807" y="18216"/>
                  <a:pt x="4912" y="18237"/>
                  <a:pt x="5016" y="18255"/>
                </a:cubicBezTo>
                <a:cubicBezTo>
                  <a:pt x="5135" y="18279"/>
                  <a:pt x="5254" y="18296"/>
                  <a:pt x="5376" y="18308"/>
                </a:cubicBezTo>
                <a:cubicBezTo>
                  <a:pt x="5495" y="18325"/>
                  <a:pt x="5614" y="18335"/>
                  <a:pt x="5738" y="18343"/>
                </a:cubicBezTo>
                <a:lnTo>
                  <a:pt x="5748" y="18343"/>
                </a:lnTo>
                <a:cubicBezTo>
                  <a:pt x="5867" y="18352"/>
                  <a:pt x="5991" y="18355"/>
                  <a:pt x="6113" y="18355"/>
                </a:cubicBezTo>
                <a:lnTo>
                  <a:pt x="177418" y="18355"/>
                </a:lnTo>
                <a:cubicBezTo>
                  <a:pt x="177419" y="18355"/>
                  <a:pt x="177420" y="18355"/>
                  <a:pt x="177421" y="18355"/>
                </a:cubicBezTo>
                <a:cubicBezTo>
                  <a:pt x="180476" y="18355"/>
                  <a:pt x="183063" y="16101"/>
                  <a:pt x="183483" y="13074"/>
                </a:cubicBezTo>
                <a:cubicBezTo>
                  <a:pt x="183520" y="12798"/>
                  <a:pt x="183539" y="12518"/>
                  <a:pt x="183539" y="12238"/>
                </a:cubicBezTo>
                <a:lnTo>
                  <a:pt x="1835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1" name="Google Shape;1021;p52"/>
          <p:cNvSpPr/>
          <p:nvPr/>
        </p:nvSpPr>
        <p:spPr>
          <a:xfrm>
            <a:off x="2537747" y="3378850"/>
            <a:ext cx="118655" cy="118693"/>
          </a:xfrm>
          <a:custGeom>
            <a:avLst/>
            <a:gdLst/>
            <a:ahLst/>
            <a:cxnLst/>
            <a:rect l="l" t="t" r="r" b="b"/>
            <a:pathLst>
              <a:path w="6117" h="6119" extrusionOk="0">
                <a:moveTo>
                  <a:pt x="3059" y="0"/>
                </a:moveTo>
                <a:cubicBezTo>
                  <a:pt x="1370" y="0"/>
                  <a:pt x="0" y="1370"/>
                  <a:pt x="0" y="3059"/>
                </a:cubicBezTo>
                <a:cubicBezTo>
                  <a:pt x="0" y="4749"/>
                  <a:pt x="1370" y="6118"/>
                  <a:pt x="3059" y="6118"/>
                </a:cubicBezTo>
                <a:cubicBezTo>
                  <a:pt x="4747" y="6118"/>
                  <a:pt x="6117" y="4749"/>
                  <a:pt x="6117" y="3059"/>
                </a:cubicBezTo>
                <a:cubicBezTo>
                  <a:pt x="6117" y="1370"/>
                  <a:pt x="4747" y="0"/>
                  <a:pt x="30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2"/>
          <p:cNvSpPr/>
          <p:nvPr/>
        </p:nvSpPr>
        <p:spPr>
          <a:xfrm>
            <a:off x="2248142" y="3616197"/>
            <a:ext cx="697883" cy="93108"/>
          </a:xfrm>
          <a:custGeom>
            <a:avLst/>
            <a:gdLst/>
            <a:ahLst/>
            <a:cxnLst/>
            <a:rect l="l" t="t" r="r" b="b"/>
            <a:pathLst>
              <a:path w="35978" h="4800" extrusionOk="0">
                <a:moveTo>
                  <a:pt x="334" y="1"/>
                </a:moveTo>
                <a:lnTo>
                  <a:pt x="1" y="4800"/>
                </a:lnTo>
                <a:lnTo>
                  <a:pt x="35978" y="4800"/>
                </a:lnTo>
                <a:lnTo>
                  <a:pt x="356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2"/>
          <p:cNvSpPr/>
          <p:nvPr/>
        </p:nvSpPr>
        <p:spPr>
          <a:xfrm>
            <a:off x="935646" y="1361419"/>
            <a:ext cx="3322850" cy="1766938"/>
          </a:xfrm>
          <a:custGeom>
            <a:avLst/>
            <a:gdLst/>
            <a:ahLst/>
            <a:cxnLst/>
            <a:rect l="l" t="t" r="r" b="b"/>
            <a:pathLst>
              <a:path w="171303" h="91091" extrusionOk="0">
                <a:moveTo>
                  <a:pt x="0" y="1"/>
                </a:moveTo>
                <a:lnTo>
                  <a:pt x="0" y="91090"/>
                </a:lnTo>
                <a:lnTo>
                  <a:pt x="171303" y="91090"/>
                </a:lnTo>
                <a:lnTo>
                  <a:pt x="17130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2"/>
          <p:cNvSpPr txBox="1">
            <a:spLocks noGrp="1"/>
          </p:cNvSpPr>
          <p:nvPr>
            <p:ph type="subTitle" idx="1"/>
          </p:nvPr>
        </p:nvSpPr>
        <p:spPr>
          <a:xfrm>
            <a:off x="5064022" y="2014557"/>
            <a:ext cx="3188400" cy="208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Jovens saudáveis de 18 à 28 anos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Afinidade de Tecnologias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Pesar no mínimo 50kg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Bom estado de Saúde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6175E8-7725-43C5-8ACF-227E40BE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78" y="1333444"/>
            <a:ext cx="3390566" cy="1926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>
            <a:spLocks noGrp="1"/>
          </p:cNvSpPr>
          <p:nvPr>
            <p:ph type="title" idx="4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Personas</a:t>
            </a:r>
            <a:endParaRPr u="none" dirty="0"/>
          </a:p>
        </p:txBody>
      </p:sp>
      <p:sp>
        <p:nvSpPr>
          <p:cNvPr id="1136" name="Google Shape;1136;p55"/>
          <p:cNvSpPr txBox="1">
            <a:spLocks noGrp="1"/>
          </p:cNvSpPr>
          <p:nvPr>
            <p:ph type="title"/>
          </p:nvPr>
        </p:nvSpPr>
        <p:spPr>
          <a:xfrm>
            <a:off x="-177742" y="1645709"/>
            <a:ext cx="5770468" cy="3849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Hanna </a:t>
            </a:r>
            <a:r>
              <a:rPr lang="pt-BR" sz="3000" dirty="0" err="1"/>
              <a:t>Miura</a:t>
            </a:r>
            <a:r>
              <a:rPr lang="pt-BR" sz="3000" dirty="0"/>
              <a:t> </a:t>
            </a:r>
            <a:r>
              <a:rPr lang="en" sz="3000" dirty="0"/>
              <a:t>, 23</a:t>
            </a:r>
            <a:endParaRPr sz="3000" dirty="0"/>
          </a:p>
        </p:txBody>
      </p:sp>
      <p:sp>
        <p:nvSpPr>
          <p:cNvPr id="1137" name="Google Shape;1137;p55"/>
          <p:cNvSpPr txBox="1">
            <a:spLocks noGrp="1"/>
          </p:cNvSpPr>
          <p:nvPr>
            <p:ph type="subTitle" idx="1"/>
          </p:nvPr>
        </p:nvSpPr>
        <p:spPr>
          <a:xfrm>
            <a:off x="777505" y="2459791"/>
            <a:ext cx="3537852" cy="1627354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1400" dirty="0"/>
              <a:t>Afinidade com Tecnologia.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1400" dirty="0"/>
              <a:t>Bom estado de saúde.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1400" dirty="0"/>
              <a:t>Pesa 76kg.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1400" dirty="0"/>
              <a:t>Não possui doenças sexualmente transmissíveis.</a:t>
            </a:r>
          </a:p>
        </p:txBody>
      </p:sp>
      <p:grpSp>
        <p:nvGrpSpPr>
          <p:cNvPr id="1162" name="Google Shape;1162;p55"/>
          <p:cNvGrpSpPr/>
          <p:nvPr/>
        </p:nvGrpSpPr>
        <p:grpSpPr>
          <a:xfrm>
            <a:off x="690250" y="13225"/>
            <a:ext cx="8459250" cy="1526107"/>
            <a:chOff x="690250" y="13225"/>
            <a:chExt cx="8459250" cy="1903352"/>
          </a:xfrm>
        </p:grpSpPr>
        <p:sp>
          <p:nvSpPr>
            <p:cNvPr id="1163" name="Google Shape;1163;p55"/>
            <p:cNvSpPr/>
            <p:nvPr/>
          </p:nvSpPr>
          <p:spPr>
            <a:xfrm>
              <a:off x="797131" y="11212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4" name="Google Shape;1164;p55"/>
            <p:cNvCxnSpPr/>
            <p:nvPr/>
          </p:nvCxnSpPr>
          <p:spPr>
            <a:xfrm>
              <a:off x="1211500" y="1916577"/>
              <a:ext cx="79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5" name="Google Shape;1165;p55"/>
            <p:cNvSpPr/>
            <p:nvPr/>
          </p:nvSpPr>
          <p:spPr>
            <a:xfrm>
              <a:off x="827056" y="1174577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690250" y="13225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7" name="Google Shape;1167;p55"/>
            <p:cNvCxnSpPr/>
            <p:nvPr/>
          </p:nvCxnSpPr>
          <p:spPr>
            <a:xfrm rot="10800000">
              <a:off x="827063" y="407100"/>
              <a:ext cx="0" cy="90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" name="Google Shape;1149;p55">
            <a:extLst>
              <a:ext uri="{FF2B5EF4-FFF2-40B4-BE49-F238E27FC236}">
                <a16:creationId xmlns:a16="http://schemas.microsoft.com/office/drawing/2014/main" id="{A0B9A9BF-DB5C-429D-99F5-33AF577BCFBF}"/>
              </a:ext>
            </a:extLst>
          </p:cNvPr>
          <p:cNvGrpSpPr/>
          <p:nvPr/>
        </p:nvGrpSpPr>
        <p:grpSpPr>
          <a:xfrm>
            <a:off x="598406" y="1751810"/>
            <a:ext cx="358200" cy="407646"/>
            <a:chOff x="944489" y="3930623"/>
            <a:chExt cx="358200" cy="407646"/>
          </a:xfrm>
        </p:grpSpPr>
        <p:grpSp>
          <p:nvGrpSpPr>
            <p:cNvPr id="56" name="Google Shape;1150;p55">
              <a:extLst>
                <a:ext uri="{FF2B5EF4-FFF2-40B4-BE49-F238E27FC236}">
                  <a16:creationId xmlns:a16="http://schemas.microsoft.com/office/drawing/2014/main" id="{D61F2ACA-1EBD-4FB1-88B9-461EC22BAD39}"/>
                </a:ext>
              </a:extLst>
            </p:cNvPr>
            <p:cNvGrpSpPr/>
            <p:nvPr/>
          </p:nvGrpSpPr>
          <p:grpSpPr>
            <a:xfrm>
              <a:off x="955076" y="3970184"/>
              <a:ext cx="242842" cy="208481"/>
              <a:chOff x="478786" y="3898399"/>
              <a:chExt cx="230466" cy="197875"/>
            </a:xfrm>
          </p:grpSpPr>
          <p:grpSp>
            <p:nvGrpSpPr>
              <p:cNvPr id="62" name="Google Shape;1151;p55">
                <a:extLst>
                  <a:ext uri="{FF2B5EF4-FFF2-40B4-BE49-F238E27FC236}">
                    <a16:creationId xmlns:a16="http://schemas.microsoft.com/office/drawing/2014/main" id="{09FCBBB6-DF13-4854-93A1-6B543970368B}"/>
                  </a:ext>
                </a:extLst>
              </p:cNvPr>
              <p:cNvGrpSpPr/>
              <p:nvPr/>
            </p:nvGrpSpPr>
            <p:grpSpPr>
              <a:xfrm>
                <a:off x="478786" y="3898399"/>
                <a:ext cx="230466" cy="197875"/>
                <a:chOff x="478786" y="3898399"/>
                <a:chExt cx="230466" cy="197875"/>
              </a:xfrm>
            </p:grpSpPr>
            <p:sp>
              <p:nvSpPr>
                <p:cNvPr id="64" name="Google Shape;1152;p55">
                  <a:extLst>
                    <a:ext uri="{FF2B5EF4-FFF2-40B4-BE49-F238E27FC236}">
                      <a16:creationId xmlns:a16="http://schemas.microsoft.com/office/drawing/2014/main" id="{66AFCC98-31CA-4480-B43A-AA3C5925C9A7}"/>
                    </a:ext>
                  </a:extLst>
                </p:cNvPr>
                <p:cNvSpPr/>
                <p:nvPr/>
              </p:nvSpPr>
              <p:spPr>
                <a:xfrm>
                  <a:off x="478786" y="3898399"/>
                  <a:ext cx="230461" cy="12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506" extrusionOk="0">
                      <a:moveTo>
                        <a:pt x="4096" y="1"/>
                      </a:moveTo>
                      <a:cubicBezTo>
                        <a:pt x="1859" y="1"/>
                        <a:pt x="1" y="1859"/>
                        <a:pt x="1" y="4096"/>
                      </a:cubicBezTo>
                      <a:lnTo>
                        <a:pt x="1" y="4506"/>
                      </a:lnTo>
                      <a:cubicBezTo>
                        <a:pt x="883" y="3120"/>
                        <a:pt x="2363" y="2206"/>
                        <a:pt x="4096" y="2206"/>
                      </a:cubicBezTo>
                      <a:cubicBezTo>
                        <a:pt x="5829" y="2206"/>
                        <a:pt x="7341" y="3120"/>
                        <a:pt x="8192" y="4506"/>
                      </a:cubicBezTo>
                      <a:lnTo>
                        <a:pt x="8192" y="4096"/>
                      </a:lnTo>
                      <a:cubicBezTo>
                        <a:pt x="8192" y="1859"/>
                        <a:pt x="6365" y="1"/>
                        <a:pt x="4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000"/>
                </a:p>
              </p:txBody>
            </p:sp>
            <p:sp>
              <p:nvSpPr>
                <p:cNvPr id="65" name="Google Shape;1153;p55">
                  <a:extLst>
                    <a:ext uri="{FF2B5EF4-FFF2-40B4-BE49-F238E27FC236}">
                      <a16:creationId xmlns:a16="http://schemas.microsoft.com/office/drawing/2014/main" id="{0C1EC32C-3E8C-4494-BC7B-5AC82F800EEA}"/>
                    </a:ext>
                  </a:extLst>
                </p:cNvPr>
                <p:cNvSpPr/>
                <p:nvPr/>
              </p:nvSpPr>
              <p:spPr>
                <a:xfrm>
                  <a:off x="495625" y="3975325"/>
                  <a:ext cx="213626" cy="120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0" h="3782" extrusionOk="0">
                      <a:moveTo>
                        <a:pt x="2584" y="1"/>
                      </a:moveTo>
                      <a:cubicBezTo>
                        <a:pt x="1608" y="1"/>
                        <a:pt x="694" y="379"/>
                        <a:pt x="1" y="946"/>
                      </a:cubicBezTo>
                      <a:cubicBezTo>
                        <a:pt x="473" y="820"/>
                        <a:pt x="977" y="757"/>
                        <a:pt x="1482" y="757"/>
                      </a:cubicBezTo>
                      <a:cubicBezTo>
                        <a:pt x="3750" y="757"/>
                        <a:pt x="5672" y="1985"/>
                        <a:pt x="6680" y="3781"/>
                      </a:cubicBezTo>
                      <a:cubicBezTo>
                        <a:pt x="6522" y="1670"/>
                        <a:pt x="4758" y="1"/>
                        <a:pt x="25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000"/>
                </a:p>
              </p:txBody>
            </p:sp>
          </p:grpSp>
          <p:sp>
            <p:nvSpPr>
              <p:cNvPr id="63" name="Google Shape;1154;p55">
                <a:extLst>
                  <a:ext uri="{FF2B5EF4-FFF2-40B4-BE49-F238E27FC236}">
                    <a16:creationId xmlns:a16="http://schemas.microsoft.com/office/drawing/2014/main" id="{00926879-007D-4D58-A901-6B9B0517391E}"/>
                  </a:ext>
                </a:extLst>
              </p:cNvPr>
              <p:cNvSpPr/>
              <p:nvPr/>
            </p:nvSpPr>
            <p:spPr>
              <a:xfrm>
                <a:off x="480583" y="3938875"/>
                <a:ext cx="228575" cy="156700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268" extrusionOk="0">
                    <a:moveTo>
                      <a:pt x="0" y="3425"/>
                    </a:moveTo>
                    <a:lnTo>
                      <a:pt x="1196" y="1066"/>
                    </a:lnTo>
                    <a:lnTo>
                      <a:pt x="5913" y="0"/>
                    </a:lnTo>
                    <a:lnTo>
                      <a:pt x="8336" y="1486"/>
                    </a:lnTo>
                    <a:lnTo>
                      <a:pt x="9143" y="3425"/>
                    </a:lnTo>
                    <a:lnTo>
                      <a:pt x="9143" y="6268"/>
                    </a:lnTo>
                    <a:lnTo>
                      <a:pt x="8368" y="4200"/>
                    </a:lnTo>
                    <a:lnTo>
                      <a:pt x="5913" y="2682"/>
                    </a:lnTo>
                    <a:lnTo>
                      <a:pt x="3134" y="2165"/>
                    </a:lnTo>
                    <a:lnTo>
                      <a:pt x="1196" y="2391"/>
                    </a:lnTo>
                    <a:lnTo>
                      <a:pt x="291" y="28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57" name="Google Shape;1155;p55">
              <a:extLst>
                <a:ext uri="{FF2B5EF4-FFF2-40B4-BE49-F238E27FC236}">
                  <a16:creationId xmlns:a16="http://schemas.microsoft.com/office/drawing/2014/main" id="{95431EB8-51CB-458C-B7A6-6DCDA58C3C9E}"/>
                </a:ext>
              </a:extLst>
            </p:cNvPr>
            <p:cNvGrpSpPr/>
            <p:nvPr/>
          </p:nvGrpSpPr>
          <p:grpSpPr>
            <a:xfrm>
              <a:off x="944489" y="3930623"/>
              <a:ext cx="358200" cy="407646"/>
              <a:chOff x="-52887125" y="2686975"/>
              <a:chExt cx="279625" cy="318225"/>
            </a:xfrm>
          </p:grpSpPr>
          <p:sp>
            <p:nvSpPr>
              <p:cNvPr id="58" name="Google Shape;1156;p55">
                <a:extLst>
                  <a:ext uri="{FF2B5EF4-FFF2-40B4-BE49-F238E27FC236}">
                    <a16:creationId xmlns:a16="http://schemas.microsoft.com/office/drawing/2014/main" id="{452AEA58-6AD2-4FC0-A1CC-F4FA664C322A}"/>
                  </a:ext>
                </a:extLst>
              </p:cNvPr>
              <p:cNvSpPr/>
              <p:nvPr/>
            </p:nvSpPr>
            <p:spPr>
              <a:xfrm>
                <a:off x="-52783950" y="2919525"/>
                <a:ext cx="7327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158" extrusionOk="0">
                    <a:moveTo>
                      <a:pt x="398" y="0"/>
                    </a:moveTo>
                    <a:cubicBezTo>
                      <a:pt x="308" y="0"/>
                      <a:pt x="221" y="39"/>
                      <a:pt x="158" y="118"/>
                    </a:cubicBezTo>
                    <a:cubicBezTo>
                      <a:pt x="1" y="276"/>
                      <a:pt x="1" y="496"/>
                      <a:pt x="158" y="622"/>
                    </a:cubicBezTo>
                    <a:cubicBezTo>
                      <a:pt x="505" y="969"/>
                      <a:pt x="977" y="1158"/>
                      <a:pt x="1450" y="1158"/>
                    </a:cubicBezTo>
                    <a:cubicBezTo>
                      <a:pt x="1922" y="1158"/>
                      <a:pt x="2458" y="969"/>
                      <a:pt x="2773" y="622"/>
                    </a:cubicBezTo>
                    <a:cubicBezTo>
                      <a:pt x="2931" y="465"/>
                      <a:pt x="2931" y="213"/>
                      <a:pt x="2773" y="118"/>
                    </a:cubicBezTo>
                    <a:cubicBezTo>
                      <a:pt x="2694" y="39"/>
                      <a:pt x="2592" y="0"/>
                      <a:pt x="2493" y="0"/>
                    </a:cubicBezTo>
                    <a:cubicBezTo>
                      <a:pt x="2395" y="0"/>
                      <a:pt x="2300" y="39"/>
                      <a:pt x="2237" y="118"/>
                    </a:cubicBezTo>
                    <a:cubicBezTo>
                      <a:pt x="2048" y="307"/>
                      <a:pt x="1733" y="433"/>
                      <a:pt x="1450" y="433"/>
                    </a:cubicBezTo>
                    <a:cubicBezTo>
                      <a:pt x="1198" y="433"/>
                      <a:pt x="883" y="307"/>
                      <a:pt x="662" y="118"/>
                    </a:cubicBezTo>
                    <a:cubicBezTo>
                      <a:pt x="583" y="39"/>
                      <a:pt x="489" y="0"/>
                      <a:pt x="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/>
              </a:p>
            </p:txBody>
          </p:sp>
          <p:sp>
            <p:nvSpPr>
              <p:cNvPr id="59" name="Google Shape;1157;p55">
                <a:extLst>
                  <a:ext uri="{FF2B5EF4-FFF2-40B4-BE49-F238E27FC236}">
                    <a16:creationId xmlns:a16="http://schemas.microsoft.com/office/drawing/2014/main" id="{CA565446-5A2C-49A8-B475-DA9DC059BF37}"/>
                  </a:ext>
                </a:extLst>
              </p:cNvPr>
              <p:cNvSpPr/>
              <p:nvPr/>
            </p:nvSpPr>
            <p:spPr>
              <a:xfrm>
                <a:off x="-52793400" y="28547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90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/>
              </a:p>
            </p:txBody>
          </p:sp>
          <p:sp>
            <p:nvSpPr>
              <p:cNvPr id="60" name="Google Shape;1158;p55">
                <a:extLst>
                  <a:ext uri="{FF2B5EF4-FFF2-40B4-BE49-F238E27FC236}">
                    <a16:creationId xmlns:a16="http://schemas.microsoft.com/office/drawing/2014/main" id="{DDCEDA27-2A20-4CC7-9207-3D0E687F8373}"/>
                  </a:ext>
                </a:extLst>
              </p:cNvPr>
              <p:cNvSpPr/>
              <p:nvPr/>
            </p:nvSpPr>
            <p:spPr>
              <a:xfrm>
                <a:off x="-52718575" y="28547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90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/>
              </a:p>
            </p:txBody>
          </p:sp>
          <p:sp>
            <p:nvSpPr>
              <p:cNvPr id="61" name="Google Shape;1159;p55">
                <a:extLst>
                  <a:ext uri="{FF2B5EF4-FFF2-40B4-BE49-F238E27FC236}">
                    <a16:creationId xmlns:a16="http://schemas.microsoft.com/office/drawing/2014/main" id="{2E2A2BAA-43E1-4E55-82AD-D033962E0F2F}"/>
                  </a:ext>
                </a:extLst>
              </p:cNvPr>
              <p:cNvSpPr/>
              <p:nvPr/>
            </p:nvSpPr>
            <p:spPr>
              <a:xfrm>
                <a:off x="-52887125" y="268697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77" y="756"/>
                    </a:moveTo>
                    <a:cubicBezTo>
                      <a:pt x="7404" y="756"/>
                      <a:pt x="8885" y="2206"/>
                      <a:pt x="8948" y="3970"/>
                    </a:cubicBezTo>
                    <a:cubicBezTo>
                      <a:pt x="8192" y="2899"/>
                      <a:pt x="6963" y="2206"/>
                      <a:pt x="5577" y="2206"/>
                    </a:cubicBezTo>
                    <a:cubicBezTo>
                      <a:pt x="4222" y="2206"/>
                      <a:pt x="2993" y="2899"/>
                      <a:pt x="2237" y="3970"/>
                    </a:cubicBezTo>
                    <a:cubicBezTo>
                      <a:pt x="2269" y="2174"/>
                      <a:pt x="3781" y="756"/>
                      <a:pt x="5577" y="756"/>
                    </a:cubicBezTo>
                    <a:close/>
                    <a:moveTo>
                      <a:pt x="5604" y="2993"/>
                    </a:moveTo>
                    <a:cubicBezTo>
                      <a:pt x="7435" y="2993"/>
                      <a:pt x="8886" y="4462"/>
                      <a:pt x="8948" y="6270"/>
                    </a:cubicBezTo>
                    <a:cubicBezTo>
                      <a:pt x="8696" y="5860"/>
                      <a:pt x="8412" y="5514"/>
                      <a:pt x="8066" y="5199"/>
                    </a:cubicBezTo>
                    <a:cubicBezTo>
                      <a:pt x="7089" y="4253"/>
                      <a:pt x="5797" y="3749"/>
                      <a:pt x="4443" y="3749"/>
                    </a:cubicBezTo>
                    <a:cubicBezTo>
                      <a:pt x="4065" y="3749"/>
                      <a:pt x="3687" y="3781"/>
                      <a:pt x="3308" y="3844"/>
                    </a:cubicBezTo>
                    <a:cubicBezTo>
                      <a:pt x="3907" y="3308"/>
                      <a:pt x="4695" y="2993"/>
                      <a:pt x="5545" y="2993"/>
                    </a:cubicBezTo>
                    <a:cubicBezTo>
                      <a:pt x="5565" y="2993"/>
                      <a:pt x="5584" y="2993"/>
                      <a:pt x="5604" y="2993"/>
                    </a:cubicBezTo>
                    <a:close/>
                    <a:moveTo>
                      <a:pt x="1450" y="6742"/>
                    </a:moveTo>
                    <a:lnTo>
                      <a:pt x="1450" y="8223"/>
                    </a:lnTo>
                    <a:cubicBezTo>
                      <a:pt x="1072" y="8223"/>
                      <a:pt x="694" y="7876"/>
                      <a:pt x="694" y="7467"/>
                    </a:cubicBezTo>
                    <a:cubicBezTo>
                      <a:pt x="694" y="7089"/>
                      <a:pt x="1072" y="6742"/>
                      <a:pt x="1450" y="6742"/>
                    </a:cubicBezTo>
                    <a:close/>
                    <a:moveTo>
                      <a:pt x="9673" y="6742"/>
                    </a:moveTo>
                    <a:cubicBezTo>
                      <a:pt x="10082" y="6742"/>
                      <a:pt x="10429" y="7057"/>
                      <a:pt x="10429" y="7467"/>
                    </a:cubicBezTo>
                    <a:cubicBezTo>
                      <a:pt x="10429" y="7876"/>
                      <a:pt x="10082" y="8223"/>
                      <a:pt x="9673" y="8223"/>
                    </a:cubicBezTo>
                    <a:lnTo>
                      <a:pt x="9673" y="6742"/>
                    </a:lnTo>
                    <a:close/>
                    <a:moveTo>
                      <a:pt x="4443" y="4442"/>
                    </a:moveTo>
                    <a:cubicBezTo>
                      <a:pt x="6837" y="4442"/>
                      <a:pt x="8822" y="6333"/>
                      <a:pt x="8948" y="8727"/>
                    </a:cubicBezTo>
                    <a:cubicBezTo>
                      <a:pt x="8822" y="10554"/>
                      <a:pt x="7373" y="11972"/>
                      <a:pt x="5577" y="11972"/>
                    </a:cubicBezTo>
                    <a:cubicBezTo>
                      <a:pt x="3750" y="11972"/>
                      <a:pt x="2237" y="10428"/>
                      <a:pt x="2237" y="8570"/>
                    </a:cubicBezTo>
                    <a:lnTo>
                      <a:pt x="2237" y="6333"/>
                    </a:lnTo>
                    <a:cubicBezTo>
                      <a:pt x="2237" y="5829"/>
                      <a:pt x="2363" y="5325"/>
                      <a:pt x="2552" y="4883"/>
                    </a:cubicBezTo>
                    <a:cubicBezTo>
                      <a:pt x="3151" y="4600"/>
                      <a:pt x="3781" y="4442"/>
                      <a:pt x="4443" y="4442"/>
                    </a:cubicBezTo>
                    <a:close/>
                    <a:moveTo>
                      <a:pt x="5608" y="0"/>
                    </a:moveTo>
                    <a:cubicBezTo>
                      <a:pt x="3340" y="0"/>
                      <a:pt x="1513" y="1827"/>
                      <a:pt x="1513" y="4096"/>
                    </a:cubicBezTo>
                    <a:lnTo>
                      <a:pt x="1513" y="5986"/>
                    </a:lnTo>
                    <a:cubicBezTo>
                      <a:pt x="662" y="5986"/>
                      <a:pt x="0" y="6648"/>
                      <a:pt x="0" y="7467"/>
                    </a:cubicBezTo>
                    <a:cubicBezTo>
                      <a:pt x="0" y="8317"/>
                      <a:pt x="662" y="8979"/>
                      <a:pt x="1513" y="8979"/>
                    </a:cubicBezTo>
                    <a:cubicBezTo>
                      <a:pt x="1702" y="11058"/>
                      <a:pt x="3435" y="12728"/>
                      <a:pt x="5608" y="12728"/>
                    </a:cubicBezTo>
                    <a:cubicBezTo>
                      <a:pt x="7751" y="12728"/>
                      <a:pt x="9483" y="11058"/>
                      <a:pt x="9673" y="8979"/>
                    </a:cubicBezTo>
                    <a:cubicBezTo>
                      <a:pt x="10523" y="8979"/>
                      <a:pt x="11185" y="8317"/>
                      <a:pt x="11185" y="7467"/>
                    </a:cubicBezTo>
                    <a:cubicBezTo>
                      <a:pt x="11185" y="6648"/>
                      <a:pt x="10523" y="5986"/>
                      <a:pt x="9673" y="5986"/>
                    </a:cubicBezTo>
                    <a:lnTo>
                      <a:pt x="9673" y="4096"/>
                    </a:lnTo>
                    <a:cubicBezTo>
                      <a:pt x="9673" y="1859"/>
                      <a:pt x="7845" y="0"/>
                      <a:pt x="5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/>
              </a:p>
            </p:txBody>
          </p:sp>
        </p:grpSp>
      </p:grpSp>
      <p:sp>
        <p:nvSpPr>
          <p:cNvPr id="71" name="Google Shape;1137;p55">
            <a:extLst>
              <a:ext uri="{FF2B5EF4-FFF2-40B4-BE49-F238E27FC236}">
                <a16:creationId xmlns:a16="http://schemas.microsoft.com/office/drawing/2014/main" id="{3C9C92FA-2BA5-4BC7-8585-6822FC8B5C6A}"/>
              </a:ext>
            </a:extLst>
          </p:cNvPr>
          <p:cNvSpPr txBox="1">
            <a:spLocks/>
          </p:cNvSpPr>
          <p:nvPr/>
        </p:nvSpPr>
        <p:spPr>
          <a:xfrm>
            <a:off x="5059083" y="2459791"/>
            <a:ext cx="3537852" cy="16273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>
              <a:buSzPts val="1100"/>
              <a:buFontTx/>
              <a:buChar char="-"/>
            </a:pPr>
            <a:endParaRPr lang="pt-BR" sz="1400" dirty="0"/>
          </a:p>
          <a:p>
            <a:pPr marL="0" indent="0">
              <a:buSzPts val="1100"/>
            </a:pPr>
            <a:endParaRPr lang="pt-BR" sz="1400" dirty="0"/>
          </a:p>
          <a:p>
            <a:pPr marL="285750" indent="-285750">
              <a:buSzPts val="1100"/>
              <a:buFontTx/>
              <a:buChar char="-"/>
            </a:pPr>
            <a:r>
              <a:rPr lang="pt-BR" sz="1400" dirty="0"/>
              <a:t>Possui interesses em jogos e desafios.</a:t>
            </a:r>
          </a:p>
          <a:p>
            <a:pPr marL="285750" indent="-285750">
              <a:buSzPts val="1100"/>
              <a:buFontTx/>
              <a:buChar char="-"/>
            </a:pPr>
            <a:r>
              <a:rPr lang="pt-BR" sz="1400" dirty="0"/>
              <a:t>Estudante de Psicologia.</a:t>
            </a:r>
          </a:p>
          <a:p>
            <a:pPr marL="285750" indent="-285750">
              <a:buSzPts val="1100"/>
              <a:buFontTx/>
              <a:buChar char="-"/>
            </a:pPr>
            <a:r>
              <a:rPr lang="pt-BR" sz="1400" dirty="0"/>
              <a:t>Sonho em ajudar pessoas necessitadas.</a:t>
            </a:r>
          </a:p>
          <a:p>
            <a:pPr marL="285750" indent="-285750">
              <a:buSzPts val="1100"/>
              <a:buFontTx/>
              <a:buChar char="-"/>
            </a:pPr>
            <a:r>
              <a:rPr lang="pt-BR" sz="1400" dirty="0"/>
              <a:t>Extrovertida</a:t>
            </a:r>
          </a:p>
          <a:p>
            <a:pPr marL="0" indent="0">
              <a:buSzPts val="1100"/>
            </a:pPr>
            <a:endParaRPr lang="pt-BR" sz="1400" dirty="0"/>
          </a:p>
          <a:p>
            <a:pPr marL="285750" indent="-285750">
              <a:buSzPts val="1100"/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6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0"/>
          <p:cNvSpPr txBox="1">
            <a:spLocks noGrp="1"/>
          </p:cNvSpPr>
          <p:nvPr>
            <p:ph type="body" idx="1"/>
          </p:nvPr>
        </p:nvSpPr>
        <p:spPr>
          <a:xfrm>
            <a:off x="711950" y="1783061"/>
            <a:ext cx="38601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Curiosidade</a:t>
            </a:r>
            <a:endParaRPr sz="25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uFill>
                  <a:noFill/>
                </a:uFill>
                <a:hlinkClick r:id="rId3"/>
              </a:rPr>
              <a:t>Nome do Projeto foi pensado como uma estratégia de campanha. Como o nome já diz</a:t>
            </a:r>
            <a:r>
              <a:rPr lang="en" b="1" dirty="0">
                <a:uFill>
                  <a:noFill/>
                </a:uFill>
                <a:hlinkClick r:id="rId3"/>
              </a:rPr>
              <a:t>: Uma gota, uma vida</a:t>
            </a:r>
            <a:r>
              <a:rPr lang="en" dirty="0">
                <a:uFill>
                  <a:noFill/>
                </a:uFill>
                <a:hlinkClick r:id="rId3"/>
              </a:rPr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3" name="Google Shape;1603;p60"/>
          <p:cNvSpPr txBox="1">
            <a:spLocks noGrp="1"/>
          </p:cNvSpPr>
          <p:nvPr>
            <p:ph type="body" idx="2"/>
          </p:nvPr>
        </p:nvSpPr>
        <p:spPr>
          <a:xfrm>
            <a:off x="4701525" y="1714269"/>
            <a:ext cx="32043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Referencias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uFill>
                  <a:noFill/>
                </a:uFill>
                <a:hlinkClick r:id="rId4"/>
              </a:rPr>
              <a:t>Governo do Brasil. </a:t>
            </a: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29/11/2021 15h06.</a:t>
            </a:r>
            <a:r>
              <a:rPr lang="en" dirty="0">
                <a:uFill>
                  <a:noFill/>
                </a:uFill>
                <a:hlinkClick r:id="rId4"/>
              </a:rPr>
              <a:t> </a:t>
            </a:r>
            <a:r>
              <a:rPr lang="pt-BR" i="1" dirty="0">
                <a:uFill>
                  <a:noFill/>
                </a:uFill>
                <a:hlinkClick r:id="rId5"/>
              </a:rPr>
              <a:t>https://www.gov.br/pt-br/noticias/saude-e-vigilancia-sanitaria/2021/11/governo-federal-reforca-importancia-da-doacao-de-sangue</a:t>
            </a:r>
            <a:endParaRPr lang="pt-BR" i="1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uFill>
                  <a:noFill/>
                </a:uFill>
                <a:hlinkClick r:id="rId4"/>
              </a:rPr>
              <a:t>Hemominas</a:t>
            </a:r>
            <a:r>
              <a:rPr lang="en-US" dirty="0">
                <a:uFill>
                  <a:noFill/>
                </a:uFill>
                <a:hlinkClick r:id="rId4"/>
              </a:rPr>
              <a:t>. 11/04/2022 15h30. </a:t>
            </a:r>
            <a:r>
              <a:rPr lang="en-US" i="1" dirty="0">
                <a:uFill>
                  <a:noFill/>
                </a:uFill>
                <a:hlinkClick r:id="rId4"/>
              </a:rPr>
              <a:t>http://www.hemominas.mg.gov.br/</a:t>
            </a:r>
            <a:endParaRPr lang="en-US" sz="1000" dirty="0"/>
          </a:p>
        </p:txBody>
      </p:sp>
      <p:sp>
        <p:nvSpPr>
          <p:cNvPr id="1604" name="Google Shape;1604;p60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Dúvidas?</a:t>
            </a:r>
            <a:endParaRPr u="none" dirty="0"/>
          </a:p>
        </p:txBody>
      </p:sp>
      <p:sp>
        <p:nvSpPr>
          <p:cNvPr id="5" name="Google Shape;1604;p60">
            <a:extLst>
              <a:ext uri="{FF2B5EF4-FFF2-40B4-BE49-F238E27FC236}">
                <a16:creationId xmlns:a16="http://schemas.microsoft.com/office/drawing/2014/main" id="{B4810E1C-9601-4C81-8A0B-9B67E764E069}"/>
              </a:ext>
            </a:extLst>
          </p:cNvPr>
          <p:cNvSpPr txBox="1">
            <a:spLocks/>
          </p:cNvSpPr>
          <p:nvPr/>
        </p:nvSpPr>
        <p:spPr>
          <a:xfrm>
            <a:off x="1190786" y="3937819"/>
            <a:ext cx="5832900" cy="72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Doe</a:t>
            </a:r>
            <a:r>
              <a:rPr lang="pt-BR" sz="3500" dirty="0"/>
              <a:t> s   </a:t>
            </a:r>
            <a:r>
              <a:rPr lang="pt-BR" sz="3500" dirty="0" err="1"/>
              <a:t>ngue</a:t>
            </a:r>
            <a:endParaRPr lang="pt-BR" sz="3500" dirty="0"/>
          </a:p>
          <a:p>
            <a:pPr algn="l"/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Doe</a:t>
            </a:r>
            <a:r>
              <a:rPr lang="pt-BR" sz="3500" dirty="0"/>
              <a:t> </a:t>
            </a:r>
            <a:r>
              <a:rPr lang="pt-BR" sz="3500" dirty="0" err="1"/>
              <a:t>vid</a:t>
            </a:r>
            <a:r>
              <a:rPr lang="pt-BR" sz="3500" dirty="0"/>
              <a:t> </a:t>
            </a:r>
          </a:p>
        </p:txBody>
      </p:sp>
      <p:grpSp>
        <p:nvGrpSpPr>
          <p:cNvPr id="6" name="Google Shape;1521;p59">
            <a:extLst>
              <a:ext uri="{FF2B5EF4-FFF2-40B4-BE49-F238E27FC236}">
                <a16:creationId xmlns:a16="http://schemas.microsoft.com/office/drawing/2014/main" id="{DD5ABAC1-7F08-4DF3-9684-C0049F9CDB32}"/>
              </a:ext>
            </a:extLst>
          </p:cNvPr>
          <p:cNvGrpSpPr/>
          <p:nvPr/>
        </p:nvGrpSpPr>
        <p:grpSpPr>
          <a:xfrm>
            <a:off x="2652633" y="4399640"/>
            <a:ext cx="374205" cy="336988"/>
            <a:chOff x="4009262" y="1648300"/>
            <a:chExt cx="443131" cy="399059"/>
          </a:xfrm>
        </p:grpSpPr>
        <p:sp>
          <p:nvSpPr>
            <p:cNvPr id="7" name="Google Shape;1522;p59">
              <a:extLst>
                <a:ext uri="{FF2B5EF4-FFF2-40B4-BE49-F238E27FC236}">
                  <a16:creationId xmlns:a16="http://schemas.microsoft.com/office/drawing/2014/main" id="{9A2CED1E-10DB-4305-9487-05AD56FAFDA2}"/>
                </a:ext>
              </a:extLst>
            </p:cNvPr>
            <p:cNvSpPr/>
            <p:nvPr/>
          </p:nvSpPr>
          <p:spPr>
            <a:xfrm>
              <a:off x="4009262" y="1694112"/>
              <a:ext cx="400372" cy="353248"/>
            </a:xfrm>
            <a:custGeom>
              <a:avLst/>
              <a:gdLst/>
              <a:ahLst/>
              <a:cxnLst/>
              <a:rect l="l" t="t" r="r" b="b"/>
              <a:pathLst>
                <a:path w="11028" h="9730" extrusionOk="0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3;p59">
              <a:extLst>
                <a:ext uri="{FF2B5EF4-FFF2-40B4-BE49-F238E27FC236}">
                  <a16:creationId xmlns:a16="http://schemas.microsoft.com/office/drawing/2014/main" id="{57660FC7-B7FF-41AC-B278-EA87E0C84E2B}"/>
                </a:ext>
              </a:extLst>
            </p:cNvPr>
            <p:cNvSpPr/>
            <p:nvPr/>
          </p:nvSpPr>
          <p:spPr>
            <a:xfrm>
              <a:off x="4197187" y="1672762"/>
              <a:ext cx="239323" cy="148487"/>
            </a:xfrm>
            <a:custGeom>
              <a:avLst/>
              <a:gdLst/>
              <a:ahLst/>
              <a:cxnLst/>
              <a:rect l="l" t="t" r="r" b="b"/>
              <a:pathLst>
                <a:path w="6592" h="4090" extrusionOk="0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4;p59">
              <a:extLst>
                <a:ext uri="{FF2B5EF4-FFF2-40B4-BE49-F238E27FC236}">
                  <a16:creationId xmlns:a16="http://schemas.microsoft.com/office/drawing/2014/main" id="{31D1DC07-B7C1-4FDC-BB42-35C0944E2321}"/>
                </a:ext>
              </a:extLst>
            </p:cNvPr>
            <p:cNvSpPr/>
            <p:nvPr/>
          </p:nvSpPr>
          <p:spPr>
            <a:xfrm>
              <a:off x="4144273" y="1824986"/>
              <a:ext cx="62228" cy="59803"/>
            </a:xfrm>
            <a:custGeom>
              <a:avLst/>
              <a:gdLst/>
              <a:ahLst/>
              <a:cxnLst/>
              <a:rect l="l" t="t" r="r" b="b"/>
              <a:pathLst>
                <a:path w="1591" h="1529" extrusionOk="0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5;p59">
              <a:extLst>
                <a:ext uri="{FF2B5EF4-FFF2-40B4-BE49-F238E27FC236}">
                  <a16:creationId xmlns:a16="http://schemas.microsoft.com/office/drawing/2014/main" id="{9F2E9C81-C13E-4B56-B05F-C10232ABD765}"/>
                </a:ext>
              </a:extLst>
            </p:cNvPr>
            <p:cNvSpPr/>
            <p:nvPr/>
          </p:nvSpPr>
          <p:spPr>
            <a:xfrm>
              <a:off x="4178741" y="1856604"/>
              <a:ext cx="61407" cy="59803"/>
            </a:xfrm>
            <a:custGeom>
              <a:avLst/>
              <a:gdLst/>
              <a:ahLst/>
              <a:cxnLst/>
              <a:rect l="l" t="t" r="r" b="b"/>
              <a:pathLst>
                <a:path w="1570" h="1529" extrusionOk="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6;p59">
              <a:extLst>
                <a:ext uri="{FF2B5EF4-FFF2-40B4-BE49-F238E27FC236}">
                  <a16:creationId xmlns:a16="http://schemas.microsoft.com/office/drawing/2014/main" id="{69588C22-38C0-4C7F-B0C4-EC55D55742ED}"/>
                </a:ext>
              </a:extLst>
            </p:cNvPr>
            <p:cNvSpPr/>
            <p:nvPr/>
          </p:nvSpPr>
          <p:spPr>
            <a:xfrm>
              <a:off x="4209777" y="1888106"/>
              <a:ext cx="61446" cy="59177"/>
            </a:xfrm>
            <a:custGeom>
              <a:avLst/>
              <a:gdLst/>
              <a:ahLst/>
              <a:cxnLst/>
              <a:rect l="l" t="t" r="r" b="b"/>
              <a:pathLst>
                <a:path w="1571" h="1513" extrusionOk="0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7;p59">
              <a:extLst>
                <a:ext uri="{FF2B5EF4-FFF2-40B4-BE49-F238E27FC236}">
                  <a16:creationId xmlns:a16="http://schemas.microsoft.com/office/drawing/2014/main" id="{A20117D0-92C3-4D11-9AB0-58D646735F97}"/>
                </a:ext>
              </a:extLst>
            </p:cNvPr>
            <p:cNvSpPr/>
            <p:nvPr/>
          </p:nvSpPr>
          <p:spPr>
            <a:xfrm>
              <a:off x="4244170" y="1922485"/>
              <a:ext cx="61407" cy="59764"/>
            </a:xfrm>
            <a:custGeom>
              <a:avLst/>
              <a:gdLst/>
              <a:ahLst/>
              <a:cxnLst/>
              <a:rect l="l" t="t" r="r" b="b"/>
              <a:pathLst>
                <a:path w="1570" h="1528" extrusionOk="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8;p59">
              <a:extLst>
                <a:ext uri="{FF2B5EF4-FFF2-40B4-BE49-F238E27FC236}">
                  <a16:creationId xmlns:a16="http://schemas.microsoft.com/office/drawing/2014/main" id="{55BB5196-D530-4E57-B5D7-80189E601AB4}"/>
                </a:ext>
              </a:extLst>
            </p:cNvPr>
            <p:cNvSpPr/>
            <p:nvPr/>
          </p:nvSpPr>
          <p:spPr>
            <a:xfrm>
              <a:off x="4051295" y="1648300"/>
              <a:ext cx="401098" cy="353248"/>
            </a:xfrm>
            <a:custGeom>
              <a:avLst/>
              <a:gdLst/>
              <a:ahLst/>
              <a:cxnLst/>
              <a:rect l="l" t="t" r="r" b="b"/>
              <a:pathLst>
                <a:path w="11048" h="9730" extrusionOk="0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19;p40">
            <a:extLst>
              <a:ext uri="{FF2B5EF4-FFF2-40B4-BE49-F238E27FC236}">
                <a16:creationId xmlns:a16="http://schemas.microsoft.com/office/drawing/2014/main" id="{DEACA595-D97E-4C08-94B5-B044AA201B65}"/>
              </a:ext>
            </a:extLst>
          </p:cNvPr>
          <p:cNvGrpSpPr/>
          <p:nvPr/>
        </p:nvGrpSpPr>
        <p:grpSpPr>
          <a:xfrm>
            <a:off x="2289907" y="3902548"/>
            <a:ext cx="237596" cy="272506"/>
            <a:chOff x="8107742" y="840353"/>
            <a:chExt cx="299760" cy="406359"/>
          </a:xfrm>
        </p:grpSpPr>
        <p:sp>
          <p:nvSpPr>
            <p:cNvPr id="20" name="Google Shape;720;p40">
              <a:extLst>
                <a:ext uri="{FF2B5EF4-FFF2-40B4-BE49-F238E27FC236}">
                  <a16:creationId xmlns:a16="http://schemas.microsoft.com/office/drawing/2014/main" id="{9FC9DF7E-6D72-47BC-AF02-33B197C30B9B}"/>
                </a:ext>
              </a:extLst>
            </p:cNvPr>
            <p:cNvSpPr/>
            <p:nvPr/>
          </p:nvSpPr>
          <p:spPr>
            <a:xfrm>
              <a:off x="8107742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1;p40">
              <a:extLst>
                <a:ext uri="{FF2B5EF4-FFF2-40B4-BE49-F238E27FC236}">
                  <a16:creationId xmlns:a16="http://schemas.microsoft.com/office/drawing/2014/main" id="{63E744F2-3AFD-4D8B-BC86-284F3CADBDBD}"/>
                </a:ext>
              </a:extLst>
            </p:cNvPr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1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DOADORES NO BRASIL</a:t>
            </a:r>
            <a:endParaRPr u="none" dirty="0"/>
          </a:p>
        </p:txBody>
      </p:sp>
      <p:sp>
        <p:nvSpPr>
          <p:cNvPr id="1002" name="Google Shape;1002;p51"/>
          <p:cNvSpPr txBox="1">
            <a:spLocks noGrp="1"/>
          </p:cNvSpPr>
          <p:nvPr>
            <p:ph type="title" idx="2"/>
          </p:nvPr>
        </p:nvSpPr>
        <p:spPr>
          <a:xfrm>
            <a:off x="2953800" y="1956750"/>
            <a:ext cx="3236400" cy="1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1,4%</a:t>
            </a:r>
            <a:endParaRPr dirty="0"/>
          </a:p>
        </p:txBody>
      </p:sp>
      <p:sp>
        <p:nvSpPr>
          <p:cNvPr id="1003" name="Google Shape;1003;p51"/>
          <p:cNvSpPr txBox="1">
            <a:spLocks noGrp="1"/>
          </p:cNvSpPr>
          <p:nvPr>
            <p:ph type="subTitle" idx="1"/>
          </p:nvPr>
        </p:nvSpPr>
        <p:spPr>
          <a:xfrm>
            <a:off x="2574325" y="3244700"/>
            <a:ext cx="39954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</p:txBody>
      </p:sp>
      <p:sp>
        <p:nvSpPr>
          <p:cNvPr id="5" name="Google Shape;598;p37">
            <a:extLst>
              <a:ext uri="{FF2B5EF4-FFF2-40B4-BE49-F238E27FC236}">
                <a16:creationId xmlns:a16="http://schemas.microsoft.com/office/drawing/2014/main" id="{E34FB6D0-844D-48A4-B538-B06C7EF208C0}"/>
              </a:ext>
            </a:extLst>
          </p:cNvPr>
          <p:cNvSpPr txBox="1">
            <a:spLocks/>
          </p:cNvSpPr>
          <p:nvPr/>
        </p:nvSpPr>
        <p:spPr>
          <a:xfrm>
            <a:off x="-519329" y="4535497"/>
            <a:ext cx="4889601" cy="81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accent6"/>
                </a:solidFill>
              </a:rPr>
              <a:t>GOVERNO DO BRASIL. Publicado em 29/11/2021 15h06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/>
          <p:nvPr/>
        </p:nvSpPr>
        <p:spPr>
          <a:xfrm>
            <a:off x="693709" y="2955510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8" name="Google Shape;918;p48"/>
          <p:cNvSpPr txBox="1">
            <a:spLocks noGrp="1"/>
          </p:cNvSpPr>
          <p:nvPr>
            <p:ph type="title" idx="8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Estoque de Sangue em Minas Gereais</a:t>
            </a:r>
            <a:endParaRPr u="none" dirty="0"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752242" y="2092441"/>
            <a:ext cx="455601" cy="663377"/>
            <a:chOff x="1168550" y="1865650"/>
            <a:chExt cx="566850" cy="825360"/>
          </a:xfrm>
        </p:grpSpPr>
        <p:sp>
          <p:nvSpPr>
            <p:cNvPr id="920" name="Google Shape;920;p48"/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48"/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924" name="Google Shape;924;p48"/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48"/>
          <p:cNvSpPr txBox="1">
            <a:spLocks noGrp="1"/>
          </p:cNvSpPr>
          <p:nvPr>
            <p:ph type="subTitle" idx="1"/>
          </p:nvPr>
        </p:nvSpPr>
        <p:spPr>
          <a:xfrm>
            <a:off x="538798" y="3553595"/>
            <a:ext cx="8465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/>
              <a:t>Alerta</a:t>
            </a:r>
            <a:endParaRPr sz="13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930" name="Google Shape;930;p48"/>
          <p:cNvSpPr txBox="1">
            <a:spLocks noGrp="1"/>
          </p:cNvSpPr>
          <p:nvPr>
            <p:ph type="title"/>
          </p:nvPr>
        </p:nvSpPr>
        <p:spPr>
          <a:xfrm>
            <a:off x="343338" y="3075107"/>
            <a:ext cx="1337989" cy="391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0+</a:t>
            </a:r>
            <a:endParaRPr dirty="0"/>
          </a:p>
        </p:txBody>
      </p:sp>
      <p:sp>
        <p:nvSpPr>
          <p:cNvPr id="44" name="Google Shape;918;p48">
            <a:extLst>
              <a:ext uri="{FF2B5EF4-FFF2-40B4-BE49-F238E27FC236}">
                <a16:creationId xmlns:a16="http://schemas.microsoft.com/office/drawing/2014/main" id="{D3885C6C-51D1-4C2D-8818-015913DC4C81}"/>
              </a:ext>
            </a:extLst>
          </p:cNvPr>
          <p:cNvSpPr txBox="1">
            <a:spLocks/>
          </p:cNvSpPr>
          <p:nvPr/>
        </p:nvSpPr>
        <p:spPr>
          <a:xfrm>
            <a:off x="226726" y="4389006"/>
            <a:ext cx="583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ajdhani"/>
              <a:buNone/>
              <a:defRPr sz="4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2300" dirty="0"/>
              <a:t>Hemominas. 11/04/2022 15h30</a:t>
            </a:r>
          </a:p>
        </p:txBody>
      </p:sp>
      <p:sp>
        <p:nvSpPr>
          <p:cNvPr id="69" name="Google Shape;914;p48">
            <a:extLst>
              <a:ext uri="{FF2B5EF4-FFF2-40B4-BE49-F238E27FC236}">
                <a16:creationId xmlns:a16="http://schemas.microsoft.com/office/drawing/2014/main" id="{D91FB6D3-E37E-4C43-BA99-31B15B3E648D}"/>
              </a:ext>
            </a:extLst>
          </p:cNvPr>
          <p:cNvSpPr/>
          <p:nvPr/>
        </p:nvSpPr>
        <p:spPr>
          <a:xfrm>
            <a:off x="1622794" y="2955511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926;p48">
            <a:extLst>
              <a:ext uri="{FF2B5EF4-FFF2-40B4-BE49-F238E27FC236}">
                <a16:creationId xmlns:a16="http://schemas.microsoft.com/office/drawing/2014/main" id="{17FFC038-8B9A-4F1C-B365-8CFD0F5D399C}"/>
              </a:ext>
            </a:extLst>
          </p:cNvPr>
          <p:cNvSpPr txBox="1">
            <a:spLocks/>
          </p:cNvSpPr>
          <p:nvPr/>
        </p:nvSpPr>
        <p:spPr>
          <a:xfrm>
            <a:off x="1467883" y="3553596"/>
            <a:ext cx="846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Crítico</a:t>
            </a:r>
          </a:p>
        </p:txBody>
      </p:sp>
      <p:sp>
        <p:nvSpPr>
          <p:cNvPr id="78" name="Google Shape;930;p48">
            <a:extLst>
              <a:ext uri="{FF2B5EF4-FFF2-40B4-BE49-F238E27FC236}">
                <a16:creationId xmlns:a16="http://schemas.microsoft.com/office/drawing/2014/main" id="{6C3BD6F4-BC89-42AD-B83A-90ED7555F1BF}"/>
              </a:ext>
            </a:extLst>
          </p:cNvPr>
          <p:cNvSpPr txBox="1">
            <a:spLocks/>
          </p:cNvSpPr>
          <p:nvPr/>
        </p:nvSpPr>
        <p:spPr>
          <a:xfrm>
            <a:off x="1272423" y="3075108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0-</a:t>
            </a:r>
          </a:p>
        </p:txBody>
      </p:sp>
      <p:grpSp>
        <p:nvGrpSpPr>
          <p:cNvPr id="79" name="Google Shape;941;p48">
            <a:extLst>
              <a:ext uri="{FF2B5EF4-FFF2-40B4-BE49-F238E27FC236}">
                <a16:creationId xmlns:a16="http://schemas.microsoft.com/office/drawing/2014/main" id="{B41808C9-87F3-4D12-A54D-EA4E463DBD49}"/>
              </a:ext>
            </a:extLst>
          </p:cNvPr>
          <p:cNvGrpSpPr/>
          <p:nvPr/>
        </p:nvGrpSpPr>
        <p:grpSpPr>
          <a:xfrm>
            <a:off x="1719989" y="2094472"/>
            <a:ext cx="455601" cy="663365"/>
            <a:chOff x="1168550" y="1865650"/>
            <a:chExt cx="566850" cy="825346"/>
          </a:xfrm>
        </p:grpSpPr>
        <p:sp>
          <p:nvSpPr>
            <p:cNvPr id="80" name="Google Shape;942;p48">
              <a:extLst>
                <a:ext uri="{FF2B5EF4-FFF2-40B4-BE49-F238E27FC236}">
                  <a16:creationId xmlns:a16="http://schemas.microsoft.com/office/drawing/2014/main" id="{3A588303-EF29-4F99-BB36-30921322BC29}"/>
                </a:ext>
              </a:extLst>
            </p:cNvPr>
            <p:cNvSpPr/>
            <p:nvPr/>
          </p:nvSpPr>
          <p:spPr>
            <a:xfrm>
              <a:off x="1168550" y="2375226"/>
              <a:ext cx="494807" cy="315770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3;p48">
              <a:extLst>
                <a:ext uri="{FF2B5EF4-FFF2-40B4-BE49-F238E27FC236}">
                  <a16:creationId xmlns:a16="http://schemas.microsoft.com/office/drawing/2014/main" id="{BF37E04E-E046-4E83-920E-3DBD57CCF9C0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4;p48">
              <a:extLst>
                <a:ext uri="{FF2B5EF4-FFF2-40B4-BE49-F238E27FC236}">
                  <a16:creationId xmlns:a16="http://schemas.microsoft.com/office/drawing/2014/main" id="{52AE33C0-569D-4F3F-AA8B-86A5404A7F21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945;p48">
              <a:extLst>
                <a:ext uri="{FF2B5EF4-FFF2-40B4-BE49-F238E27FC236}">
                  <a16:creationId xmlns:a16="http://schemas.microsoft.com/office/drawing/2014/main" id="{9FF3DE31-BBCD-4242-A17E-CA95BF42A370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391" y="2325825"/>
              <a:chExt cx="159049" cy="159050"/>
            </a:xfrm>
          </p:grpSpPr>
          <p:sp>
            <p:nvSpPr>
              <p:cNvPr id="84" name="Google Shape;946;p48">
                <a:extLst>
                  <a:ext uri="{FF2B5EF4-FFF2-40B4-BE49-F238E27FC236}">
                    <a16:creationId xmlns:a16="http://schemas.microsoft.com/office/drawing/2014/main" id="{6E5D0117-5B4A-44F1-B5C4-56E534123E0A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947;p48">
                <a:extLst>
                  <a:ext uri="{FF2B5EF4-FFF2-40B4-BE49-F238E27FC236}">
                    <a16:creationId xmlns:a16="http://schemas.microsoft.com/office/drawing/2014/main" id="{0B440262-2A97-40BF-BA3B-6D44540A0A02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914;p48">
            <a:extLst>
              <a:ext uri="{FF2B5EF4-FFF2-40B4-BE49-F238E27FC236}">
                <a16:creationId xmlns:a16="http://schemas.microsoft.com/office/drawing/2014/main" id="{16B665B9-D009-4FBE-8556-54F4E937690B}"/>
              </a:ext>
            </a:extLst>
          </p:cNvPr>
          <p:cNvSpPr/>
          <p:nvPr/>
        </p:nvSpPr>
        <p:spPr>
          <a:xfrm>
            <a:off x="2527606" y="2955510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" name="Google Shape;919;p48">
            <a:extLst>
              <a:ext uri="{FF2B5EF4-FFF2-40B4-BE49-F238E27FC236}">
                <a16:creationId xmlns:a16="http://schemas.microsoft.com/office/drawing/2014/main" id="{03F600F4-1E43-46D2-952C-17CCD3A63373}"/>
              </a:ext>
            </a:extLst>
          </p:cNvPr>
          <p:cNvGrpSpPr/>
          <p:nvPr/>
        </p:nvGrpSpPr>
        <p:grpSpPr>
          <a:xfrm>
            <a:off x="3497258" y="2092441"/>
            <a:ext cx="455601" cy="663377"/>
            <a:chOff x="1168550" y="1865650"/>
            <a:chExt cx="566850" cy="825360"/>
          </a:xfrm>
        </p:grpSpPr>
        <p:sp>
          <p:nvSpPr>
            <p:cNvPr id="108" name="Google Shape;920;p48">
              <a:extLst>
                <a:ext uri="{FF2B5EF4-FFF2-40B4-BE49-F238E27FC236}">
                  <a16:creationId xmlns:a16="http://schemas.microsoft.com/office/drawing/2014/main" id="{CB9962ED-23D3-490C-A7ED-6C45B082EF02}"/>
                </a:ext>
              </a:extLst>
            </p:cNvPr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21;p48">
              <a:extLst>
                <a:ext uri="{FF2B5EF4-FFF2-40B4-BE49-F238E27FC236}">
                  <a16:creationId xmlns:a16="http://schemas.microsoft.com/office/drawing/2014/main" id="{859DEA5D-3D22-4A40-8672-E78AEBCB0CC2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22;p48">
              <a:extLst>
                <a:ext uri="{FF2B5EF4-FFF2-40B4-BE49-F238E27FC236}">
                  <a16:creationId xmlns:a16="http://schemas.microsoft.com/office/drawing/2014/main" id="{CAB657C9-A05C-4D35-85AA-257B26629997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923;p48">
              <a:extLst>
                <a:ext uri="{FF2B5EF4-FFF2-40B4-BE49-F238E27FC236}">
                  <a16:creationId xmlns:a16="http://schemas.microsoft.com/office/drawing/2014/main" id="{847C75DC-E959-4B54-A8E6-A49E537CB90D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12" name="Google Shape;924;p48">
                <a:extLst>
                  <a:ext uri="{FF2B5EF4-FFF2-40B4-BE49-F238E27FC236}">
                    <a16:creationId xmlns:a16="http://schemas.microsoft.com/office/drawing/2014/main" id="{3F83A2DF-2744-4666-B9FC-78EBC988192A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25;p48">
                <a:extLst>
                  <a:ext uri="{FF2B5EF4-FFF2-40B4-BE49-F238E27FC236}">
                    <a16:creationId xmlns:a16="http://schemas.microsoft.com/office/drawing/2014/main" id="{39FDD213-2BBE-4DD2-8A30-B13CCA8210C5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926;p48">
            <a:extLst>
              <a:ext uri="{FF2B5EF4-FFF2-40B4-BE49-F238E27FC236}">
                <a16:creationId xmlns:a16="http://schemas.microsoft.com/office/drawing/2014/main" id="{45F54B47-357C-45BA-8D8B-42678FB47B9D}"/>
              </a:ext>
            </a:extLst>
          </p:cNvPr>
          <p:cNvSpPr txBox="1">
            <a:spLocks/>
          </p:cNvSpPr>
          <p:nvPr/>
        </p:nvSpPr>
        <p:spPr>
          <a:xfrm>
            <a:off x="2239451" y="3553595"/>
            <a:ext cx="1142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Adequado</a:t>
            </a:r>
          </a:p>
          <a:p>
            <a:pPr marL="0" indent="0">
              <a:spcBef>
                <a:spcPts val="1600"/>
              </a:spcBef>
            </a:pPr>
            <a:endParaRPr lang="pt-BR" sz="1300" dirty="0"/>
          </a:p>
        </p:txBody>
      </p:sp>
      <p:sp>
        <p:nvSpPr>
          <p:cNvPr id="115" name="Google Shape;930;p48">
            <a:extLst>
              <a:ext uri="{FF2B5EF4-FFF2-40B4-BE49-F238E27FC236}">
                <a16:creationId xmlns:a16="http://schemas.microsoft.com/office/drawing/2014/main" id="{BD7D2C83-EDA7-4F24-840D-C87DBB6E8A1C}"/>
              </a:ext>
            </a:extLst>
          </p:cNvPr>
          <p:cNvSpPr txBox="1">
            <a:spLocks/>
          </p:cNvSpPr>
          <p:nvPr/>
        </p:nvSpPr>
        <p:spPr>
          <a:xfrm>
            <a:off x="2177235" y="3075107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A+</a:t>
            </a:r>
          </a:p>
        </p:txBody>
      </p:sp>
      <p:sp>
        <p:nvSpPr>
          <p:cNvPr id="116" name="Google Shape;914;p48">
            <a:extLst>
              <a:ext uri="{FF2B5EF4-FFF2-40B4-BE49-F238E27FC236}">
                <a16:creationId xmlns:a16="http://schemas.microsoft.com/office/drawing/2014/main" id="{B104AE6E-08DA-42EA-A5BD-BCE3056B36D5}"/>
              </a:ext>
            </a:extLst>
          </p:cNvPr>
          <p:cNvSpPr/>
          <p:nvPr/>
        </p:nvSpPr>
        <p:spPr>
          <a:xfrm>
            <a:off x="3456691" y="2955511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926;p48">
            <a:extLst>
              <a:ext uri="{FF2B5EF4-FFF2-40B4-BE49-F238E27FC236}">
                <a16:creationId xmlns:a16="http://schemas.microsoft.com/office/drawing/2014/main" id="{6CBA0862-366D-48D7-93E8-8DFECA28A267}"/>
              </a:ext>
            </a:extLst>
          </p:cNvPr>
          <p:cNvSpPr txBox="1">
            <a:spLocks/>
          </p:cNvSpPr>
          <p:nvPr/>
        </p:nvSpPr>
        <p:spPr>
          <a:xfrm>
            <a:off x="3301780" y="3553596"/>
            <a:ext cx="846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Alerta</a:t>
            </a:r>
          </a:p>
        </p:txBody>
      </p:sp>
      <p:sp>
        <p:nvSpPr>
          <p:cNvPr id="118" name="Google Shape;930;p48">
            <a:extLst>
              <a:ext uri="{FF2B5EF4-FFF2-40B4-BE49-F238E27FC236}">
                <a16:creationId xmlns:a16="http://schemas.microsoft.com/office/drawing/2014/main" id="{6B522489-A201-4C15-ACB5-2709F5116FB1}"/>
              </a:ext>
            </a:extLst>
          </p:cNvPr>
          <p:cNvSpPr txBox="1">
            <a:spLocks/>
          </p:cNvSpPr>
          <p:nvPr/>
        </p:nvSpPr>
        <p:spPr>
          <a:xfrm>
            <a:off x="3106320" y="3075108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A-</a:t>
            </a:r>
          </a:p>
        </p:txBody>
      </p:sp>
      <p:grpSp>
        <p:nvGrpSpPr>
          <p:cNvPr id="126" name="Google Shape;934;p48">
            <a:extLst>
              <a:ext uri="{FF2B5EF4-FFF2-40B4-BE49-F238E27FC236}">
                <a16:creationId xmlns:a16="http://schemas.microsoft.com/office/drawing/2014/main" id="{B0EC9F0F-5172-4881-B659-AAD182D0E212}"/>
              </a:ext>
            </a:extLst>
          </p:cNvPr>
          <p:cNvGrpSpPr/>
          <p:nvPr/>
        </p:nvGrpSpPr>
        <p:grpSpPr>
          <a:xfrm>
            <a:off x="2611868" y="2070839"/>
            <a:ext cx="455601" cy="663367"/>
            <a:chOff x="1168550" y="1865650"/>
            <a:chExt cx="566850" cy="825348"/>
          </a:xfrm>
        </p:grpSpPr>
        <p:sp>
          <p:nvSpPr>
            <p:cNvPr id="127" name="Google Shape;935;p48">
              <a:extLst>
                <a:ext uri="{FF2B5EF4-FFF2-40B4-BE49-F238E27FC236}">
                  <a16:creationId xmlns:a16="http://schemas.microsoft.com/office/drawing/2014/main" id="{CEA7532E-B227-4A4E-AEF1-73706F04D7F6}"/>
                </a:ext>
              </a:extLst>
            </p:cNvPr>
            <p:cNvSpPr/>
            <p:nvPr/>
          </p:nvSpPr>
          <p:spPr>
            <a:xfrm>
              <a:off x="1168550" y="2028750"/>
              <a:ext cx="494807" cy="662247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36;p48">
              <a:extLst>
                <a:ext uri="{FF2B5EF4-FFF2-40B4-BE49-F238E27FC236}">
                  <a16:creationId xmlns:a16="http://schemas.microsoft.com/office/drawing/2014/main" id="{50489D7D-62DC-4B7A-BBE8-29A9C266E45E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37;p48">
              <a:extLst>
                <a:ext uri="{FF2B5EF4-FFF2-40B4-BE49-F238E27FC236}">
                  <a16:creationId xmlns:a16="http://schemas.microsoft.com/office/drawing/2014/main" id="{5B76681E-1C5B-4BD1-B15B-F97DDD80ECA6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938;p48">
              <a:extLst>
                <a:ext uri="{FF2B5EF4-FFF2-40B4-BE49-F238E27FC236}">
                  <a16:creationId xmlns:a16="http://schemas.microsoft.com/office/drawing/2014/main" id="{4F5F4441-CAFB-44B7-B391-5E2837F4CF0E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31" name="Google Shape;939;p48">
                <a:extLst>
                  <a:ext uri="{FF2B5EF4-FFF2-40B4-BE49-F238E27FC236}">
                    <a16:creationId xmlns:a16="http://schemas.microsoft.com/office/drawing/2014/main" id="{72673FC8-6231-496D-9212-55E0009AC2DF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40;p48">
                <a:extLst>
                  <a:ext uri="{FF2B5EF4-FFF2-40B4-BE49-F238E27FC236}">
                    <a16:creationId xmlns:a16="http://schemas.microsoft.com/office/drawing/2014/main" id="{2EB7A252-8D30-444E-9F64-0204863F42A1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914;p48">
            <a:extLst>
              <a:ext uri="{FF2B5EF4-FFF2-40B4-BE49-F238E27FC236}">
                <a16:creationId xmlns:a16="http://schemas.microsoft.com/office/drawing/2014/main" id="{7EADD659-D1F2-4E8B-9BD3-A24DF733E324}"/>
              </a:ext>
            </a:extLst>
          </p:cNvPr>
          <p:cNvSpPr/>
          <p:nvPr/>
        </p:nvSpPr>
        <p:spPr>
          <a:xfrm>
            <a:off x="5130541" y="2972663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926;p48">
            <a:extLst>
              <a:ext uri="{FF2B5EF4-FFF2-40B4-BE49-F238E27FC236}">
                <a16:creationId xmlns:a16="http://schemas.microsoft.com/office/drawing/2014/main" id="{79FC65E3-27A2-419C-8D11-69973080E5B4}"/>
              </a:ext>
            </a:extLst>
          </p:cNvPr>
          <p:cNvSpPr txBox="1">
            <a:spLocks/>
          </p:cNvSpPr>
          <p:nvPr/>
        </p:nvSpPr>
        <p:spPr>
          <a:xfrm>
            <a:off x="4975630" y="3570748"/>
            <a:ext cx="846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Estável</a:t>
            </a:r>
          </a:p>
          <a:p>
            <a:pPr marL="0" indent="0">
              <a:spcBef>
                <a:spcPts val="1600"/>
              </a:spcBef>
            </a:pPr>
            <a:endParaRPr lang="pt-BR" sz="1300" dirty="0"/>
          </a:p>
        </p:txBody>
      </p:sp>
      <p:sp>
        <p:nvSpPr>
          <p:cNvPr id="142" name="Google Shape;930;p48">
            <a:extLst>
              <a:ext uri="{FF2B5EF4-FFF2-40B4-BE49-F238E27FC236}">
                <a16:creationId xmlns:a16="http://schemas.microsoft.com/office/drawing/2014/main" id="{19093998-32B9-479A-BE85-98F8898DB3E1}"/>
              </a:ext>
            </a:extLst>
          </p:cNvPr>
          <p:cNvSpPr txBox="1">
            <a:spLocks/>
          </p:cNvSpPr>
          <p:nvPr/>
        </p:nvSpPr>
        <p:spPr>
          <a:xfrm>
            <a:off x="4780170" y="3092260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B+</a:t>
            </a:r>
          </a:p>
        </p:txBody>
      </p:sp>
      <p:sp>
        <p:nvSpPr>
          <p:cNvPr id="143" name="Google Shape;914;p48">
            <a:extLst>
              <a:ext uri="{FF2B5EF4-FFF2-40B4-BE49-F238E27FC236}">
                <a16:creationId xmlns:a16="http://schemas.microsoft.com/office/drawing/2014/main" id="{9E8FD089-E66E-4F6A-BD99-8D5F1527ABF7}"/>
              </a:ext>
            </a:extLst>
          </p:cNvPr>
          <p:cNvSpPr/>
          <p:nvPr/>
        </p:nvSpPr>
        <p:spPr>
          <a:xfrm>
            <a:off x="6059626" y="2972664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926;p48">
            <a:extLst>
              <a:ext uri="{FF2B5EF4-FFF2-40B4-BE49-F238E27FC236}">
                <a16:creationId xmlns:a16="http://schemas.microsoft.com/office/drawing/2014/main" id="{70584062-1AA2-49E1-B170-2D54ABC0DC60}"/>
              </a:ext>
            </a:extLst>
          </p:cNvPr>
          <p:cNvSpPr txBox="1">
            <a:spLocks/>
          </p:cNvSpPr>
          <p:nvPr/>
        </p:nvSpPr>
        <p:spPr>
          <a:xfrm>
            <a:off x="5904715" y="3570749"/>
            <a:ext cx="846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Crítico</a:t>
            </a:r>
          </a:p>
        </p:txBody>
      </p:sp>
      <p:sp>
        <p:nvSpPr>
          <p:cNvPr id="145" name="Google Shape;930;p48">
            <a:extLst>
              <a:ext uri="{FF2B5EF4-FFF2-40B4-BE49-F238E27FC236}">
                <a16:creationId xmlns:a16="http://schemas.microsoft.com/office/drawing/2014/main" id="{4DF6A75B-0634-4C06-8073-B711A3D5A04F}"/>
              </a:ext>
            </a:extLst>
          </p:cNvPr>
          <p:cNvSpPr txBox="1">
            <a:spLocks/>
          </p:cNvSpPr>
          <p:nvPr/>
        </p:nvSpPr>
        <p:spPr>
          <a:xfrm>
            <a:off x="5709255" y="3092261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B-</a:t>
            </a:r>
          </a:p>
        </p:txBody>
      </p:sp>
      <p:sp>
        <p:nvSpPr>
          <p:cNvPr id="153" name="Google Shape;914;p48">
            <a:extLst>
              <a:ext uri="{FF2B5EF4-FFF2-40B4-BE49-F238E27FC236}">
                <a16:creationId xmlns:a16="http://schemas.microsoft.com/office/drawing/2014/main" id="{6A354317-AE20-44DF-AC48-3A61FBCF427D}"/>
              </a:ext>
            </a:extLst>
          </p:cNvPr>
          <p:cNvSpPr/>
          <p:nvPr/>
        </p:nvSpPr>
        <p:spPr>
          <a:xfrm>
            <a:off x="6964438" y="2972663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" name="Google Shape;919;p48">
            <a:extLst>
              <a:ext uri="{FF2B5EF4-FFF2-40B4-BE49-F238E27FC236}">
                <a16:creationId xmlns:a16="http://schemas.microsoft.com/office/drawing/2014/main" id="{6AF86C81-94E0-4C60-8B9E-2C7468805B5C}"/>
              </a:ext>
            </a:extLst>
          </p:cNvPr>
          <p:cNvGrpSpPr/>
          <p:nvPr/>
        </p:nvGrpSpPr>
        <p:grpSpPr>
          <a:xfrm>
            <a:off x="7934090" y="2109594"/>
            <a:ext cx="455601" cy="663377"/>
            <a:chOff x="1168550" y="1865650"/>
            <a:chExt cx="566850" cy="825360"/>
          </a:xfrm>
        </p:grpSpPr>
        <p:sp>
          <p:nvSpPr>
            <p:cNvPr id="155" name="Google Shape;920;p48">
              <a:extLst>
                <a:ext uri="{FF2B5EF4-FFF2-40B4-BE49-F238E27FC236}">
                  <a16:creationId xmlns:a16="http://schemas.microsoft.com/office/drawing/2014/main" id="{46E9A0A0-0B1F-46F5-9647-86E2721B083B}"/>
                </a:ext>
              </a:extLst>
            </p:cNvPr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21;p48">
              <a:extLst>
                <a:ext uri="{FF2B5EF4-FFF2-40B4-BE49-F238E27FC236}">
                  <a16:creationId xmlns:a16="http://schemas.microsoft.com/office/drawing/2014/main" id="{80F4AAC1-7605-4D85-A770-A3F4A1FFB752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22;p48">
              <a:extLst>
                <a:ext uri="{FF2B5EF4-FFF2-40B4-BE49-F238E27FC236}">
                  <a16:creationId xmlns:a16="http://schemas.microsoft.com/office/drawing/2014/main" id="{DAEB529C-C873-451A-AC18-3A7AD4A28480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923;p48">
              <a:extLst>
                <a:ext uri="{FF2B5EF4-FFF2-40B4-BE49-F238E27FC236}">
                  <a16:creationId xmlns:a16="http://schemas.microsoft.com/office/drawing/2014/main" id="{9A1E3076-37F3-4882-9588-98867BFDDA4A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59" name="Google Shape;924;p48">
                <a:extLst>
                  <a:ext uri="{FF2B5EF4-FFF2-40B4-BE49-F238E27FC236}">
                    <a16:creationId xmlns:a16="http://schemas.microsoft.com/office/drawing/2014/main" id="{79546E86-A8F6-4074-9D38-74FB7330E507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25;p48">
                <a:extLst>
                  <a:ext uri="{FF2B5EF4-FFF2-40B4-BE49-F238E27FC236}">
                    <a16:creationId xmlns:a16="http://schemas.microsoft.com/office/drawing/2014/main" id="{7981E77F-CE70-4716-BB03-8F9EB4D12C79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926;p48">
            <a:extLst>
              <a:ext uri="{FF2B5EF4-FFF2-40B4-BE49-F238E27FC236}">
                <a16:creationId xmlns:a16="http://schemas.microsoft.com/office/drawing/2014/main" id="{22A5BAC1-A763-4056-8218-D98D5639CEBA}"/>
              </a:ext>
            </a:extLst>
          </p:cNvPr>
          <p:cNvSpPr txBox="1">
            <a:spLocks/>
          </p:cNvSpPr>
          <p:nvPr/>
        </p:nvSpPr>
        <p:spPr>
          <a:xfrm>
            <a:off x="6676283" y="3570748"/>
            <a:ext cx="1142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Estável</a:t>
            </a:r>
          </a:p>
          <a:p>
            <a:pPr marL="0" indent="0">
              <a:spcBef>
                <a:spcPts val="1600"/>
              </a:spcBef>
            </a:pPr>
            <a:endParaRPr lang="pt-BR" sz="1300" dirty="0"/>
          </a:p>
        </p:txBody>
      </p:sp>
      <p:sp>
        <p:nvSpPr>
          <p:cNvPr id="162" name="Google Shape;930;p48">
            <a:extLst>
              <a:ext uri="{FF2B5EF4-FFF2-40B4-BE49-F238E27FC236}">
                <a16:creationId xmlns:a16="http://schemas.microsoft.com/office/drawing/2014/main" id="{95868D6F-8594-4F1B-ACBD-AB08CD918A83}"/>
              </a:ext>
            </a:extLst>
          </p:cNvPr>
          <p:cNvSpPr txBox="1">
            <a:spLocks/>
          </p:cNvSpPr>
          <p:nvPr/>
        </p:nvSpPr>
        <p:spPr>
          <a:xfrm>
            <a:off x="6569738" y="3070371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500" dirty="0"/>
              <a:t>AB+</a:t>
            </a:r>
          </a:p>
        </p:txBody>
      </p:sp>
      <p:sp>
        <p:nvSpPr>
          <p:cNvPr id="163" name="Google Shape;914;p48">
            <a:extLst>
              <a:ext uri="{FF2B5EF4-FFF2-40B4-BE49-F238E27FC236}">
                <a16:creationId xmlns:a16="http://schemas.microsoft.com/office/drawing/2014/main" id="{7892B4EC-F500-4582-9565-66CB8157EC6A}"/>
              </a:ext>
            </a:extLst>
          </p:cNvPr>
          <p:cNvSpPr/>
          <p:nvPr/>
        </p:nvSpPr>
        <p:spPr>
          <a:xfrm>
            <a:off x="7893523" y="2972664"/>
            <a:ext cx="536739" cy="53673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926;p48">
            <a:extLst>
              <a:ext uri="{FF2B5EF4-FFF2-40B4-BE49-F238E27FC236}">
                <a16:creationId xmlns:a16="http://schemas.microsoft.com/office/drawing/2014/main" id="{AEE2DA9B-4305-4420-AF4D-A7040E834096}"/>
              </a:ext>
            </a:extLst>
          </p:cNvPr>
          <p:cNvSpPr txBox="1">
            <a:spLocks/>
          </p:cNvSpPr>
          <p:nvPr/>
        </p:nvSpPr>
        <p:spPr>
          <a:xfrm>
            <a:off x="7738612" y="3570749"/>
            <a:ext cx="846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300" dirty="0"/>
              <a:t>Alerta</a:t>
            </a:r>
          </a:p>
        </p:txBody>
      </p:sp>
      <p:grpSp>
        <p:nvGrpSpPr>
          <p:cNvPr id="166" name="Google Shape;934;p48">
            <a:extLst>
              <a:ext uri="{FF2B5EF4-FFF2-40B4-BE49-F238E27FC236}">
                <a16:creationId xmlns:a16="http://schemas.microsoft.com/office/drawing/2014/main" id="{09BE2EA3-BA47-4DB2-8C40-D39EACC3A6FD}"/>
              </a:ext>
            </a:extLst>
          </p:cNvPr>
          <p:cNvGrpSpPr/>
          <p:nvPr/>
        </p:nvGrpSpPr>
        <p:grpSpPr>
          <a:xfrm>
            <a:off x="7048700" y="2087992"/>
            <a:ext cx="455601" cy="663367"/>
            <a:chOff x="1168550" y="1865650"/>
            <a:chExt cx="566850" cy="825348"/>
          </a:xfrm>
        </p:grpSpPr>
        <p:sp>
          <p:nvSpPr>
            <p:cNvPr id="167" name="Google Shape;935;p48">
              <a:extLst>
                <a:ext uri="{FF2B5EF4-FFF2-40B4-BE49-F238E27FC236}">
                  <a16:creationId xmlns:a16="http://schemas.microsoft.com/office/drawing/2014/main" id="{9588BF47-0145-4A94-9F55-C9E803D4D6DF}"/>
                </a:ext>
              </a:extLst>
            </p:cNvPr>
            <p:cNvSpPr/>
            <p:nvPr/>
          </p:nvSpPr>
          <p:spPr>
            <a:xfrm>
              <a:off x="1168550" y="2028750"/>
              <a:ext cx="494807" cy="662247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36;p48">
              <a:extLst>
                <a:ext uri="{FF2B5EF4-FFF2-40B4-BE49-F238E27FC236}">
                  <a16:creationId xmlns:a16="http://schemas.microsoft.com/office/drawing/2014/main" id="{327A55FA-77FE-43FE-B37D-FF133AAB587B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37;p48">
              <a:extLst>
                <a:ext uri="{FF2B5EF4-FFF2-40B4-BE49-F238E27FC236}">
                  <a16:creationId xmlns:a16="http://schemas.microsoft.com/office/drawing/2014/main" id="{7957D43D-3847-42BF-9304-C8FA4569890D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938;p48">
              <a:extLst>
                <a:ext uri="{FF2B5EF4-FFF2-40B4-BE49-F238E27FC236}">
                  <a16:creationId xmlns:a16="http://schemas.microsoft.com/office/drawing/2014/main" id="{821D73D4-80FF-40E4-B830-2F481109D24E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71" name="Google Shape;939;p48">
                <a:extLst>
                  <a:ext uri="{FF2B5EF4-FFF2-40B4-BE49-F238E27FC236}">
                    <a16:creationId xmlns:a16="http://schemas.microsoft.com/office/drawing/2014/main" id="{335ADE02-4212-44A1-AFC3-34F78F84552C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40;p48">
                <a:extLst>
                  <a:ext uri="{FF2B5EF4-FFF2-40B4-BE49-F238E27FC236}">
                    <a16:creationId xmlns:a16="http://schemas.microsoft.com/office/drawing/2014/main" id="{DEFC94E0-1D37-44D0-B091-31549AC16D2B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930;p48">
            <a:extLst>
              <a:ext uri="{FF2B5EF4-FFF2-40B4-BE49-F238E27FC236}">
                <a16:creationId xmlns:a16="http://schemas.microsoft.com/office/drawing/2014/main" id="{CD530578-82D8-4916-B9DB-E4975D559636}"/>
              </a:ext>
            </a:extLst>
          </p:cNvPr>
          <p:cNvSpPr txBox="1">
            <a:spLocks/>
          </p:cNvSpPr>
          <p:nvPr/>
        </p:nvSpPr>
        <p:spPr>
          <a:xfrm>
            <a:off x="7514162" y="3070683"/>
            <a:ext cx="1337989" cy="3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500" dirty="0"/>
              <a:t>AB-</a:t>
            </a:r>
          </a:p>
        </p:txBody>
      </p:sp>
      <p:grpSp>
        <p:nvGrpSpPr>
          <p:cNvPr id="174" name="Google Shape;934;p48">
            <a:extLst>
              <a:ext uri="{FF2B5EF4-FFF2-40B4-BE49-F238E27FC236}">
                <a16:creationId xmlns:a16="http://schemas.microsoft.com/office/drawing/2014/main" id="{CC84D9A9-C159-4A98-A1A3-35EB5B8BD55A}"/>
              </a:ext>
            </a:extLst>
          </p:cNvPr>
          <p:cNvGrpSpPr/>
          <p:nvPr/>
        </p:nvGrpSpPr>
        <p:grpSpPr>
          <a:xfrm>
            <a:off x="5235202" y="2104625"/>
            <a:ext cx="455601" cy="663367"/>
            <a:chOff x="1168550" y="1865650"/>
            <a:chExt cx="566850" cy="825348"/>
          </a:xfrm>
        </p:grpSpPr>
        <p:sp>
          <p:nvSpPr>
            <p:cNvPr id="175" name="Google Shape;935;p48">
              <a:extLst>
                <a:ext uri="{FF2B5EF4-FFF2-40B4-BE49-F238E27FC236}">
                  <a16:creationId xmlns:a16="http://schemas.microsoft.com/office/drawing/2014/main" id="{47BC1656-1E9B-46BE-9630-0020BFC6C3C8}"/>
                </a:ext>
              </a:extLst>
            </p:cNvPr>
            <p:cNvSpPr/>
            <p:nvPr/>
          </p:nvSpPr>
          <p:spPr>
            <a:xfrm>
              <a:off x="1168550" y="2028750"/>
              <a:ext cx="494807" cy="662247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6;p48">
              <a:extLst>
                <a:ext uri="{FF2B5EF4-FFF2-40B4-BE49-F238E27FC236}">
                  <a16:creationId xmlns:a16="http://schemas.microsoft.com/office/drawing/2014/main" id="{1EC2B6FB-C5C5-4259-BFB0-B295D6C77B3C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7;p48">
              <a:extLst>
                <a:ext uri="{FF2B5EF4-FFF2-40B4-BE49-F238E27FC236}">
                  <a16:creationId xmlns:a16="http://schemas.microsoft.com/office/drawing/2014/main" id="{968174B2-6EB3-44CF-8B9D-11260A24EEF5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938;p48">
              <a:extLst>
                <a:ext uri="{FF2B5EF4-FFF2-40B4-BE49-F238E27FC236}">
                  <a16:creationId xmlns:a16="http://schemas.microsoft.com/office/drawing/2014/main" id="{9E8F45AA-1051-4CB2-A280-4FBF25AB75ED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79" name="Google Shape;939;p48">
                <a:extLst>
                  <a:ext uri="{FF2B5EF4-FFF2-40B4-BE49-F238E27FC236}">
                    <a16:creationId xmlns:a16="http://schemas.microsoft.com/office/drawing/2014/main" id="{11FC3337-082F-4833-A85E-90C10E118238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40;p48">
                <a:extLst>
                  <a:ext uri="{FF2B5EF4-FFF2-40B4-BE49-F238E27FC236}">
                    <a16:creationId xmlns:a16="http://schemas.microsoft.com/office/drawing/2014/main" id="{44884314-EF5E-4486-BAC7-07DAF385B323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" name="Google Shape;919;p48">
            <a:extLst>
              <a:ext uri="{FF2B5EF4-FFF2-40B4-BE49-F238E27FC236}">
                <a16:creationId xmlns:a16="http://schemas.microsoft.com/office/drawing/2014/main" id="{EB056DFE-96B7-4421-B7F6-8EA306BF3E3D}"/>
              </a:ext>
            </a:extLst>
          </p:cNvPr>
          <p:cNvGrpSpPr/>
          <p:nvPr/>
        </p:nvGrpSpPr>
        <p:grpSpPr>
          <a:xfrm>
            <a:off x="6150404" y="2104614"/>
            <a:ext cx="455601" cy="663377"/>
            <a:chOff x="1168550" y="1865650"/>
            <a:chExt cx="566850" cy="825360"/>
          </a:xfrm>
        </p:grpSpPr>
        <p:sp>
          <p:nvSpPr>
            <p:cNvPr id="182" name="Google Shape;920;p48">
              <a:extLst>
                <a:ext uri="{FF2B5EF4-FFF2-40B4-BE49-F238E27FC236}">
                  <a16:creationId xmlns:a16="http://schemas.microsoft.com/office/drawing/2014/main" id="{85B55E75-5744-4811-9925-3F99EC710E7F}"/>
                </a:ext>
              </a:extLst>
            </p:cNvPr>
            <p:cNvSpPr/>
            <p:nvPr/>
          </p:nvSpPr>
          <p:spPr>
            <a:xfrm>
              <a:off x="1168550" y="2236976"/>
              <a:ext cx="494807" cy="454035"/>
            </a:xfrm>
            <a:custGeom>
              <a:avLst/>
              <a:gdLst/>
              <a:ahLst/>
              <a:cxnLst/>
              <a:rect l="l" t="t" r="r" b="b"/>
              <a:pathLst>
                <a:path w="14062" h="13602" extrusionOk="0">
                  <a:moveTo>
                    <a:pt x="12934" y="0"/>
                  </a:moveTo>
                  <a:cubicBezTo>
                    <a:pt x="10702" y="0"/>
                    <a:pt x="7811" y="1769"/>
                    <a:pt x="5012" y="1769"/>
                  </a:cubicBezTo>
                  <a:cubicBezTo>
                    <a:pt x="4452" y="1769"/>
                    <a:pt x="3895" y="1699"/>
                    <a:pt x="3348" y="1528"/>
                  </a:cubicBezTo>
                  <a:cubicBezTo>
                    <a:pt x="2950" y="1400"/>
                    <a:pt x="2563" y="1344"/>
                    <a:pt x="2188" y="1344"/>
                  </a:cubicBezTo>
                  <a:cubicBezTo>
                    <a:pt x="1400" y="1344"/>
                    <a:pt x="667" y="1592"/>
                    <a:pt x="1" y="1947"/>
                  </a:cubicBezTo>
                  <a:lnTo>
                    <a:pt x="1" y="11342"/>
                  </a:lnTo>
                  <a:cubicBezTo>
                    <a:pt x="1" y="12597"/>
                    <a:pt x="1005" y="13601"/>
                    <a:pt x="2260" y="13601"/>
                  </a:cubicBezTo>
                  <a:lnTo>
                    <a:pt x="11802" y="13601"/>
                  </a:lnTo>
                  <a:cubicBezTo>
                    <a:pt x="13057" y="13601"/>
                    <a:pt x="14061" y="12597"/>
                    <a:pt x="14061" y="11342"/>
                  </a:cubicBezTo>
                  <a:lnTo>
                    <a:pt x="14061" y="189"/>
                  </a:lnTo>
                  <a:cubicBezTo>
                    <a:pt x="13709" y="57"/>
                    <a:pt x="13332" y="0"/>
                    <a:pt x="12934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21;p48">
              <a:extLst>
                <a:ext uri="{FF2B5EF4-FFF2-40B4-BE49-F238E27FC236}">
                  <a16:creationId xmlns:a16="http://schemas.microsoft.com/office/drawing/2014/main" id="{C08D7295-9E52-42A3-8A04-4FA725862C94}"/>
                </a:ext>
              </a:extLst>
            </p:cNvPr>
            <p:cNvSpPr/>
            <p:nvPr/>
          </p:nvSpPr>
          <p:spPr>
            <a:xfrm>
              <a:off x="1429625" y="1865650"/>
              <a:ext cx="125050" cy="84072"/>
            </a:xfrm>
            <a:custGeom>
              <a:avLst/>
              <a:gdLst/>
              <a:ahLst/>
              <a:cxnLst/>
              <a:rect l="l" t="t" r="r" b="b"/>
              <a:pathLst>
                <a:path w="5002" h="6320" fill="none" extrusionOk="0">
                  <a:moveTo>
                    <a:pt x="5001" y="3160"/>
                  </a:moveTo>
                  <a:cubicBezTo>
                    <a:pt x="5001" y="4896"/>
                    <a:pt x="3892" y="6319"/>
                    <a:pt x="2511" y="6319"/>
                  </a:cubicBezTo>
                  <a:cubicBezTo>
                    <a:pt x="1130" y="6319"/>
                    <a:pt x="0" y="4896"/>
                    <a:pt x="0" y="3160"/>
                  </a:cubicBezTo>
                  <a:cubicBezTo>
                    <a:pt x="0" y="1423"/>
                    <a:pt x="1130" y="0"/>
                    <a:pt x="2511" y="0"/>
                  </a:cubicBezTo>
                  <a:cubicBezTo>
                    <a:pt x="3892" y="0"/>
                    <a:pt x="5001" y="1423"/>
                    <a:pt x="5001" y="316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22;p48">
              <a:extLst>
                <a:ext uri="{FF2B5EF4-FFF2-40B4-BE49-F238E27FC236}">
                  <a16:creationId xmlns:a16="http://schemas.microsoft.com/office/drawing/2014/main" id="{61A33B18-1D3D-4B45-BF1A-4827CE24AD0F}"/>
                </a:ext>
              </a:extLst>
            </p:cNvPr>
            <p:cNvSpPr/>
            <p:nvPr/>
          </p:nvSpPr>
          <p:spPr>
            <a:xfrm>
              <a:off x="1248900" y="1949725"/>
              <a:ext cx="486500" cy="662250"/>
            </a:xfrm>
            <a:custGeom>
              <a:avLst/>
              <a:gdLst/>
              <a:ahLst/>
              <a:cxnLst/>
              <a:rect l="l" t="t" r="r" b="b"/>
              <a:pathLst>
                <a:path w="19460" h="26490" extrusionOk="0">
                  <a:moveTo>
                    <a:pt x="0" y="0"/>
                  </a:moveTo>
                  <a:lnTo>
                    <a:pt x="0" y="24983"/>
                  </a:lnTo>
                  <a:cubicBezTo>
                    <a:pt x="0" y="25820"/>
                    <a:pt x="670" y="26490"/>
                    <a:pt x="1507" y="26490"/>
                  </a:cubicBezTo>
                  <a:lnTo>
                    <a:pt x="17953" y="26490"/>
                  </a:lnTo>
                  <a:cubicBezTo>
                    <a:pt x="18790" y="26490"/>
                    <a:pt x="19459" y="25820"/>
                    <a:pt x="19459" y="24983"/>
                  </a:cubicBezTo>
                  <a:lnTo>
                    <a:pt x="1945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923;p48">
              <a:extLst>
                <a:ext uri="{FF2B5EF4-FFF2-40B4-BE49-F238E27FC236}">
                  <a16:creationId xmlns:a16="http://schemas.microsoft.com/office/drawing/2014/main" id="{D899F9E2-F477-4A1E-990C-88D6AA8068E8}"/>
                </a:ext>
              </a:extLst>
            </p:cNvPr>
            <p:cNvGrpSpPr/>
            <p:nvPr/>
          </p:nvGrpSpPr>
          <p:grpSpPr>
            <a:xfrm>
              <a:off x="1405624" y="2301079"/>
              <a:ext cx="208705" cy="208705"/>
              <a:chOff x="1430400" y="2325825"/>
              <a:chExt cx="159050" cy="159050"/>
            </a:xfrm>
          </p:grpSpPr>
          <p:sp>
            <p:nvSpPr>
              <p:cNvPr id="186" name="Google Shape;924;p48">
                <a:extLst>
                  <a:ext uri="{FF2B5EF4-FFF2-40B4-BE49-F238E27FC236}">
                    <a16:creationId xmlns:a16="http://schemas.microsoft.com/office/drawing/2014/main" id="{2183BA96-C2F7-4FE7-A97D-A1EAC1402089}"/>
                  </a:ext>
                </a:extLst>
              </p:cNvPr>
              <p:cNvSpPr/>
              <p:nvPr/>
            </p:nvSpPr>
            <p:spPr>
              <a:xfrm>
                <a:off x="1486900" y="2325825"/>
                <a:ext cx="46575" cy="1590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6362" extrusionOk="0">
                    <a:moveTo>
                      <a:pt x="1" y="0"/>
                    </a:moveTo>
                    <a:lnTo>
                      <a:pt x="1" y="6361"/>
                    </a:lnTo>
                    <a:lnTo>
                      <a:pt x="1863" y="6361"/>
                    </a:lnTo>
                    <a:lnTo>
                      <a:pt x="18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25;p48">
                <a:extLst>
                  <a:ext uri="{FF2B5EF4-FFF2-40B4-BE49-F238E27FC236}">
                    <a16:creationId xmlns:a16="http://schemas.microsoft.com/office/drawing/2014/main" id="{0A0BF0D6-BA5E-425D-8834-1FFBDF574F2B}"/>
                  </a:ext>
                </a:extLst>
              </p:cNvPr>
              <p:cNvSpPr/>
              <p:nvPr/>
            </p:nvSpPr>
            <p:spPr>
              <a:xfrm>
                <a:off x="1430400" y="2382325"/>
                <a:ext cx="159050" cy="46575"/>
              </a:xfrm>
              <a:custGeom>
                <a:avLst/>
                <a:gdLst/>
                <a:ahLst/>
                <a:cxnLst/>
                <a:rect l="l" t="t" r="r" b="b"/>
                <a:pathLst>
                  <a:path w="6362" h="1863" extrusionOk="0">
                    <a:moveTo>
                      <a:pt x="1" y="0"/>
                    </a:moveTo>
                    <a:lnTo>
                      <a:pt x="1" y="1862"/>
                    </a:lnTo>
                    <a:lnTo>
                      <a:pt x="6362" y="1862"/>
                    </a:lnTo>
                    <a:lnTo>
                      <a:pt x="6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719;p40">
            <a:extLst>
              <a:ext uri="{FF2B5EF4-FFF2-40B4-BE49-F238E27FC236}">
                <a16:creationId xmlns:a16="http://schemas.microsoft.com/office/drawing/2014/main" id="{28283206-1FB6-4343-AC27-E039D89D25A0}"/>
              </a:ext>
            </a:extLst>
          </p:cNvPr>
          <p:cNvGrpSpPr/>
          <p:nvPr/>
        </p:nvGrpSpPr>
        <p:grpSpPr>
          <a:xfrm>
            <a:off x="911009" y="4469765"/>
            <a:ext cx="319439" cy="433096"/>
            <a:chOff x="8107756" y="840353"/>
            <a:chExt cx="299746" cy="406358"/>
          </a:xfrm>
        </p:grpSpPr>
        <p:sp>
          <p:nvSpPr>
            <p:cNvPr id="204" name="Google Shape;720;p40">
              <a:extLst>
                <a:ext uri="{FF2B5EF4-FFF2-40B4-BE49-F238E27FC236}">
                  <a16:creationId xmlns:a16="http://schemas.microsoft.com/office/drawing/2014/main" id="{7C8485F4-BC7A-4B13-83C4-FA54CDA8D9DB}"/>
                </a:ext>
              </a:extLst>
            </p:cNvPr>
            <p:cNvSpPr/>
            <p:nvPr/>
          </p:nvSpPr>
          <p:spPr>
            <a:xfrm>
              <a:off x="8107756" y="869102"/>
              <a:ext cx="225509" cy="377609"/>
            </a:xfrm>
            <a:custGeom>
              <a:avLst/>
              <a:gdLst/>
              <a:ahLst/>
              <a:cxnLst/>
              <a:rect l="l" t="t" r="r" b="b"/>
              <a:pathLst>
                <a:path w="6236" h="10442" extrusionOk="0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721;p40">
              <a:extLst>
                <a:ext uri="{FF2B5EF4-FFF2-40B4-BE49-F238E27FC236}">
                  <a16:creationId xmlns:a16="http://schemas.microsoft.com/office/drawing/2014/main" id="{2C715836-C48C-44D9-BF83-12A843D1316A}"/>
                </a:ext>
              </a:extLst>
            </p:cNvPr>
            <p:cNvSpPr/>
            <p:nvPr/>
          </p:nvSpPr>
          <p:spPr>
            <a:xfrm>
              <a:off x="8181233" y="840353"/>
              <a:ext cx="226269" cy="378368"/>
            </a:xfrm>
            <a:custGeom>
              <a:avLst/>
              <a:gdLst/>
              <a:ahLst/>
              <a:cxnLst/>
              <a:rect l="l" t="t" r="r" b="b"/>
              <a:pathLst>
                <a:path w="6257" h="10463" fill="none" extrusionOk="0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4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/>
          <p:nvPr/>
        </p:nvSpPr>
        <p:spPr>
          <a:xfrm rot="3600588">
            <a:off x="2441633" y="3059282"/>
            <a:ext cx="669198" cy="578889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body" idx="1"/>
          </p:nvPr>
        </p:nvSpPr>
        <p:spPr>
          <a:xfrm>
            <a:off x="2692713" y="2571750"/>
            <a:ext cx="5270700" cy="17517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CRIAÇÃO DE UM SITE COM O FOCO VOLTADO PARA ATRAIR NOVOS DOADORES</a:t>
            </a:r>
            <a:endParaRPr dirty="0"/>
          </a:p>
        </p:txBody>
      </p:sp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none" dirty="0"/>
              <a:t>OBJETIVO DO PROJETO</a:t>
            </a:r>
            <a:endParaRPr u="none" dirty="0"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1180583" y="2879225"/>
            <a:ext cx="1130255" cy="1136752"/>
            <a:chOff x="1519695" y="2959150"/>
            <a:chExt cx="1130255" cy="1136752"/>
          </a:xfrm>
        </p:grpSpPr>
        <p:sp>
          <p:nvSpPr>
            <p:cNvPr id="621" name="Google Shape;621;p38"/>
            <p:cNvSpPr/>
            <p:nvPr/>
          </p:nvSpPr>
          <p:spPr>
            <a:xfrm>
              <a:off x="1519695" y="3991608"/>
              <a:ext cx="1032983" cy="104294"/>
            </a:xfrm>
            <a:custGeom>
              <a:avLst/>
              <a:gdLst/>
              <a:ahLst/>
              <a:cxnLst/>
              <a:rect l="l" t="t" r="r" b="b"/>
              <a:pathLst>
                <a:path w="118973" h="12012" extrusionOk="0">
                  <a:moveTo>
                    <a:pt x="101062" y="1"/>
                  </a:moveTo>
                  <a:lnTo>
                    <a:pt x="90307" y="1"/>
                  </a:lnTo>
                  <a:lnTo>
                    <a:pt x="77125" y="1"/>
                  </a:lnTo>
                  <a:lnTo>
                    <a:pt x="50887" y="1"/>
                  </a:lnTo>
                  <a:lnTo>
                    <a:pt x="39756" y="1"/>
                  </a:lnTo>
                  <a:lnTo>
                    <a:pt x="28624" y="1"/>
                  </a:lnTo>
                  <a:lnTo>
                    <a:pt x="4123" y="1"/>
                  </a:lnTo>
                  <a:lnTo>
                    <a:pt x="1" y="1"/>
                  </a:lnTo>
                  <a:lnTo>
                    <a:pt x="1" y="12011"/>
                  </a:lnTo>
                  <a:lnTo>
                    <a:pt x="118973" y="12011"/>
                  </a:lnTo>
                  <a:lnTo>
                    <a:pt x="118973" y="1"/>
                  </a:lnTo>
                  <a:lnTo>
                    <a:pt x="114851" y="1"/>
                  </a:lnTo>
                  <a:lnTo>
                    <a:pt x="10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745700" y="3066116"/>
              <a:ext cx="253442" cy="253433"/>
            </a:xfrm>
            <a:custGeom>
              <a:avLst/>
              <a:gdLst/>
              <a:ahLst/>
              <a:cxnLst/>
              <a:rect l="l" t="t" r="r" b="b"/>
              <a:pathLst>
                <a:path w="29190" h="29189" extrusionOk="0">
                  <a:moveTo>
                    <a:pt x="29189" y="12576"/>
                  </a:moveTo>
                  <a:cubicBezTo>
                    <a:pt x="29189" y="5650"/>
                    <a:pt x="23540" y="0"/>
                    <a:pt x="16614" y="0"/>
                  </a:cubicBezTo>
                  <a:lnTo>
                    <a:pt x="12576" y="0"/>
                  </a:lnTo>
                  <a:cubicBezTo>
                    <a:pt x="5650" y="0"/>
                    <a:pt x="1" y="5650"/>
                    <a:pt x="1" y="12576"/>
                  </a:cubicBezTo>
                  <a:lnTo>
                    <a:pt x="1" y="17995"/>
                  </a:lnTo>
                  <a:lnTo>
                    <a:pt x="1" y="29189"/>
                  </a:lnTo>
                  <a:lnTo>
                    <a:pt x="12660" y="29189"/>
                  </a:lnTo>
                  <a:lnTo>
                    <a:pt x="29189" y="29189"/>
                  </a:lnTo>
                  <a:lnTo>
                    <a:pt x="29189" y="17995"/>
                  </a:lnTo>
                  <a:lnTo>
                    <a:pt x="29189" y="125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8"/>
            <p:cNvGrpSpPr/>
            <p:nvPr/>
          </p:nvGrpSpPr>
          <p:grpSpPr>
            <a:xfrm>
              <a:off x="1555486" y="3315781"/>
              <a:ext cx="633857" cy="579713"/>
              <a:chOff x="1555486" y="3315781"/>
              <a:chExt cx="633857" cy="579713"/>
            </a:xfrm>
          </p:grpSpPr>
          <p:sp>
            <p:nvSpPr>
              <p:cNvPr id="624" name="Google Shape;624;p38"/>
              <p:cNvSpPr/>
              <p:nvPr/>
            </p:nvSpPr>
            <p:spPr>
              <a:xfrm>
                <a:off x="1734950" y="3727100"/>
                <a:ext cx="110700" cy="16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5486" y="3315781"/>
                <a:ext cx="633857" cy="579713"/>
              </a:xfrm>
              <a:custGeom>
                <a:avLst/>
                <a:gdLst/>
                <a:ahLst/>
                <a:cxnLst/>
                <a:rect l="l" t="t" r="r" b="b"/>
                <a:pathLst>
                  <a:path w="73004" h="66768" extrusionOk="0">
                    <a:moveTo>
                      <a:pt x="51096" y="63"/>
                    </a:moveTo>
                    <a:lnTo>
                      <a:pt x="34567" y="63"/>
                    </a:lnTo>
                    <a:lnTo>
                      <a:pt x="21908" y="63"/>
                    </a:lnTo>
                    <a:lnTo>
                      <a:pt x="608" y="63"/>
                    </a:lnTo>
                    <a:cubicBezTo>
                      <a:pt x="398" y="63"/>
                      <a:pt x="210" y="42"/>
                      <a:pt x="1" y="21"/>
                    </a:cubicBezTo>
                    <a:lnTo>
                      <a:pt x="1" y="66767"/>
                    </a:lnTo>
                    <a:lnTo>
                      <a:pt x="24502" y="66767"/>
                    </a:lnTo>
                    <a:lnTo>
                      <a:pt x="24502" y="54297"/>
                    </a:lnTo>
                    <a:lnTo>
                      <a:pt x="35634" y="54297"/>
                    </a:lnTo>
                    <a:lnTo>
                      <a:pt x="46765" y="54297"/>
                    </a:lnTo>
                    <a:lnTo>
                      <a:pt x="46765" y="66767"/>
                    </a:lnTo>
                    <a:lnTo>
                      <a:pt x="73003" y="66767"/>
                    </a:lnTo>
                    <a:lnTo>
                      <a:pt x="73003" y="20924"/>
                    </a:lnTo>
                    <a:lnTo>
                      <a:pt x="73003" y="0"/>
                    </a:lnTo>
                    <a:cubicBezTo>
                      <a:pt x="72794" y="42"/>
                      <a:pt x="72606" y="63"/>
                      <a:pt x="72396" y="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6" name="Google Shape;626;p38"/>
            <p:cNvSpPr/>
            <p:nvPr/>
          </p:nvSpPr>
          <p:spPr>
            <a:xfrm>
              <a:off x="1877496" y="3042281"/>
              <a:ext cx="142254" cy="142254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8202" y="0"/>
                  </a:moveTo>
                  <a:cubicBezTo>
                    <a:pt x="6863" y="0"/>
                    <a:pt x="5775" y="1088"/>
                    <a:pt x="5775" y="2427"/>
                  </a:cubicBezTo>
                  <a:lnTo>
                    <a:pt x="5775" y="5775"/>
                  </a:lnTo>
                  <a:lnTo>
                    <a:pt x="2428" y="5775"/>
                  </a:lnTo>
                  <a:cubicBezTo>
                    <a:pt x="1088" y="5775"/>
                    <a:pt x="0" y="6842"/>
                    <a:pt x="0" y="8181"/>
                  </a:cubicBezTo>
                  <a:cubicBezTo>
                    <a:pt x="0" y="9520"/>
                    <a:pt x="1088" y="10608"/>
                    <a:pt x="2428" y="10608"/>
                  </a:cubicBezTo>
                  <a:lnTo>
                    <a:pt x="5775" y="10608"/>
                  </a:lnTo>
                  <a:lnTo>
                    <a:pt x="5775" y="13956"/>
                  </a:lnTo>
                  <a:cubicBezTo>
                    <a:pt x="5775" y="15295"/>
                    <a:pt x="6863" y="16383"/>
                    <a:pt x="8202" y="16383"/>
                  </a:cubicBezTo>
                  <a:cubicBezTo>
                    <a:pt x="9521" y="16383"/>
                    <a:pt x="10609" y="15295"/>
                    <a:pt x="10609" y="13956"/>
                  </a:cubicBezTo>
                  <a:lnTo>
                    <a:pt x="10609" y="10608"/>
                  </a:lnTo>
                  <a:lnTo>
                    <a:pt x="13956" y="10608"/>
                  </a:lnTo>
                  <a:cubicBezTo>
                    <a:pt x="15296" y="10608"/>
                    <a:pt x="16384" y="9520"/>
                    <a:pt x="16384" y="8181"/>
                  </a:cubicBezTo>
                  <a:cubicBezTo>
                    <a:pt x="16384" y="6842"/>
                    <a:pt x="15296" y="5775"/>
                    <a:pt x="13956" y="5775"/>
                  </a:cubicBezTo>
                  <a:lnTo>
                    <a:pt x="10609" y="5775"/>
                  </a:lnTo>
                  <a:lnTo>
                    <a:pt x="10609" y="2427"/>
                  </a:lnTo>
                  <a:cubicBezTo>
                    <a:pt x="10609" y="1088"/>
                    <a:pt x="9521" y="0"/>
                    <a:pt x="8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" name="Google Shape;627;p38"/>
            <p:cNvGrpSpPr/>
            <p:nvPr/>
          </p:nvGrpSpPr>
          <p:grpSpPr>
            <a:xfrm>
              <a:off x="1725799" y="3313697"/>
              <a:ext cx="445652" cy="311224"/>
              <a:chOff x="1649599" y="3389897"/>
              <a:chExt cx="445652" cy="311224"/>
            </a:xfrm>
          </p:grpSpPr>
          <p:sp>
            <p:nvSpPr>
              <p:cNvPr id="628" name="Google Shape;628;p38"/>
              <p:cNvSpPr/>
              <p:nvPr/>
            </p:nvSpPr>
            <p:spPr>
              <a:xfrm>
                <a:off x="1649599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784217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1"/>
                    </a:moveTo>
                    <a:cubicBezTo>
                      <a:pt x="1068" y="1"/>
                      <a:pt x="1" y="1068"/>
                      <a:pt x="1" y="2407"/>
                    </a:cubicBezTo>
                    <a:lnTo>
                      <a:pt x="1" y="5546"/>
                    </a:lnTo>
                    <a:cubicBezTo>
                      <a:pt x="1" y="6885"/>
                      <a:pt x="1068" y="7973"/>
                      <a:pt x="2407" y="7973"/>
                    </a:cubicBezTo>
                    <a:cubicBezTo>
                      <a:pt x="3746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46" y="1"/>
                      <a:pt x="24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1918662" y="3389897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1"/>
                    </a:moveTo>
                    <a:cubicBezTo>
                      <a:pt x="1088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8" y="7973"/>
                      <a:pt x="2427" y="7973"/>
                    </a:cubicBezTo>
                    <a:cubicBezTo>
                      <a:pt x="3766" y="7973"/>
                      <a:pt x="4854" y="6885"/>
                      <a:pt x="4854" y="5546"/>
                    </a:cubicBezTo>
                    <a:lnTo>
                      <a:pt x="4854" y="2407"/>
                    </a:lnTo>
                    <a:cubicBezTo>
                      <a:pt x="4854" y="1068"/>
                      <a:pt x="3766" y="1"/>
                      <a:pt x="24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53280" y="3389897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1"/>
                    </a:moveTo>
                    <a:cubicBezTo>
                      <a:pt x="1089" y="1"/>
                      <a:pt x="0" y="1068"/>
                      <a:pt x="0" y="2407"/>
                    </a:cubicBezTo>
                    <a:lnTo>
                      <a:pt x="0" y="5546"/>
                    </a:lnTo>
                    <a:cubicBezTo>
                      <a:pt x="0" y="6885"/>
                      <a:pt x="1089" y="7973"/>
                      <a:pt x="2428" y="7973"/>
                    </a:cubicBezTo>
                    <a:cubicBezTo>
                      <a:pt x="3767" y="7973"/>
                      <a:pt x="4834" y="6885"/>
                      <a:pt x="4834" y="5546"/>
                    </a:cubicBezTo>
                    <a:lnTo>
                      <a:pt x="4834" y="2407"/>
                    </a:lnTo>
                    <a:cubicBezTo>
                      <a:pt x="4834" y="1068"/>
                      <a:pt x="3767" y="1"/>
                      <a:pt x="24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1649599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1784217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06"/>
                    </a:cubicBezTo>
                    <a:lnTo>
                      <a:pt x="1" y="5545"/>
                    </a:lnTo>
                    <a:cubicBezTo>
                      <a:pt x="1" y="6884"/>
                      <a:pt x="1068" y="7972"/>
                      <a:pt x="2407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1918662" y="3510901"/>
                <a:ext cx="42154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2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8" y="7972"/>
                      <a:pt x="2427" y="7972"/>
                    </a:cubicBezTo>
                    <a:cubicBezTo>
                      <a:pt x="3766" y="7972"/>
                      <a:pt x="4854" y="6884"/>
                      <a:pt x="4854" y="5545"/>
                    </a:cubicBezTo>
                    <a:lnTo>
                      <a:pt x="4854" y="2406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053280" y="3510901"/>
                <a:ext cx="41971" cy="6921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2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06"/>
                    </a:cubicBezTo>
                    <a:lnTo>
                      <a:pt x="0" y="5545"/>
                    </a:lnTo>
                    <a:cubicBezTo>
                      <a:pt x="0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6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649599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784217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07" y="0"/>
                    </a:moveTo>
                    <a:cubicBezTo>
                      <a:pt x="1068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68" y="7972"/>
                      <a:pt x="2407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918662" y="3631896"/>
                <a:ext cx="42154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7973" extrusionOk="0">
                    <a:moveTo>
                      <a:pt x="2427" y="0"/>
                    </a:moveTo>
                    <a:cubicBezTo>
                      <a:pt x="1088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8" y="7972"/>
                      <a:pt x="2427" y="7972"/>
                    </a:cubicBezTo>
                    <a:cubicBezTo>
                      <a:pt x="3766" y="7972"/>
                      <a:pt x="4854" y="6905"/>
                      <a:pt x="4854" y="5566"/>
                    </a:cubicBezTo>
                    <a:lnTo>
                      <a:pt x="4854" y="2427"/>
                    </a:lnTo>
                    <a:cubicBezTo>
                      <a:pt x="4854" y="1088"/>
                      <a:pt x="3766" y="0"/>
                      <a:pt x="24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053280" y="3631896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0" y="1088"/>
                      <a:pt x="0" y="2427"/>
                    </a:cubicBezTo>
                    <a:lnTo>
                      <a:pt x="0" y="5566"/>
                    </a:lnTo>
                    <a:cubicBezTo>
                      <a:pt x="0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8"/>
            <p:cNvGrpSpPr/>
            <p:nvPr/>
          </p:nvGrpSpPr>
          <p:grpSpPr>
            <a:xfrm>
              <a:off x="2340950" y="3510094"/>
              <a:ext cx="176598" cy="190403"/>
              <a:chOff x="2264750" y="3586294"/>
              <a:chExt cx="176598" cy="190403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2264750" y="3586294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67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399368" y="3586294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88"/>
                      <a:pt x="1" y="2427"/>
                    </a:cubicBezTo>
                    <a:lnTo>
                      <a:pt x="1" y="5566"/>
                    </a:lnTo>
                    <a:cubicBezTo>
                      <a:pt x="1" y="6905"/>
                      <a:pt x="1089" y="7972"/>
                      <a:pt x="2428" y="7972"/>
                    </a:cubicBezTo>
                    <a:cubicBezTo>
                      <a:pt x="3746" y="7972"/>
                      <a:pt x="4834" y="6905"/>
                      <a:pt x="4834" y="5566"/>
                    </a:cubicBezTo>
                    <a:lnTo>
                      <a:pt x="4834" y="2427"/>
                    </a:lnTo>
                    <a:cubicBezTo>
                      <a:pt x="4834" y="108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264750" y="3707471"/>
                <a:ext cx="41971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67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399368" y="3707471"/>
                <a:ext cx="41980" cy="6922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973" extrusionOk="0">
                    <a:moveTo>
                      <a:pt x="2428" y="0"/>
                    </a:moveTo>
                    <a:cubicBezTo>
                      <a:pt x="1089" y="0"/>
                      <a:pt x="1" y="1068"/>
                      <a:pt x="1" y="2407"/>
                    </a:cubicBezTo>
                    <a:lnTo>
                      <a:pt x="1" y="5545"/>
                    </a:lnTo>
                    <a:cubicBezTo>
                      <a:pt x="1" y="6884"/>
                      <a:pt x="1089" y="7972"/>
                      <a:pt x="2428" y="7972"/>
                    </a:cubicBezTo>
                    <a:cubicBezTo>
                      <a:pt x="3746" y="7972"/>
                      <a:pt x="4834" y="6884"/>
                      <a:pt x="4834" y="5545"/>
                    </a:cubicBezTo>
                    <a:lnTo>
                      <a:pt x="4834" y="2407"/>
                    </a:lnTo>
                    <a:cubicBezTo>
                      <a:pt x="4834" y="1068"/>
                      <a:pt x="3746" y="0"/>
                      <a:pt x="24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38"/>
            <p:cNvSpPr/>
            <p:nvPr/>
          </p:nvSpPr>
          <p:spPr>
            <a:xfrm>
              <a:off x="1845495" y="3706075"/>
              <a:ext cx="193140" cy="204386"/>
            </a:xfrm>
            <a:custGeom>
              <a:avLst/>
              <a:gdLst/>
              <a:ahLst/>
              <a:cxnLst/>
              <a:rect l="l" t="t" r="r" b="b"/>
              <a:pathLst>
                <a:path w="11132" h="23540" extrusionOk="0">
                  <a:moveTo>
                    <a:pt x="11132" y="12450"/>
                  </a:moveTo>
                  <a:lnTo>
                    <a:pt x="11132" y="1"/>
                  </a:lnTo>
                  <a:lnTo>
                    <a:pt x="1" y="1"/>
                  </a:lnTo>
                  <a:lnTo>
                    <a:pt x="1" y="23540"/>
                  </a:lnTo>
                  <a:lnTo>
                    <a:pt x="11132" y="23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574822" y="2959150"/>
              <a:ext cx="1075128" cy="1075128"/>
            </a:xfrm>
            <a:custGeom>
              <a:avLst/>
              <a:gdLst/>
              <a:ahLst/>
              <a:cxnLst/>
              <a:rect l="l" t="t" r="r" b="b"/>
              <a:pathLst>
                <a:path w="123827" h="123827" extrusionOk="0">
                  <a:moveTo>
                    <a:pt x="26051" y="22828"/>
                  </a:moveTo>
                  <a:lnTo>
                    <a:pt x="26051" y="29189"/>
                  </a:lnTo>
                  <a:lnTo>
                    <a:pt x="7157" y="29189"/>
                  </a:lnTo>
                  <a:cubicBezTo>
                    <a:pt x="6382" y="29189"/>
                    <a:pt x="5734" y="28540"/>
                    <a:pt x="5734" y="27766"/>
                  </a:cubicBezTo>
                  <a:lnTo>
                    <a:pt x="5734" y="24272"/>
                  </a:lnTo>
                  <a:cubicBezTo>
                    <a:pt x="5734" y="23497"/>
                    <a:pt x="6382" y="22828"/>
                    <a:pt x="7157" y="22828"/>
                  </a:cubicBezTo>
                  <a:close/>
                  <a:moveTo>
                    <a:pt x="45070" y="4834"/>
                  </a:moveTo>
                  <a:cubicBezTo>
                    <a:pt x="50678" y="4834"/>
                    <a:pt x="55239" y="9395"/>
                    <a:pt x="55239" y="15003"/>
                  </a:cubicBezTo>
                  <a:lnTo>
                    <a:pt x="55239" y="29189"/>
                  </a:lnTo>
                  <a:lnTo>
                    <a:pt x="30884" y="29189"/>
                  </a:lnTo>
                  <a:lnTo>
                    <a:pt x="30884" y="15003"/>
                  </a:lnTo>
                  <a:cubicBezTo>
                    <a:pt x="30884" y="9395"/>
                    <a:pt x="35445" y="4834"/>
                    <a:pt x="41032" y="4834"/>
                  </a:cubicBezTo>
                  <a:close/>
                  <a:moveTo>
                    <a:pt x="78945" y="22828"/>
                  </a:moveTo>
                  <a:cubicBezTo>
                    <a:pt x="79720" y="22828"/>
                    <a:pt x="80368" y="23497"/>
                    <a:pt x="80368" y="24272"/>
                  </a:cubicBezTo>
                  <a:lnTo>
                    <a:pt x="80368" y="27766"/>
                  </a:lnTo>
                  <a:cubicBezTo>
                    <a:pt x="80368" y="28540"/>
                    <a:pt x="79720" y="29189"/>
                    <a:pt x="78945" y="29189"/>
                  </a:cubicBezTo>
                  <a:lnTo>
                    <a:pt x="60072" y="29189"/>
                  </a:lnTo>
                  <a:lnTo>
                    <a:pt x="60072" y="22828"/>
                  </a:lnTo>
                  <a:close/>
                  <a:moveTo>
                    <a:pt x="77125" y="34043"/>
                  </a:moveTo>
                  <a:lnTo>
                    <a:pt x="77125" y="95893"/>
                  </a:lnTo>
                  <a:lnTo>
                    <a:pt x="55741" y="95893"/>
                  </a:lnTo>
                  <a:lnTo>
                    <a:pt x="55741" y="88277"/>
                  </a:lnTo>
                  <a:lnTo>
                    <a:pt x="59759" y="88277"/>
                  </a:lnTo>
                  <a:cubicBezTo>
                    <a:pt x="61098" y="88277"/>
                    <a:pt x="62186" y="87189"/>
                    <a:pt x="62186" y="85850"/>
                  </a:cubicBezTo>
                  <a:cubicBezTo>
                    <a:pt x="62186" y="84511"/>
                    <a:pt x="61098" y="83444"/>
                    <a:pt x="59759" y="83444"/>
                  </a:cubicBezTo>
                  <a:lnTo>
                    <a:pt x="24607" y="83444"/>
                  </a:lnTo>
                  <a:cubicBezTo>
                    <a:pt x="23268" y="83444"/>
                    <a:pt x="22180" y="84511"/>
                    <a:pt x="22180" y="85850"/>
                  </a:cubicBezTo>
                  <a:cubicBezTo>
                    <a:pt x="22180" y="87189"/>
                    <a:pt x="23268" y="88277"/>
                    <a:pt x="24607" y="88277"/>
                  </a:cubicBezTo>
                  <a:lnTo>
                    <a:pt x="28624" y="88277"/>
                  </a:lnTo>
                  <a:lnTo>
                    <a:pt x="28624" y="95893"/>
                  </a:lnTo>
                  <a:lnTo>
                    <a:pt x="8977" y="95893"/>
                  </a:lnTo>
                  <a:lnTo>
                    <a:pt x="8977" y="34043"/>
                  </a:lnTo>
                  <a:close/>
                  <a:moveTo>
                    <a:pt x="28624" y="100727"/>
                  </a:moveTo>
                  <a:lnTo>
                    <a:pt x="28624" y="106962"/>
                  </a:lnTo>
                  <a:lnTo>
                    <a:pt x="8977" y="106962"/>
                  </a:lnTo>
                  <a:lnTo>
                    <a:pt x="8977" y="100727"/>
                  </a:lnTo>
                  <a:close/>
                  <a:moveTo>
                    <a:pt x="39756" y="88277"/>
                  </a:moveTo>
                  <a:lnTo>
                    <a:pt x="39756" y="106962"/>
                  </a:lnTo>
                  <a:lnTo>
                    <a:pt x="33478" y="106962"/>
                  </a:lnTo>
                  <a:lnTo>
                    <a:pt x="33478" y="88277"/>
                  </a:lnTo>
                  <a:close/>
                  <a:moveTo>
                    <a:pt x="50908" y="88277"/>
                  </a:moveTo>
                  <a:lnTo>
                    <a:pt x="50908" y="106962"/>
                  </a:lnTo>
                  <a:lnTo>
                    <a:pt x="44610" y="106962"/>
                  </a:lnTo>
                  <a:lnTo>
                    <a:pt x="44610" y="88277"/>
                  </a:lnTo>
                  <a:close/>
                  <a:moveTo>
                    <a:pt x="77125" y="100727"/>
                  </a:moveTo>
                  <a:lnTo>
                    <a:pt x="77125" y="106962"/>
                  </a:lnTo>
                  <a:lnTo>
                    <a:pt x="55741" y="106962"/>
                  </a:lnTo>
                  <a:lnTo>
                    <a:pt x="55741" y="100727"/>
                  </a:lnTo>
                  <a:close/>
                  <a:moveTo>
                    <a:pt x="101083" y="96395"/>
                  </a:moveTo>
                  <a:lnTo>
                    <a:pt x="101083" y="106962"/>
                  </a:lnTo>
                  <a:lnTo>
                    <a:pt x="95161" y="106962"/>
                  </a:lnTo>
                  <a:lnTo>
                    <a:pt x="95161" y="96395"/>
                  </a:lnTo>
                  <a:close/>
                  <a:moveTo>
                    <a:pt x="114788" y="54883"/>
                  </a:moveTo>
                  <a:cubicBezTo>
                    <a:pt x="114809" y="54883"/>
                    <a:pt x="114850" y="54925"/>
                    <a:pt x="114850" y="54946"/>
                  </a:cubicBezTo>
                  <a:lnTo>
                    <a:pt x="114850" y="106962"/>
                  </a:lnTo>
                  <a:lnTo>
                    <a:pt x="105916" y="106962"/>
                  </a:lnTo>
                  <a:lnTo>
                    <a:pt x="105916" y="96395"/>
                  </a:lnTo>
                  <a:lnTo>
                    <a:pt x="106920" y="96395"/>
                  </a:lnTo>
                  <a:cubicBezTo>
                    <a:pt x="108259" y="96395"/>
                    <a:pt x="109327" y="95307"/>
                    <a:pt x="109327" y="93968"/>
                  </a:cubicBezTo>
                  <a:cubicBezTo>
                    <a:pt x="109327" y="92629"/>
                    <a:pt x="108259" y="91541"/>
                    <a:pt x="106920" y="91541"/>
                  </a:cubicBezTo>
                  <a:lnTo>
                    <a:pt x="89324" y="91541"/>
                  </a:lnTo>
                  <a:cubicBezTo>
                    <a:pt x="87984" y="91541"/>
                    <a:pt x="86896" y="92629"/>
                    <a:pt x="86896" y="93968"/>
                  </a:cubicBezTo>
                  <a:cubicBezTo>
                    <a:pt x="86896" y="95307"/>
                    <a:pt x="87984" y="96395"/>
                    <a:pt x="89324" y="96395"/>
                  </a:cubicBezTo>
                  <a:lnTo>
                    <a:pt x="90328" y="96395"/>
                  </a:lnTo>
                  <a:lnTo>
                    <a:pt x="90328" y="106962"/>
                  </a:lnTo>
                  <a:lnTo>
                    <a:pt x="81958" y="106962"/>
                  </a:lnTo>
                  <a:lnTo>
                    <a:pt x="81958" y="54883"/>
                  </a:lnTo>
                  <a:close/>
                  <a:moveTo>
                    <a:pt x="118993" y="111795"/>
                  </a:moveTo>
                  <a:lnTo>
                    <a:pt x="118993" y="118993"/>
                  </a:lnTo>
                  <a:lnTo>
                    <a:pt x="4834" y="118993"/>
                  </a:lnTo>
                  <a:lnTo>
                    <a:pt x="4834" y="111795"/>
                  </a:lnTo>
                  <a:close/>
                  <a:moveTo>
                    <a:pt x="41053" y="0"/>
                  </a:moveTo>
                  <a:cubicBezTo>
                    <a:pt x="32767" y="0"/>
                    <a:pt x="26051" y="6738"/>
                    <a:pt x="26051" y="15003"/>
                  </a:cubicBezTo>
                  <a:lnTo>
                    <a:pt x="26051" y="17995"/>
                  </a:lnTo>
                  <a:lnTo>
                    <a:pt x="7157" y="17995"/>
                  </a:lnTo>
                  <a:cubicBezTo>
                    <a:pt x="3704" y="17995"/>
                    <a:pt x="900" y="20819"/>
                    <a:pt x="900" y="24272"/>
                  </a:cubicBezTo>
                  <a:lnTo>
                    <a:pt x="900" y="27766"/>
                  </a:lnTo>
                  <a:cubicBezTo>
                    <a:pt x="900" y="30130"/>
                    <a:pt x="2219" y="32181"/>
                    <a:pt x="4144" y="33248"/>
                  </a:cubicBezTo>
                  <a:lnTo>
                    <a:pt x="4144" y="106962"/>
                  </a:lnTo>
                  <a:lnTo>
                    <a:pt x="2428" y="106962"/>
                  </a:lnTo>
                  <a:cubicBezTo>
                    <a:pt x="1089" y="106962"/>
                    <a:pt x="1" y="108050"/>
                    <a:pt x="1" y="109389"/>
                  </a:cubicBezTo>
                  <a:lnTo>
                    <a:pt x="1" y="121420"/>
                  </a:lnTo>
                  <a:cubicBezTo>
                    <a:pt x="1" y="122738"/>
                    <a:pt x="1089" y="123826"/>
                    <a:pt x="2428" y="123826"/>
                  </a:cubicBezTo>
                  <a:lnTo>
                    <a:pt x="121420" y="123826"/>
                  </a:lnTo>
                  <a:cubicBezTo>
                    <a:pt x="122760" y="123826"/>
                    <a:pt x="123827" y="122738"/>
                    <a:pt x="123827" y="121420"/>
                  </a:cubicBezTo>
                  <a:lnTo>
                    <a:pt x="123827" y="109389"/>
                  </a:lnTo>
                  <a:cubicBezTo>
                    <a:pt x="123827" y="108050"/>
                    <a:pt x="122739" y="106962"/>
                    <a:pt x="121420" y="106962"/>
                  </a:cubicBezTo>
                  <a:lnTo>
                    <a:pt x="119684" y="106962"/>
                  </a:lnTo>
                  <a:lnTo>
                    <a:pt x="119684" y="54946"/>
                  </a:lnTo>
                  <a:cubicBezTo>
                    <a:pt x="119684" y="52247"/>
                    <a:pt x="117487" y="50050"/>
                    <a:pt x="114788" y="50050"/>
                  </a:cubicBezTo>
                  <a:lnTo>
                    <a:pt x="81958" y="50050"/>
                  </a:lnTo>
                  <a:lnTo>
                    <a:pt x="81958" y="33248"/>
                  </a:lnTo>
                  <a:cubicBezTo>
                    <a:pt x="83904" y="32181"/>
                    <a:pt x="85202" y="30130"/>
                    <a:pt x="85202" y="27766"/>
                  </a:cubicBezTo>
                  <a:lnTo>
                    <a:pt x="85202" y="24272"/>
                  </a:lnTo>
                  <a:cubicBezTo>
                    <a:pt x="85202" y="20819"/>
                    <a:pt x="82398" y="17995"/>
                    <a:pt x="78945" y="17995"/>
                  </a:cubicBezTo>
                  <a:lnTo>
                    <a:pt x="60072" y="17995"/>
                  </a:lnTo>
                  <a:lnTo>
                    <a:pt x="60072" y="15003"/>
                  </a:lnTo>
                  <a:cubicBezTo>
                    <a:pt x="60072" y="6738"/>
                    <a:pt x="53335" y="0"/>
                    <a:pt x="45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body" idx="1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CRIAR UM SISTEMA DE RECOMPENSAS ONLINE PARA ATRAIR JOVENS A DOAR 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title"/>
          </p:nvPr>
        </p:nvSpPr>
        <p:spPr>
          <a:xfrm>
            <a:off x="803383" y="253393"/>
            <a:ext cx="3468230" cy="6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pt-BR" dirty="0"/>
            </a:br>
            <a:r>
              <a:rPr lang="pt-BR" dirty="0"/>
              <a:t>SISTEMA DE RECOMPENSA</a:t>
            </a:r>
            <a:endParaRPr lang="pt-BR" dirty="0">
              <a:effectLst/>
            </a:endParaRPr>
          </a:p>
        </p:txBody>
      </p:sp>
      <p:pic>
        <p:nvPicPr>
          <p:cNvPr id="600" name="Google Shape;600;p37"/>
          <p:cNvPicPr preferRelativeResize="0"/>
          <p:nvPr/>
        </p:nvPicPr>
        <p:blipFill rotWithShape="1">
          <a:blip r:embed="rId3">
            <a:alphaModFix/>
          </a:blip>
          <a:srcRect l="49898" t="6010" r="7949" b="9686"/>
          <a:stretch/>
        </p:blipFill>
        <p:spPr>
          <a:xfrm>
            <a:off x="5496451" y="530526"/>
            <a:ext cx="3647549" cy="37162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601" name="Google Shape;601;p37"/>
          <p:cNvGrpSpPr/>
          <p:nvPr/>
        </p:nvGrpSpPr>
        <p:grpSpPr>
          <a:xfrm>
            <a:off x="1760074" y="3721042"/>
            <a:ext cx="306460" cy="525751"/>
            <a:chOff x="5559675" y="3999406"/>
            <a:chExt cx="227192" cy="389734"/>
          </a:xfrm>
        </p:grpSpPr>
        <p:sp>
          <p:nvSpPr>
            <p:cNvPr id="602" name="Google Shape;602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2323249" y="3721042"/>
            <a:ext cx="306460" cy="525751"/>
            <a:chOff x="5559675" y="3999406"/>
            <a:chExt cx="227192" cy="389734"/>
          </a:xfrm>
        </p:grpSpPr>
        <p:sp>
          <p:nvSpPr>
            <p:cNvPr id="606" name="Google Shape;606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7"/>
          <p:cNvGrpSpPr/>
          <p:nvPr/>
        </p:nvGrpSpPr>
        <p:grpSpPr>
          <a:xfrm>
            <a:off x="2886424" y="3721042"/>
            <a:ext cx="306460" cy="525751"/>
            <a:chOff x="5559675" y="3999406"/>
            <a:chExt cx="227192" cy="389734"/>
          </a:xfrm>
        </p:grpSpPr>
        <p:sp>
          <p:nvSpPr>
            <p:cNvPr id="610" name="Google Shape;610;p37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650108" y="4182498"/>
              <a:ext cx="68399" cy="68399"/>
            </a:xfrm>
            <a:custGeom>
              <a:avLst/>
              <a:gdLst/>
              <a:ahLst/>
              <a:cxnLst/>
              <a:rect l="l" t="t" r="r" b="b"/>
              <a:pathLst>
                <a:path w="1884" h="1884" extrusionOk="0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581744" y="3999406"/>
              <a:ext cx="205123" cy="389734"/>
            </a:xfrm>
            <a:custGeom>
              <a:avLst/>
              <a:gdLst/>
              <a:ahLst/>
              <a:cxnLst/>
              <a:rect l="l" t="t" r="r" b="b"/>
              <a:pathLst>
                <a:path w="5650" h="10735" extrusionOk="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43"/>
          <p:cNvCxnSpPr/>
          <p:nvPr/>
        </p:nvCxnSpPr>
        <p:spPr>
          <a:xfrm>
            <a:off x="2817300" y="3547450"/>
            <a:ext cx="361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43"/>
          <p:cNvSpPr txBox="1">
            <a:spLocks noGrp="1"/>
          </p:cNvSpPr>
          <p:nvPr>
            <p:ph type="body" idx="1"/>
          </p:nvPr>
        </p:nvSpPr>
        <p:spPr>
          <a:xfrm>
            <a:off x="1519225" y="1548790"/>
            <a:ext cx="61056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USAR IMAGENS E HISTÓRIA SOBRE QUEM PRECISA DE DOAÇÃO </a:t>
            </a:r>
            <a:endParaRPr dirty="0"/>
          </a:p>
        </p:txBody>
      </p:sp>
      <p:sp>
        <p:nvSpPr>
          <p:cNvPr id="773" name="Google Shape;773;p43"/>
          <p:cNvSpPr txBox="1">
            <a:spLocks noGrp="1"/>
          </p:cNvSpPr>
          <p:nvPr>
            <p:ph type="title"/>
          </p:nvPr>
        </p:nvSpPr>
        <p:spPr>
          <a:xfrm>
            <a:off x="2917955" y="614900"/>
            <a:ext cx="3580108" cy="724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none" dirty="0"/>
              <a:t>APELO PARA O EMOCIONAL</a:t>
            </a:r>
            <a:endParaRPr u="none" dirty="0"/>
          </a:p>
        </p:txBody>
      </p:sp>
      <p:grpSp>
        <p:nvGrpSpPr>
          <p:cNvPr id="774" name="Google Shape;774;p43"/>
          <p:cNvGrpSpPr/>
          <p:nvPr/>
        </p:nvGrpSpPr>
        <p:grpSpPr>
          <a:xfrm>
            <a:off x="2388713" y="3132618"/>
            <a:ext cx="4366593" cy="570708"/>
            <a:chOff x="2388713" y="3132618"/>
            <a:chExt cx="4366593" cy="570708"/>
          </a:xfrm>
        </p:grpSpPr>
        <p:grpSp>
          <p:nvGrpSpPr>
            <p:cNvPr id="775" name="Google Shape;775;p43"/>
            <p:cNvGrpSpPr/>
            <p:nvPr/>
          </p:nvGrpSpPr>
          <p:grpSpPr>
            <a:xfrm>
              <a:off x="2388713" y="3182416"/>
              <a:ext cx="443284" cy="520910"/>
              <a:chOff x="6186075" y="2782464"/>
              <a:chExt cx="352344" cy="414012"/>
            </a:xfrm>
          </p:grpSpPr>
          <p:sp>
            <p:nvSpPr>
              <p:cNvPr id="776" name="Google Shape;776;p43"/>
              <p:cNvSpPr/>
              <p:nvPr/>
            </p:nvSpPr>
            <p:spPr>
              <a:xfrm rot="10800000">
                <a:off x="6190719" y="2828781"/>
                <a:ext cx="196500" cy="102300"/>
              </a:xfrm>
              <a:prstGeom prst="trapezoid">
                <a:avLst>
                  <a:gd name="adj" fmla="val 3142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7" name="Google Shape;777;p43"/>
              <p:cNvGrpSpPr/>
              <p:nvPr/>
            </p:nvGrpSpPr>
            <p:grpSpPr>
              <a:xfrm>
                <a:off x="6186075" y="3115175"/>
                <a:ext cx="297952" cy="81301"/>
                <a:chOff x="6186075" y="3115175"/>
                <a:chExt cx="297952" cy="81301"/>
              </a:xfrm>
            </p:grpSpPr>
            <p:sp>
              <p:nvSpPr>
                <p:cNvPr id="778" name="Google Shape;778;p43"/>
                <p:cNvSpPr/>
                <p:nvPr/>
              </p:nvSpPr>
              <p:spPr>
                <a:xfrm>
                  <a:off x="6186075" y="3116061"/>
                  <a:ext cx="150642" cy="8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1905" extrusionOk="0">
                      <a:moveTo>
                        <a:pt x="2490" y="0"/>
                      </a:moveTo>
                      <a:lnTo>
                        <a:pt x="1026" y="189"/>
                      </a:lnTo>
                      <a:cubicBezTo>
                        <a:pt x="419" y="398"/>
                        <a:pt x="0" y="1026"/>
                        <a:pt x="0" y="1674"/>
                      </a:cubicBezTo>
                      <a:lnTo>
                        <a:pt x="0" y="1905"/>
                      </a:lnTo>
                      <a:lnTo>
                        <a:pt x="3767" y="1905"/>
                      </a:lnTo>
                      <a:lnTo>
                        <a:pt x="3767" y="1695"/>
                      </a:lnTo>
                      <a:lnTo>
                        <a:pt x="24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3"/>
                <p:cNvSpPr/>
                <p:nvPr/>
              </p:nvSpPr>
              <p:spPr>
                <a:xfrm>
                  <a:off x="6333384" y="3115175"/>
                  <a:ext cx="150642" cy="8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1926" extrusionOk="0">
                      <a:moveTo>
                        <a:pt x="1256" y="1"/>
                      </a:moveTo>
                      <a:lnTo>
                        <a:pt x="0" y="1716"/>
                      </a:lnTo>
                      <a:lnTo>
                        <a:pt x="0" y="1926"/>
                      </a:lnTo>
                      <a:lnTo>
                        <a:pt x="3767" y="1926"/>
                      </a:lnTo>
                      <a:lnTo>
                        <a:pt x="3767" y="1695"/>
                      </a:lnTo>
                      <a:cubicBezTo>
                        <a:pt x="3767" y="1047"/>
                        <a:pt x="3348" y="419"/>
                        <a:pt x="2741" y="210"/>
                      </a:cubicBez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0" name="Google Shape;780;p43"/>
              <p:cNvSpPr/>
              <p:nvPr/>
            </p:nvSpPr>
            <p:spPr>
              <a:xfrm>
                <a:off x="6196535" y="2782464"/>
                <a:ext cx="341884" cy="389698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0734" extrusionOk="0">
                    <a:moveTo>
                      <a:pt x="4395" y="628"/>
                    </a:moveTo>
                    <a:lnTo>
                      <a:pt x="4395" y="1276"/>
                    </a:lnTo>
                    <a:lnTo>
                      <a:pt x="3767" y="1276"/>
                    </a:lnTo>
                    <a:lnTo>
                      <a:pt x="3767" y="1904"/>
                    </a:lnTo>
                    <a:lnTo>
                      <a:pt x="4395" y="1904"/>
                    </a:lnTo>
                    <a:lnTo>
                      <a:pt x="4395" y="2532"/>
                    </a:lnTo>
                    <a:lnTo>
                      <a:pt x="3202" y="2532"/>
                    </a:lnTo>
                    <a:lnTo>
                      <a:pt x="2616" y="628"/>
                    </a:lnTo>
                    <a:close/>
                    <a:moveTo>
                      <a:pt x="6822" y="628"/>
                    </a:moveTo>
                    <a:lnTo>
                      <a:pt x="6341" y="2532"/>
                    </a:lnTo>
                    <a:lnTo>
                      <a:pt x="5022" y="2532"/>
                    </a:lnTo>
                    <a:lnTo>
                      <a:pt x="5022" y="1904"/>
                    </a:lnTo>
                    <a:lnTo>
                      <a:pt x="5650" y="1904"/>
                    </a:lnTo>
                    <a:lnTo>
                      <a:pt x="5650" y="1276"/>
                    </a:lnTo>
                    <a:lnTo>
                      <a:pt x="5022" y="1276"/>
                    </a:lnTo>
                    <a:lnTo>
                      <a:pt x="5022" y="628"/>
                    </a:lnTo>
                    <a:close/>
                    <a:moveTo>
                      <a:pt x="7010" y="2469"/>
                    </a:moveTo>
                    <a:cubicBezTo>
                      <a:pt x="7282" y="2867"/>
                      <a:pt x="7470" y="3306"/>
                      <a:pt x="7512" y="3787"/>
                    </a:cubicBezTo>
                    <a:lnTo>
                      <a:pt x="4206" y="3787"/>
                    </a:lnTo>
                    <a:lnTo>
                      <a:pt x="3579" y="3160"/>
                    </a:lnTo>
                    <a:lnTo>
                      <a:pt x="6843" y="3160"/>
                    </a:lnTo>
                    <a:lnTo>
                      <a:pt x="7010" y="2469"/>
                    </a:lnTo>
                    <a:close/>
                    <a:moveTo>
                      <a:pt x="2491" y="2364"/>
                    </a:moveTo>
                    <a:lnTo>
                      <a:pt x="2742" y="3160"/>
                    </a:lnTo>
                    <a:lnTo>
                      <a:pt x="3328" y="3160"/>
                    </a:lnTo>
                    <a:lnTo>
                      <a:pt x="2700" y="3787"/>
                    </a:lnTo>
                    <a:lnTo>
                      <a:pt x="2512" y="3787"/>
                    </a:lnTo>
                    <a:cubicBezTo>
                      <a:pt x="2281" y="3787"/>
                      <a:pt x="2072" y="3850"/>
                      <a:pt x="1884" y="3955"/>
                    </a:cubicBezTo>
                    <a:cubicBezTo>
                      <a:pt x="1905" y="3369"/>
                      <a:pt x="2135" y="2825"/>
                      <a:pt x="2491" y="2364"/>
                    </a:cubicBezTo>
                    <a:close/>
                    <a:moveTo>
                      <a:pt x="2512" y="4436"/>
                    </a:moveTo>
                    <a:lnTo>
                      <a:pt x="2512" y="5377"/>
                    </a:lnTo>
                    <a:cubicBezTo>
                      <a:pt x="2512" y="5482"/>
                      <a:pt x="2512" y="5587"/>
                      <a:pt x="2533" y="5691"/>
                    </a:cubicBezTo>
                    <a:lnTo>
                      <a:pt x="2512" y="5691"/>
                    </a:lnTo>
                    <a:cubicBezTo>
                      <a:pt x="2156" y="5691"/>
                      <a:pt x="1884" y="5398"/>
                      <a:pt x="1884" y="5064"/>
                    </a:cubicBezTo>
                    <a:cubicBezTo>
                      <a:pt x="1884" y="4708"/>
                      <a:pt x="2156" y="4436"/>
                      <a:pt x="2512" y="4436"/>
                    </a:cubicBezTo>
                    <a:close/>
                    <a:moveTo>
                      <a:pt x="6906" y="4436"/>
                    </a:moveTo>
                    <a:cubicBezTo>
                      <a:pt x="7261" y="4436"/>
                      <a:pt x="7533" y="4708"/>
                      <a:pt x="7533" y="5064"/>
                    </a:cubicBezTo>
                    <a:cubicBezTo>
                      <a:pt x="7533" y="5398"/>
                      <a:pt x="7261" y="5691"/>
                      <a:pt x="6906" y="5691"/>
                    </a:cubicBezTo>
                    <a:lnTo>
                      <a:pt x="6885" y="5691"/>
                    </a:lnTo>
                    <a:cubicBezTo>
                      <a:pt x="6906" y="5587"/>
                      <a:pt x="6906" y="5482"/>
                      <a:pt x="6906" y="5377"/>
                    </a:cubicBezTo>
                    <a:lnTo>
                      <a:pt x="6906" y="4436"/>
                    </a:lnTo>
                    <a:close/>
                    <a:moveTo>
                      <a:pt x="3453" y="3934"/>
                    </a:moveTo>
                    <a:lnTo>
                      <a:pt x="3955" y="4436"/>
                    </a:lnTo>
                    <a:lnTo>
                      <a:pt x="6278" y="4436"/>
                    </a:lnTo>
                    <a:lnTo>
                      <a:pt x="6278" y="5357"/>
                    </a:lnTo>
                    <a:cubicBezTo>
                      <a:pt x="6278" y="6235"/>
                      <a:pt x="5566" y="6947"/>
                      <a:pt x="4709" y="6947"/>
                    </a:cubicBezTo>
                    <a:cubicBezTo>
                      <a:pt x="3830" y="6947"/>
                      <a:pt x="3139" y="6235"/>
                      <a:pt x="3139" y="5377"/>
                    </a:cubicBezTo>
                    <a:lnTo>
                      <a:pt x="3139" y="4248"/>
                    </a:lnTo>
                    <a:lnTo>
                      <a:pt x="3453" y="3934"/>
                    </a:lnTo>
                    <a:close/>
                    <a:moveTo>
                      <a:pt x="1842" y="6131"/>
                    </a:moveTo>
                    <a:cubicBezTo>
                      <a:pt x="2030" y="6235"/>
                      <a:pt x="2261" y="6319"/>
                      <a:pt x="2512" y="6319"/>
                    </a:cubicBezTo>
                    <a:lnTo>
                      <a:pt x="2721" y="6319"/>
                    </a:lnTo>
                    <a:cubicBezTo>
                      <a:pt x="2867" y="6612"/>
                      <a:pt x="3056" y="6863"/>
                      <a:pt x="3307" y="7072"/>
                    </a:cubicBezTo>
                    <a:lnTo>
                      <a:pt x="3202" y="7533"/>
                    </a:lnTo>
                    <a:lnTo>
                      <a:pt x="1507" y="7763"/>
                    </a:lnTo>
                    <a:lnTo>
                      <a:pt x="1465" y="7763"/>
                    </a:lnTo>
                    <a:cubicBezTo>
                      <a:pt x="1340" y="7805"/>
                      <a:pt x="1235" y="7867"/>
                      <a:pt x="1110" y="7930"/>
                    </a:cubicBezTo>
                    <a:lnTo>
                      <a:pt x="921" y="7846"/>
                    </a:lnTo>
                    <a:cubicBezTo>
                      <a:pt x="733" y="7742"/>
                      <a:pt x="628" y="7554"/>
                      <a:pt x="628" y="7344"/>
                    </a:cubicBezTo>
                    <a:lnTo>
                      <a:pt x="628" y="7030"/>
                    </a:lnTo>
                    <a:cubicBezTo>
                      <a:pt x="658" y="7033"/>
                      <a:pt x="687" y="7034"/>
                      <a:pt x="717" y="7034"/>
                    </a:cubicBezTo>
                    <a:cubicBezTo>
                      <a:pt x="922" y="7034"/>
                      <a:pt x="1136" y="6973"/>
                      <a:pt x="1319" y="6863"/>
                    </a:cubicBezTo>
                    <a:cubicBezTo>
                      <a:pt x="1591" y="6696"/>
                      <a:pt x="1779" y="6424"/>
                      <a:pt x="1842" y="6131"/>
                    </a:cubicBezTo>
                    <a:close/>
                    <a:moveTo>
                      <a:pt x="7575" y="6131"/>
                    </a:moveTo>
                    <a:cubicBezTo>
                      <a:pt x="7638" y="6424"/>
                      <a:pt x="7826" y="6696"/>
                      <a:pt x="8098" y="6863"/>
                    </a:cubicBezTo>
                    <a:cubicBezTo>
                      <a:pt x="8281" y="6973"/>
                      <a:pt x="8495" y="7034"/>
                      <a:pt x="8700" y="7034"/>
                    </a:cubicBezTo>
                    <a:cubicBezTo>
                      <a:pt x="8730" y="7034"/>
                      <a:pt x="8759" y="7033"/>
                      <a:pt x="8789" y="7030"/>
                    </a:cubicBezTo>
                    <a:lnTo>
                      <a:pt x="8789" y="7344"/>
                    </a:lnTo>
                    <a:cubicBezTo>
                      <a:pt x="8789" y="7554"/>
                      <a:pt x="8684" y="7742"/>
                      <a:pt x="8496" y="7846"/>
                    </a:cubicBezTo>
                    <a:lnTo>
                      <a:pt x="8307" y="7930"/>
                    </a:lnTo>
                    <a:cubicBezTo>
                      <a:pt x="8182" y="7867"/>
                      <a:pt x="8077" y="7826"/>
                      <a:pt x="7952" y="7763"/>
                    </a:cubicBezTo>
                    <a:lnTo>
                      <a:pt x="7910" y="7763"/>
                    </a:lnTo>
                    <a:lnTo>
                      <a:pt x="6215" y="7533"/>
                    </a:lnTo>
                    <a:lnTo>
                      <a:pt x="6090" y="7072"/>
                    </a:lnTo>
                    <a:cubicBezTo>
                      <a:pt x="6341" y="6863"/>
                      <a:pt x="6550" y="6612"/>
                      <a:pt x="6696" y="6319"/>
                    </a:cubicBezTo>
                    <a:lnTo>
                      <a:pt x="6906" y="6319"/>
                    </a:lnTo>
                    <a:cubicBezTo>
                      <a:pt x="7157" y="6319"/>
                      <a:pt x="7366" y="6256"/>
                      <a:pt x="7575" y="6131"/>
                    </a:cubicBezTo>
                    <a:close/>
                    <a:moveTo>
                      <a:pt x="5525" y="7407"/>
                    </a:moveTo>
                    <a:lnTo>
                      <a:pt x="5671" y="7951"/>
                    </a:lnTo>
                    <a:lnTo>
                      <a:pt x="4709" y="9269"/>
                    </a:lnTo>
                    <a:lnTo>
                      <a:pt x="3746" y="7951"/>
                    </a:lnTo>
                    <a:lnTo>
                      <a:pt x="3893" y="7407"/>
                    </a:lnTo>
                    <a:cubicBezTo>
                      <a:pt x="4144" y="7512"/>
                      <a:pt x="4416" y="7574"/>
                      <a:pt x="4709" y="7574"/>
                    </a:cubicBezTo>
                    <a:cubicBezTo>
                      <a:pt x="5002" y="7574"/>
                      <a:pt x="5274" y="7512"/>
                      <a:pt x="5525" y="7407"/>
                    </a:cubicBezTo>
                    <a:close/>
                    <a:moveTo>
                      <a:pt x="3139" y="8181"/>
                    </a:moveTo>
                    <a:lnTo>
                      <a:pt x="4395" y="9897"/>
                    </a:lnTo>
                    <a:lnTo>
                      <a:pt x="4395" y="10106"/>
                    </a:lnTo>
                    <a:lnTo>
                      <a:pt x="628" y="10106"/>
                    </a:lnTo>
                    <a:lnTo>
                      <a:pt x="628" y="9876"/>
                    </a:lnTo>
                    <a:cubicBezTo>
                      <a:pt x="628" y="9207"/>
                      <a:pt x="1047" y="8600"/>
                      <a:pt x="1654" y="8370"/>
                    </a:cubicBezTo>
                    <a:lnTo>
                      <a:pt x="3139" y="8181"/>
                    </a:lnTo>
                    <a:close/>
                    <a:moveTo>
                      <a:pt x="6278" y="8181"/>
                    </a:moveTo>
                    <a:lnTo>
                      <a:pt x="7763" y="8370"/>
                    </a:lnTo>
                    <a:cubicBezTo>
                      <a:pt x="8370" y="8600"/>
                      <a:pt x="8789" y="9207"/>
                      <a:pt x="8789" y="9876"/>
                    </a:cubicBezTo>
                    <a:lnTo>
                      <a:pt x="8789" y="10106"/>
                    </a:lnTo>
                    <a:lnTo>
                      <a:pt x="5022" y="10106"/>
                    </a:lnTo>
                    <a:lnTo>
                      <a:pt x="5022" y="9897"/>
                    </a:lnTo>
                    <a:lnTo>
                      <a:pt x="6278" y="8181"/>
                    </a:lnTo>
                    <a:close/>
                    <a:moveTo>
                      <a:pt x="1758" y="0"/>
                    </a:moveTo>
                    <a:lnTo>
                      <a:pt x="2281" y="1653"/>
                    </a:lnTo>
                    <a:cubicBezTo>
                      <a:pt x="1612" y="2302"/>
                      <a:pt x="1256" y="3160"/>
                      <a:pt x="1256" y="4164"/>
                    </a:cubicBezTo>
                    <a:lnTo>
                      <a:pt x="1256" y="5859"/>
                    </a:lnTo>
                    <a:cubicBezTo>
                      <a:pt x="1256" y="6047"/>
                      <a:pt x="1152" y="6214"/>
                      <a:pt x="984" y="6319"/>
                    </a:cubicBezTo>
                    <a:cubicBezTo>
                      <a:pt x="892" y="6377"/>
                      <a:pt x="794" y="6409"/>
                      <a:pt x="693" y="6409"/>
                    </a:cubicBezTo>
                    <a:cubicBezTo>
                      <a:pt x="610" y="6409"/>
                      <a:pt x="525" y="6387"/>
                      <a:pt x="440" y="6340"/>
                    </a:cubicBezTo>
                    <a:lnTo>
                      <a:pt x="1" y="6110"/>
                    </a:lnTo>
                    <a:lnTo>
                      <a:pt x="1" y="7344"/>
                    </a:lnTo>
                    <a:cubicBezTo>
                      <a:pt x="1" y="7763"/>
                      <a:pt x="210" y="8160"/>
                      <a:pt x="566" y="8370"/>
                    </a:cubicBezTo>
                    <a:cubicBezTo>
                      <a:pt x="210" y="8767"/>
                      <a:pt x="1" y="9311"/>
                      <a:pt x="1" y="9876"/>
                    </a:cubicBezTo>
                    <a:lnTo>
                      <a:pt x="1" y="10734"/>
                    </a:lnTo>
                    <a:lnTo>
                      <a:pt x="9416" y="10734"/>
                    </a:lnTo>
                    <a:lnTo>
                      <a:pt x="9416" y="9876"/>
                    </a:lnTo>
                    <a:cubicBezTo>
                      <a:pt x="9416" y="9311"/>
                      <a:pt x="9207" y="8767"/>
                      <a:pt x="8831" y="8370"/>
                    </a:cubicBezTo>
                    <a:cubicBezTo>
                      <a:pt x="9207" y="8160"/>
                      <a:pt x="9416" y="7763"/>
                      <a:pt x="9416" y="7344"/>
                    </a:cubicBezTo>
                    <a:lnTo>
                      <a:pt x="9416" y="6110"/>
                    </a:lnTo>
                    <a:lnTo>
                      <a:pt x="8956" y="6340"/>
                    </a:lnTo>
                    <a:cubicBezTo>
                      <a:pt x="8881" y="6387"/>
                      <a:pt x="8801" y="6409"/>
                      <a:pt x="8721" y="6409"/>
                    </a:cubicBezTo>
                    <a:cubicBezTo>
                      <a:pt x="8623" y="6409"/>
                      <a:pt x="8525" y="6377"/>
                      <a:pt x="8433" y="6319"/>
                    </a:cubicBezTo>
                    <a:cubicBezTo>
                      <a:pt x="8266" y="6214"/>
                      <a:pt x="8161" y="6047"/>
                      <a:pt x="8161" y="5859"/>
                    </a:cubicBezTo>
                    <a:lnTo>
                      <a:pt x="8161" y="4122"/>
                    </a:lnTo>
                    <a:cubicBezTo>
                      <a:pt x="8161" y="3222"/>
                      <a:pt x="7826" y="2364"/>
                      <a:pt x="7198" y="1716"/>
                    </a:cubicBezTo>
                    <a:lnTo>
                      <a:pt x="7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43"/>
            <p:cNvGrpSpPr/>
            <p:nvPr/>
          </p:nvGrpSpPr>
          <p:grpSpPr>
            <a:xfrm>
              <a:off x="4319992" y="3198188"/>
              <a:ext cx="507720" cy="489404"/>
              <a:chOff x="1936232" y="3385616"/>
              <a:chExt cx="403561" cy="388972"/>
            </a:xfrm>
          </p:grpSpPr>
          <p:sp>
            <p:nvSpPr>
              <p:cNvPr id="782" name="Google Shape;782;p43"/>
              <p:cNvSpPr/>
              <p:nvPr/>
            </p:nvSpPr>
            <p:spPr>
              <a:xfrm>
                <a:off x="1936232" y="3620219"/>
                <a:ext cx="87226" cy="87251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1"/>
                    </a:moveTo>
                    <a:cubicBezTo>
                      <a:pt x="293" y="1"/>
                      <a:pt x="1" y="273"/>
                      <a:pt x="1" y="628"/>
                    </a:cubicBezTo>
                    <a:cubicBezTo>
                      <a:pt x="1" y="963"/>
                      <a:pt x="293" y="1256"/>
                      <a:pt x="628" y="1256"/>
                    </a:cubicBezTo>
                    <a:cubicBezTo>
                      <a:pt x="984" y="1256"/>
                      <a:pt x="1256" y="963"/>
                      <a:pt x="1256" y="628"/>
                    </a:cubicBezTo>
                    <a:cubicBezTo>
                      <a:pt x="1256" y="273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3"/>
              <p:cNvSpPr/>
              <p:nvPr/>
            </p:nvSpPr>
            <p:spPr>
              <a:xfrm>
                <a:off x="2108750" y="3432765"/>
                <a:ext cx="113949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926" extrusionOk="0">
                    <a:moveTo>
                      <a:pt x="0" y="0"/>
                    </a:moveTo>
                    <a:lnTo>
                      <a:pt x="0" y="1925"/>
                    </a:lnTo>
                    <a:lnTo>
                      <a:pt x="1883" y="1925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3"/>
              <p:cNvSpPr/>
              <p:nvPr/>
            </p:nvSpPr>
            <p:spPr>
              <a:xfrm>
                <a:off x="1950095" y="3385616"/>
                <a:ext cx="389698" cy="388972"/>
              </a:xfrm>
              <a:custGeom>
                <a:avLst/>
                <a:gdLst/>
                <a:ahLst/>
                <a:cxnLst/>
                <a:rect l="l" t="t" r="r" b="b"/>
                <a:pathLst>
                  <a:path w="10734" h="10714" extrusionOk="0">
                    <a:moveTo>
                      <a:pt x="8202" y="628"/>
                    </a:moveTo>
                    <a:lnTo>
                      <a:pt x="8202" y="2532"/>
                    </a:lnTo>
                    <a:lnTo>
                      <a:pt x="6319" y="2532"/>
                    </a:lnTo>
                    <a:lnTo>
                      <a:pt x="6319" y="628"/>
                    </a:lnTo>
                    <a:close/>
                    <a:moveTo>
                      <a:pt x="1883" y="6298"/>
                    </a:moveTo>
                    <a:cubicBezTo>
                      <a:pt x="2239" y="6298"/>
                      <a:pt x="2511" y="6591"/>
                      <a:pt x="2511" y="6926"/>
                    </a:cubicBezTo>
                    <a:cubicBezTo>
                      <a:pt x="2511" y="7282"/>
                      <a:pt x="2239" y="7554"/>
                      <a:pt x="1883" y="7554"/>
                    </a:cubicBezTo>
                    <a:cubicBezTo>
                      <a:pt x="1548" y="7554"/>
                      <a:pt x="1256" y="7282"/>
                      <a:pt x="1256" y="6926"/>
                    </a:cubicBezTo>
                    <a:cubicBezTo>
                      <a:pt x="1256" y="6591"/>
                      <a:pt x="1548" y="6298"/>
                      <a:pt x="1883" y="6298"/>
                    </a:cubicBezTo>
                    <a:close/>
                    <a:moveTo>
                      <a:pt x="9165" y="6298"/>
                    </a:moveTo>
                    <a:cubicBezTo>
                      <a:pt x="9688" y="6298"/>
                      <a:pt x="10106" y="6717"/>
                      <a:pt x="10106" y="7240"/>
                    </a:cubicBezTo>
                    <a:lnTo>
                      <a:pt x="10106" y="7554"/>
                    </a:lnTo>
                    <a:lnTo>
                      <a:pt x="3787" y="7554"/>
                    </a:lnTo>
                    <a:lnTo>
                      <a:pt x="3787" y="6298"/>
                    </a:lnTo>
                    <a:close/>
                    <a:moveTo>
                      <a:pt x="10106" y="8182"/>
                    </a:moveTo>
                    <a:lnTo>
                      <a:pt x="10106" y="8809"/>
                    </a:lnTo>
                    <a:lnTo>
                      <a:pt x="628" y="8809"/>
                    </a:lnTo>
                    <a:lnTo>
                      <a:pt x="628" y="8182"/>
                    </a:lnTo>
                    <a:close/>
                    <a:moveTo>
                      <a:pt x="5691" y="0"/>
                    </a:moveTo>
                    <a:lnTo>
                      <a:pt x="5691" y="3160"/>
                    </a:lnTo>
                    <a:lnTo>
                      <a:pt x="6947" y="3160"/>
                    </a:lnTo>
                    <a:lnTo>
                      <a:pt x="6947" y="4101"/>
                    </a:lnTo>
                    <a:cubicBezTo>
                      <a:pt x="6947" y="4269"/>
                      <a:pt x="6800" y="4415"/>
                      <a:pt x="6633" y="4415"/>
                    </a:cubicBezTo>
                    <a:lnTo>
                      <a:pt x="4101" y="4415"/>
                    </a:lnTo>
                    <a:cubicBezTo>
                      <a:pt x="3578" y="4415"/>
                      <a:pt x="3160" y="4855"/>
                      <a:pt x="3160" y="5357"/>
                    </a:cubicBezTo>
                    <a:lnTo>
                      <a:pt x="3160" y="7554"/>
                    </a:lnTo>
                    <a:lnTo>
                      <a:pt x="2971" y="7554"/>
                    </a:lnTo>
                    <a:cubicBezTo>
                      <a:pt x="3097" y="7366"/>
                      <a:pt x="3160" y="7156"/>
                      <a:pt x="3160" y="6926"/>
                    </a:cubicBezTo>
                    <a:cubicBezTo>
                      <a:pt x="3160" y="6236"/>
                      <a:pt x="2595" y="5671"/>
                      <a:pt x="1883" y="5671"/>
                    </a:cubicBezTo>
                    <a:cubicBezTo>
                      <a:pt x="1193" y="5671"/>
                      <a:pt x="628" y="6236"/>
                      <a:pt x="628" y="6926"/>
                    </a:cubicBezTo>
                    <a:cubicBezTo>
                      <a:pt x="628" y="7156"/>
                      <a:pt x="691" y="7387"/>
                      <a:pt x="795" y="7554"/>
                    </a:cubicBezTo>
                    <a:lnTo>
                      <a:pt x="628" y="7554"/>
                    </a:lnTo>
                    <a:lnTo>
                      <a:pt x="628" y="3788"/>
                    </a:lnTo>
                    <a:lnTo>
                      <a:pt x="0" y="3788"/>
                    </a:lnTo>
                    <a:lnTo>
                      <a:pt x="0" y="10713"/>
                    </a:lnTo>
                    <a:lnTo>
                      <a:pt x="628" y="10713"/>
                    </a:lnTo>
                    <a:lnTo>
                      <a:pt x="628" y="9437"/>
                    </a:lnTo>
                    <a:lnTo>
                      <a:pt x="10106" y="9437"/>
                    </a:lnTo>
                    <a:lnTo>
                      <a:pt x="10106" y="10713"/>
                    </a:lnTo>
                    <a:lnTo>
                      <a:pt x="10734" y="10713"/>
                    </a:lnTo>
                    <a:lnTo>
                      <a:pt x="10734" y="7240"/>
                    </a:lnTo>
                    <a:cubicBezTo>
                      <a:pt x="10734" y="6382"/>
                      <a:pt x="10023" y="5671"/>
                      <a:pt x="9165" y="5671"/>
                    </a:cubicBezTo>
                    <a:lnTo>
                      <a:pt x="3787" y="5671"/>
                    </a:lnTo>
                    <a:lnTo>
                      <a:pt x="3787" y="5357"/>
                    </a:lnTo>
                    <a:cubicBezTo>
                      <a:pt x="3787" y="5190"/>
                      <a:pt x="3913" y="5043"/>
                      <a:pt x="4101" y="5043"/>
                    </a:cubicBezTo>
                    <a:lnTo>
                      <a:pt x="6633" y="5043"/>
                    </a:lnTo>
                    <a:cubicBezTo>
                      <a:pt x="7135" y="5043"/>
                      <a:pt x="7574" y="4625"/>
                      <a:pt x="7574" y="4101"/>
                    </a:cubicBezTo>
                    <a:lnTo>
                      <a:pt x="7574" y="3160"/>
                    </a:lnTo>
                    <a:lnTo>
                      <a:pt x="8830" y="3160"/>
                    </a:lnTo>
                    <a:lnTo>
                      <a:pt x="88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43"/>
            <p:cNvGrpSpPr/>
            <p:nvPr/>
          </p:nvGrpSpPr>
          <p:grpSpPr>
            <a:xfrm>
              <a:off x="5318486" y="3231032"/>
              <a:ext cx="470162" cy="423402"/>
              <a:chOff x="4009262" y="1648300"/>
              <a:chExt cx="443131" cy="399059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4009262" y="1694112"/>
                <a:ext cx="400372" cy="353248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9730" extrusionOk="0">
                    <a:moveTo>
                      <a:pt x="3901" y="0"/>
                    </a:moveTo>
                    <a:cubicBezTo>
                      <a:pt x="3773" y="0"/>
                      <a:pt x="3645" y="7"/>
                      <a:pt x="3516" y="21"/>
                    </a:cubicBezTo>
                    <a:cubicBezTo>
                      <a:pt x="2679" y="126"/>
                      <a:pt x="1905" y="523"/>
                      <a:pt x="1319" y="1151"/>
                    </a:cubicBezTo>
                    <a:lnTo>
                      <a:pt x="1068" y="1444"/>
                    </a:lnTo>
                    <a:cubicBezTo>
                      <a:pt x="0" y="2637"/>
                      <a:pt x="42" y="4478"/>
                      <a:pt x="1193" y="5629"/>
                    </a:cubicBezTo>
                    <a:lnTo>
                      <a:pt x="2344" y="6800"/>
                    </a:lnTo>
                    <a:cubicBezTo>
                      <a:pt x="2511" y="6947"/>
                      <a:pt x="2721" y="7051"/>
                      <a:pt x="2972" y="7072"/>
                    </a:cubicBezTo>
                    <a:cubicBezTo>
                      <a:pt x="2972" y="7302"/>
                      <a:pt x="3076" y="7512"/>
                      <a:pt x="3244" y="7679"/>
                    </a:cubicBezTo>
                    <a:cubicBezTo>
                      <a:pt x="3411" y="7846"/>
                      <a:pt x="3620" y="7951"/>
                      <a:pt x="3850" y="7951"/>
                    </a:cubicBezTo>
                    <a:cubicBezTo>
                      <a:pt x="3871" y="8181"/>
                      <a:pt x="3955" y="8411"/>
                      <a:pt x="4122" y="8579"/>
                    </a:cubicBezTo>
                    <a:cubicBezTo>
                      <a:pt x="4290" y="8746"/>
                      <a:pt x="4520" y="8830"/>
                      <a:pt x="4750" y="8851"/>
                    </a:cubicBezTo>
                    <a:cubicBezTo>
                      <a:pt x="4750" y="9081"/>
                      <a:pt x="4855" y="9290"/>
                      <a:pt x="5022" y="9458"/>
                    </a:cubicBezTo>
                    <a:cubicBezTo>
                      <a:pt x="5190" y="9646"/>
                      <a:pt x="5441" y="9730"/>
                      <a:pt x="5692" y="9730"/>
                    </a:cubicBezTo>
                    <a:cubicBezTo>
                      <a:pt x="5922" y="9730"/>
                      <a:pt x="6173" y="9646"/>
                      <a:pt x="6340" y="9458"/>
                    </a:cubicBezTo>
                    <a:lnTo>
                      <a:pt x="7240" y="8579"/>
                    </a:lnTo>
                    <a:cubicBezTo>
                      <a:pt x="7407" y="8411"/>
                      <a:pt x="7491" y="8181"/>
                      <a:pt x="7512" y="7951"/>
                    </a:cubicBezTo>
                    <a:cubicBezTo>
                      <a:pt x="7742" y="7951"/>
                      <a:pt x="7951" y="7846"/>
                      <a:pt x="8119" y="7679"/>
                    </a:cubicBezTo>
                    <a:cubicBezTo>
                      <a:pt x="8286" y="7512"/>
                      <a:pt x="8391" y="7302"/>
                      <a:pt x="8412" y="7072"/>
                    </a:cubicBezTo>
                    <a:cubicBezTo>
                      <a:pt x="8621" y="7051"/>
                      <a:pt x="8851" y="6968"/>
                      <a:pt x="9019" y="6800"/>
                    </a:cubicBezTo>
                    <a:cubicBezTo>
                      <a:pt x="9186" y="6633"/>
                      <a:pt x="9270" y="6403"/>
                      <a:pt x="9291" y="6173"/>
                    </a:cubicBezTo>
                    <a:cubicBezTo>
                      <a:pt x="9521" y="6173"/>
                      <a:pt x="9730" y="6068"/>
                      <a:pt x="9897" y="5901"/>
                    </a:cubicBezTo>
                    <a:lnTo>
                      <a:pt x="10065" y="5754"/>
                    </a:lnTo>
                    <a:cubicBezTo>
                      <a:pt x="10672" y="5126"/>
                      <a:pt x="11027" y="4310"/>
                      <a:pt x="11027" y="3473"/>
                    </a:cubicBezTo>
                    <a:cubicBezTo>
                      <a:pt x="11027" y="2616"/>
                      <a:pt x="10672" y="1820"/>
                      <a:pt x="10065" y="1193"/>
                    </a:cubicBezTo>
                    <a:lnTo>
                      <a:pt x="9667" y="795"/>
                    </a:lnTo>
                    <a:lnTo>
                      <a:pt x="9646" y="795"/>
                    </a:lnTo>
                    <a:cubicBezTo>
                      <a:pt x="9044" y="287"/>
                      <a:pt x="8289" y="33"/>
                      <a:pt x="7503" y="33"/>
                    </a:cubicBezTo>
                    <a:cubicBezTo>
                      <a:pt x="7416" y="33"/>
                      <a:pt x="7328" y="36"/>
                      <a:pt x="7240" y="42"/>
                    </a:cubicBezTo>
                    <a:cubicBezTo>
                      <a:pt x="6696" y="84"/>
                      <a:pt x="6173" y="251"/>
                      <a:pt x="5713" y="523"/>
                    </a:cubicBezTo>
                    <a:cubicBezTo>
                      <a:pt x="5155" y="174"/>
                      <a:pt x="4539" y="0"/>
                      <a:pt x="3901" y="0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4197187" y="1672762"/>
                <a:ext cx="239323" cy="148487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4090" extrusionOk="0">
                    <a:moveTo>
                      <a:pt x="3476" y="1"/>
                    </a:moveTo>
                    <a:cubicBezTo>
                      <a:pt x="2709" y="1"/>
                      <a:pt x="1929" y="308"/>
                      <a:pt x="1340" y="909"/>
                    </a:cubicBezTo>
                    <a:lnTo>
                      <a:pt x="147" y="2101"/>
                    </a:lnTo>
                    <a:cubicBezTo>
                      <a:pt x="0" y="2248"/>
                      <a:pt x="0" y="2478"/>
                      <a:pt x="147" y="2624"/>
                    </a:cubicBezTo>
                    <a:cubicBezTo>
                      <a:pt x="218" y="2696"/>
                      <a:pt x="310" y="2733"/>
                      <a:pt x="406" y="2733"/>
                    </a:cubicBezTo>
                    <a:cubicBezTo>
                      <a:pt x="480" y="2733"/>
                      <a:pt x="556" y="2712"/>
                      <a:pt x="628" y="2666"/>
                    </a:cubicBezTo>
                    <a:lnTo>
                      <a:pt x="2323" y="1536"/>
                    </a:lnTo>
                    <a:cubicBezTo>
                      <a:pt x="2491" y="1421"/>
                      <a:pt x="2686" y="1366"/>
                      <a:pt x="2881" y="1366"/>
                    </a:cubicBezTo>
                    <a:cubicBezTo>
                      <a:pt x="3147" y="1366"/>
                      <a:pt x="3415" y="1469"/>
                      <a:pt x="3620" y="1662"/>
                    </a:cubicBezTo>
                    <a:cubicBezTo>
                      <a:pt x="3705" y="1747"/>
                      <a:pt x="3825" y="1804"/>
                      <a:pt x="3944" y="1804"/>
                    </a:cubicBezTo>
                    <a:cubicBezTo>
                      <a:pt x="4030" y="1804"/>
                      <a:pt x="4115" y="1774"/>
                      <a:pt x="4185" y="1704"/>
                    </a:cubicBezTo>
                    <a:lnTo>
                      <a:pt x="4541" y="1327"/>
                    </a:lnTo>
                    <a:lnTo>
                      <a:pt x="5001" y="1767"/>
                    </a:lnTo>
                    <a:lnTo>
                      <a:pt x="4625" y="2143"/>
                    </a:lnTo>
                    <a:cubicBezTo>
                      <a:pt x="4520" y="2227"/>
                      <a:pt x="4415" y="2311"/>
                      <a:pt x="4311" y="2352"/>
                    </a:cubicBezTo>
                    <a:lnTo>
                      <a:pt x="5880" y="3922"/>
                    </a:lnTo>
                    <a:cubicBezTo>
                      <a:pt x="5922" y="3964"/>
                      <a:pt x="5964" y="4026"/>
                      <a:pt x="6006" y="4089"/>
                    </a:cubicBezTo>
                    <a:cubicBezTo>
                      <a:pt x="6591" y="3106"/>
                      <a:pt x="6445" y="1850"/>
                      <a:pt x="5587" y="971"/>
                    </a:cubicBezTo>
                    <a:lnTo>
                      <a:pt x="5210" y="616"/>
                    </a:lnTo>
                    <a:cubicBezTo>
                      <a:pt x="4714" y="203"/>
                      <a:pt x="4099" y="1"/>
                      <a:pt x="3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4144273" y="1824986"/>
                <a:ext cx="62228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29" extrusionOk="0">
                    <a:moveTo>
                      <a:pt x="1235" y="1"/>
                    </a:moveTo>
                    <a:cubicBezTo>
                      <a:pt x="1151" y="1"/>
                      <a:pt x="1067" y="32"/>
                      <a:pt x="1005" y="95"/>
                    </a:cubicBezTo>
                    <a:lnTo>
                      <a:pt x="126" y="974"/>
                    </a:lnTo>
                    <a:cubicBezTo>
                      <a:pt x="0" y="1099"/>
                      <a:pt x="0" y="1309"/>
                      <a:pt x="126" y="1434"/>
                    </a:cubicBezTo>
                    <a:cubicBezTo>
                      <a:pt x="189" y="1497"/>
                      <a:pt x="267" y="1528"/>
                      <a:pt x="346" y="1528"/>
                    </a:cubicBezTo>
                    <a:cubicBezTo>
                      <a:pt x="424" y="1528"/>
                      <a:pt x="503" y="1497"/>
                      <a:pt x="565" y="1434"/>
                    </a:cubicBezTo>
                    <a:lnTo>
                      <a:pt x="1465" y="535"/>
                    </a:lnTo>
                    <a:cubicBezTo>
                      <a:pt x="1591" y="409"/>
                      <a:pt x="1591" y="221"/>
                      <a:pt x="1465" y="95"/>
                    </a:cubicBezTo>
                    <a:cubicBezTo>
                      <a:pt x="1402" y="32"/>
                      <a:pt x="1319" y="1"/>
                      <a:pt x="1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3"/>
              <p:cNvSpPr/>
              <p:nvPr/>
            </p:nvSpPr>
            <p:spPr>
              <a:xfrm>
                <a:off x="4178741" y="1856604"/>
                <a:ext cx="61407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529" extrusionOk="0">
                    <a:moveTo>
                      <a:pt x="1224" y="1"/>
                    </a:moveTo>
                    <a:cubicBezTo>
                      <a:pt x="1146" y="1"/>
                      <a:pt x="1067" y="32"/>
                      <a:pt x="1004" y="95"/>
                    </a:cubicBezTo>
                    <a:lnTo>
                      <a:pt x="105" y="995"/>
                    </a:lnTo>
                    <a:cubicBezTo>
                      <a:pt x="0" y="1120"/>
                      <a:pt x="0" y="1308"/>
                      <a:pt x="105" y="1434"/>
                    </a:cubicBezTo>
                    <a:cubicBezTo>
                      <a:pt x="167" y="1497"/>
                      <a:pt x="251" y="1528"/>
                      <a:pt x="335" y="1528"/>
                    </a:cubicBezTo>
                    <a:cubicBezTo>
                      <a:pt x="419" y="1528"/>
                      <a:pt x="502" y="1497"/>
                      <a:pt x="565" y="1434"/>
                    </a:cubicBezTo>
                    <a:lnTo>
                      <a:pt x="1444" y="555"/>
                    </a:lnTo>
                    <a:cubicBezTo>
                      <a:pt x="1569" y="430"/>
                      <a:pt x="1569" y="220"/>
                      <a:pt x="1444" y="95"/>
                    </a:cubicBezTo>
                    <a:cubicBezTo>
                      <a:pt x="1381" y="32"/>
                      <a:pt x="1303" y="1"/>
                      <a:pt x="1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3"/>
              <p:cNvSpPr/>
              <p:nvPr/>
            </p:nvSpPr>
            <p:spPr>
              <a:xfrm>
                <a:off x="4209777" y="1888106"/>
                <a:ext cx="61446" cy="5917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513" extrusionOk="0">
                    <a:moveTo>
                      <a:pt x="1235" y="0"/>
                    </a:moveTo>
                    <a:cubicBezTo>
                      <a:pt x="1152" y="0"/>
                      <a:pt x="1068" y="32"/>
                      <a:pt x="1005" y="95"/>
                    </a:cubicBezTo>
                    <a:lnTo>
                      <a:pt x="126" y="973"/>
                    </a:lnTo>
                    <a:cubicBezTo>
                      <a:pt x="1" y="1099"/>
                      <a:pt x="1" y="1308"/>
                      <a:pt x="126" y="1434"/>
                    </a:cubicBezTo>
                    <a:cubicBezTo>
                      <a:pt x="189" y="1486"/>
                      <a:pt x="268" y="1512"/>
                      <a:pt x="346" y="1512"/>
                    </a:cubicBezTo>
                    <a:cubicBezTo>
                      <a:pt x="425" y="1512"/>
                      <a:pt x="503" y="1486"/>
                      <a:pt x="566" y="1434"/>
                    </a:cubicBezTo>
                    <a:lnTo>
                      <a:pt x="1466" y="534"/>
                    </a:lnTo>
                    <a:cubicBezTo>
                      <a:pt x="1570" y="408"/>
                      <a:pt x="1570" y="220"/>
                      <a:pt x="1466" y="95"/>
                    </a:cubicBezTo>
                    <a:cubicBezTo>
                      <a:pt x="1403" y="32"/>
                      <a:pt x="1319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3"/>
              <p:cNvSpPr/>
              <p:nvPr/>
            </p:nvSpPr>
            <p:spPr>
              <a:xfrm>
                <a:off x="4244170" y="1922485"/>
                <a:ext cx="61407" cy="59764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528" extrusionOk="0">
                    <a:moveTo>
                      <a:pt x="1225" y="0"/>
                    </a:moveTo>
                    <a:cubicBezTo>
                      <a:pt x="1146" y="0"/>
                      <a:pt x="1068" y="32"/>
                      <a:pt x="1005" y="94"/>
                    </a:cubicBezTo>
                    <a:lnTo>
                      <a:pt x="105" y="994"/>
                    </a:lnTo>
                    <a:cubicBezTo>
                      <a:pt x="1" y="1120"/>
                      <a:pt x="1" y="1308"/>
                      <a:pt x="105" y="1434"/>
                    </a:cubicBezTo>
                    <a:cubicBezTo>
                      <a:pt x="168" y="1496"/>
                      <a:pt x="252" y="1528"/>
                      <a:pt x="335" y="1528"/>
                    </a:cubicBezTo>
                    <a:cubicBezTo>
                      <a:pt x="419" y="1528"/>
                      <a:pt x="503" y="1496"/>
                      <a:pt x="566" y="1434"/>
                    </a:cubicBezTo>
                    <a:lnTo>
                      <a:pt x="1444" y="555"/>
                    </a:lnTo>
                    <a:cubicBezTo>
                      <a:pt x="1570" y="429"/>
                      <a:pt x="1570" y="220"/>
                      <a:pt x="1444" y="94"/>
                    </a:cubicBezTo>
                    <a:cubicBezTo>
                      <a:pt x="1382" y="32"/>
                      <a:pt x="1303" y="0"/>
                      <a:pt x="1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3"/>
              <p:cNvSpPr/>
              <p:nvPr/>
            </p:nvSpPr>
            <p:spPr>
              <a:xfrm>
                <a:off x="4051295" y="1648300"/>
                <a:ext cx="401098" cy="353248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9730" extrusionOk="0">
                    <a:moveTo>
                      <a:pt x="7519" y="656"/>
                    </a:moveTo>
                    <a:cubicBezTo>
                      <a:pt x="8140" y="656"/>
                      <a:pt x="8753" y="853"/>
                      <a:pt x="9248" y="1256"/>
                    </a:cubicBezTo>
                    <a:lnTo>
                      <a:pt x="9625" y="1632"/>
                    </a:lnTo>
                    <a:cubicBezTo>
                      <a:pt x="10483" y="2511"/>
                      <a:pt x="10629" y="3745"/>
                      <a:pt x="10044" y="4750"/>
                    </a:cubicBezTo>
                    <a:cubicBezTo>
                      <a:pt x="10023" y="4687"/>
                      <a:pt x="9960" y="4624"/>
                      <a:pt x="9918" y="4562"/>
                    </a:cubicBezTo>
                    <a:lnTo>
                      <a:pt x="8349" y="3013"/>
                    </a:lnTo>
                    <a:cubicBezTo>
                      <a:pt x="8474" y="2971"/>
                      <a:pt x="8579" y="2888"/>
                      <a:pt x="8663" y="2804"/>
                    </a:cubicBezTo>
                    <a:lnTo>
                      <a:pt x="9039" y="2427"/>
                    </a:lnTo>
                    <a:lnTo>
                      <a:pt x="8600" y="1988"/>
                    </a:lnTo>
                    <a:lnTo>
                      <a:pt x="8223" y="2365"/>
                    </a:lnTo>
                    <a:cubicBezTo>
                      <a:pt x="8158" y="2430"/>
                      <a:pt x="8080" y="2457"/>
                      <a:pt x="8000" y="2457"/>
                    </a:cubicBezTo>
                    <a:cubicBezTo>
                      <a:pt x="7876" y="2457"/>
                      <a:pt x="7747" y="2391"/>
                      <a:pt x="7658" y="2302"/>
                    </a:cubicBezTo>
                    <a:cubicBezTo>
                      <a:pt x="7459" y="2114"/>
                      <a:pt x="7201" y="2019"/>
                      <a:pt x="6942" y="2019"/>
                    </a:cubicBezTo>
                    <a:cubicBezTo>
                      <a:pt x="6739" y="2019"/>
                      <a:pt x="6536" y="2078"/>
                      <a:pt x="6361" y="2197"/>
                    </a:cubicBezTo>
                    <a:lnTo>
                      <a:pt x="4666" y="3327"/>
                    </a:lnTo>
                    <a:cubicBezTo>
                      <a:pt x="4594" y="3372"/>
                      <a:pt x="4518" y="3394"/>
                      <a:pt x="4444" y="3394"/>
                    </a:cubicBezTo>
                    <a:cubicBezTo>
                      <a:pt x="4348" y="3394"/>
                      <a:pt x="4256" y="3356"/>
                      <a:pt x="4185" y="3285"/>
                    </a:cubicBezTo>
                    <a:cubicBezTo>
                      <a:pt x="4038" y="3139"/>
                      <a:pt x="4038" y="2888"/>
                      <a:pt x="4185" y="2741"/>
                    </a:cubicBezTo>
                    <a:lnTo>
                      <a:pt x="5378" y="1549"/>
                    </a:lnTo>
                    <a:cubicBezTo>
                      <a:pt x="5968" y="958"/>
                      <a:pt x="6750" y="656"/>
                      <a:pt x="7519" y="656"/>
                    </a:cubicBezTo>
                    <a:close/>
                    <a:moveTo>
                      <a:pt x="3916" y="4928"/>
                    </a:moveTo>
                    <a:cubicBezTo>
                      <a:pt x="3997" y="4928"/>
                      <a:pt x="4080" y="4959"/>
                      <a:pt x="4143" y="5022"/>
                    </a:cubicBezTo>
                    <a:cubicBezTo>
                      <a:pt x="4269" y="5147"/>
                      <a:pt x="4269" y="5336"/>
                      <a:pt x="4143" y="5461"/>
                    </a:cubicBezTo>
                    <a:lnTo>
                      <a:pt x="3243" y="6340"/>
                    </a:lnTo>
                    <a:cubicBezTo>
                      <a:pt x="3181" y="6403"/>
                      <a:pt x="3102" y="6434"/>
                      <a:pt x="3024" y="6434"/>
                    </a:cubicBezTo>
                    <a:cubicBezTo>
                      <a:pt x="2945" y="6434"/>
                      <a:pt x="2867" y="6403"/>
                      <a:pt x="2804" y="6340"/>
                    </a:cubicBezTo>
                    <a:cubicBezTo>
                      <a:pt x="2678" y="6214"/>
                      <a:pt x="2678" y="6026"/>
                      <a:pt x="2804" y="5901"/>
                    </a:cubicBezTo>
                    <a:lnTo>
                      <a:pt x="3704" y="5022"/>
                    </a:lnTo>
                    <a:cubicBezTo>
                      <a:pt x="3756" y="4959"/>
                      <a:pt x="3834" y="4928"/>
                      <a:pt x="3916" y="4928"/>
                    </a:cubicBezTo>
                    <a:close/>
                    <a:moveTo>
                      <a:pt x="4802" y="5806"/>
                    </a:moveTo>
                    <a:cubicBezTo>
                      <a:pt x="4881" y="5806"/>
                      <a:pt x="4959" y="5838"/>
                      <a:pt x="5022" y="5901"/>
                    </a:cubicBezTo>
                    <a:cubicBezTo>
                      <a:pt x="5147" y="6026"/>
                      <a:pt x="5147" y="6214"/>
                      <a:pt x="5022" y="6340"/>
                    </a:cubicBezTo>
                    <a:lnTo>
                      <a:pt x="4143" y="7240"/>
                    </a:lnTo>
                    <a:cubicBezTo>
                      <a:pt x="4080" y="7303"/>
                      <a:pt x="3997" y="7334"/>
                      <a:pt x="3913" y="7334"/>
                    </a:cubicBezTo>
                    <a:cubicBezTo>
                      <a:pt x="3829" y="7334"/>
                      <a:pt x="3745" y="7303"/>
                      <a:pt x="3683" y="7240"/>
                    </a:cubicBezTo>
                    <a:cubicBezTo>
                      <a:pt x="3578" y="7114"/>
                      <a:pt x="3578" y="6905"/>
                      <a:pt x="3683" y="6779"/>
                    </a:cubicBezTo>
                    <a:lnTo>
                      <a:pt x="4582" y="5901"/>
                    </a:lnTo>
                    <a:cubicBezTo>
                      <a:pt x="4645" y="5838"/>
                      <a:pt x="4724" y="5806"/>
                      <a:pt x="4802" y="5806"/>
                    </a:cubicBezTo>
                    <a:close/>
                    <a:moveTo>
                      <a:pt x="3907" y="637"/>
                    </a:moveTo>
                    <a:cubicBezTo>
                      <a:pt x="4328" y="637"/>
                      <a:pt x="4752" y="730"/>
                      <a:pt x="5147" y="921"/>
                    </a:cubicBezTo>
                    <a:cubicBezTo>
                      <a:pt x="5064" y="984"/>
                      <a:pt x="5001" y="1046"/>
                      <a:pt x="4917" y="1109"/>
                    </a:cubicBezTo>
                    <a:lnTo>
                      <a:pt x="3725" y="2302"/>
                    </a:lnTo>
                    <a:cubicBezTo>
                      <a:pt x="3348" y="2699"/>
                      <a:pt x="3348" y="3327"/>
                      <a:pt x="3725" y="3725"/>
                    </a:cubicBezTo>
                    <a:cubicBezTo>
                      <a:pt x="3930" y="3918"/>
                      <a:pt x="4191" y="4020"/>
                      <a:pt x="4451" y="4020"/>
                    </a:cubicBezTo>
                    <a:cubicBezTo>
                      <a:pt x="4642" y="4020"/>
                      <a:pt x="4833" y="3965"/>
                      <a:pt x="5001" y="3850"/>
                    </a:cubicBezTo>
                    <a:lnTo>
                      <a:pt x="6696" y="2720"/>
                    </a:lnTo>
                    <a:cubicBezTo>
                      <a:pt x="6768" y="2675"/>
                      <a:pt x="6848" y="2653"/>
                      <a:pt x="6928" y="2653"/>
                    </a:cubicBezTo>
                    <a:cubicBezTo>
                      <a:pt x="7032" y="2653"/>
                      <a:pt x="7136" y="2691"/>
                      <a:pt x="7219" y="2762"/>
                    </a:cubicBezTo>
                    <a:lnTo>
                      <a:pt x="9458" y="5022"/>
                    </a:lnTo>
                    <a:cubicBezTo>
                      <a:pt x="9583" y="5147"/>
                      <a:pt x="9583" y="5336"/>
                      <a:pt x="9479" y="5461"/>
                    </a:cubicBezTo>
                    <a:cubicBezTo>
                      <a:pt x="9416" y="5524"/>
                      <a:pt x="9332" y="5555"/>
                      <a:pt x="9248" y="5555"/>
                    </a:cubicBezTo>
                    <a:cubicBezTo>
                      <a:pt x="9165" y="5555"/>
                      <a:pt x="9081" y="5524"/>
                      <a:pt x="9018" y="5461"/>
                    </a:cubicBezTo>
                    <a:lnTo>
                      <a:pt x="7240" y="3683"/>
                    </a:lnTo>
                    <a:lnTo>
                      <a:pt x="6800" y="4122"/>
                    </a:lnTo>
                    <a:lnTo>
                      <a:pt x="8579" y="5901"/>
                    </a:lnTo>
                    <a:cubicBezTo>
                      <a:pt x="8704" y="6026"/>
                      <a:pt x="8704" y="6214"/>
                      <a:pt x="8579" y="6340"/>
                    </a:cubicBezTo>
                    <a:cubicBezTo>
                      <a:pt x="8516" y="6403"/>
                      <a:pt x="8438" y="6434"/>
                      <a:pt x="8359" y="6434"/>
                    </a:cubicBezTo>
                    <a:cubicBezTo>
                      <a:pt x="8281" y="6434"/>
                      <a:pt x="8202" y="6403"/>
                      <a:pt x="8139" y="6340"/>
                    </a:cubicBezTo>
                    <a:lnTo>
                      <a:pt x="6361" y="4562"/>
                    </a:lnTo>
                    <a:lnTo>
                      <a:pt x="5922" y="5022"/>
                    </a:lnTo>
                    <a:lnTo>
                      <a:pt x="7700" y="6800"/>
                    </a:lnTo>
                    <a:cubicBezTo>
                      <a:pt x="7805" y="6905"/>
                      <a:pt x="7805" y="7114"/>
                      <a:pt x="7700" y="7240"/>
                    </a:cubicBezTo>
                    <a:cubicBezTo>
                      <a:pt x="7637" y="7303"/>
                      <a:pt x="7554" y="7334"/>
                      <a:pt x="7470" y="7334"/>
                    </a:cubicBezTo>
                    <a:cubicBezTo>
                      <a:pt x="7386" y="7334"/>
                      <a:pt x="7303" y="7303"/>
                      <a:pt x="7240" y="7240"/>
                    </a:cubicBezTo>
                    <a:cubicBezTo>
                      <a:pt x="7072" y="7072"/>
                      <a:pt x="6863" y="6968"/>
                      <a:pt x="6633" y="6968"/>
                    </a:cubicBezTo>
                    <a:cubicBezTo>
                      <a:pt x="6612" y="6738"/>
                      <a:pt x="6528" y="6507"/>
                      <a:pt x="6361" y="6340"/>
                    </a:cubicBezTo>
                    <a:cubicBezTo>
                      <a:pt x="6194" y="6173"/>
                      <a:pt x="5984" y="6089"/>
                      <a:pt x="5733" y="6068"/>
                    </a:cubicBezTo>
                    <a:cubicBezTo>
                      <a:pt x="5733" y="5838"/>
                      <a:pt x="5629" y="5629"/>
                      <a:pt x="5461" y="5461"/>
                    </a:cubicBezTo>
                    <a:cubicBezTo>
                      <a:pt x="5294" y="5294"/>
                      <a:pt x="5085" y="5189"/>
                      <a:pt x="4854" y="5189"/>
                    </a:cubicBezTo>
                    <a:cubicBezTo>
                      <a:pt x="4834" y="4959"/>
                      <a:pt x="4750" y="4729"/>
                      <a:pt x="4582" y="4562"/>
                    </a:cubicBezTo>
                    <a:cubicBezTo>
                      <a:pt x="4394" y="4384"/>
                      <a:pt x="4154" y="4295"/>
                      <a:pt x="3913" y="4295"/>
                    </a:cubicBezTo>
                    <a:cubicBezTo>
                      <a:pt x="3672" y="4295"/>
                      <a:pt x="3432" y="4384"/>
                      <a:pt x="3243" y="4562"/>
                    </a:cubicBezTo>
                    <a:lnTo>
                      <a:pt x="2365" y="5461"/>
                    </a:lnTo>
                    <a:cubicBezTo>
                      <a:pt x="2281" y="5524"/>
                      <a:pt x="2218" y="5629"/>
                      <a:pt x="2176" y="5712"/>
                    </a:cubicBezTo>
                    <a:lnTo>
                      <a:pt x="1632" y="5189"/>
                    </a:lnTo>
                    <a:cubicBezTo>
                      <a:pt x="732" y="4269"/>
                      <a:pt x="691" y="2825"/>
                      <a:pt x="1549" y="1862"/>
                    </a:cubicBezTo>
                    <a:lnTo>
                      <a:pt x="1800" y="1569"/>
                    </a:lnTo>
                    <a:cubicBezTo>
                      <a:pt x="2357" y="958"/>
                      <a:pt x="3127" y="637"/>
                      <a:pt x="3907" y="637"/>
                    </a:cubicBezTo>
                    <a:close/>
                    <a:moveTo>
                      <a:pt x="5691" y="6701"/>
                    </a:moveTo>
                    <a:cubicBezTo>
                      <a:pt x="5775" y="6701"/>
                      <a:pt x="5859" y="6727"/>
                      <a:pt x="5922" y="6779"/>
                    </a:cubicBezTo>
                    <a:cubicBezTo>
                      <a:pt x="6026" y="6905"/>
                      <a:pt x="6026" y="7114"/>
                      <a:pt x="5922" y="7240"/>
                    </a:cubicBezTo>
                    <a:lnTo>
                      <a:pt x="5022" y="8119"/>
                    </a:lnTo>
                    <a:cubicBezTo>
                      <a:pt x="4959" y="8181"/>
                      <a:pt x="4881" y="8213"/>
                      <a:pt x="4802" y="8213"/>
                    </a:cubicBezTo>
                    <a:cubicBezTo>
                      <a:pt x="4724" y="8213"/>
                      <a:pt x="4645" y="8181"/>
                      <a:pt x="4582" y="8119"/>
                    </a:cubicBezTo>
                    <a:cubicBezTo>
                      <a:pt x="4457" y="7993"/>
                      <a:pt x="4457" y="7805"/>
                      <a:pt x="4582" y="7679"/>
                    </a:cubicBezTo>
                    <a:lnTo>
                      <a:pt x="5461" y="6779"/>
                    </a:lnTo>
                    <a:cubicBezTo>
                      <a:pt x="5524" y="6727"/>
                      <a:pt x="5608" y="6701"/>
                      <a:pt x="5691" y="6701"/>
                    </a:cubicBezTo>
                    <a:close/>
                    <a:moveTo>
                      <a:pt x="6581" y="7585"/>
                    </a:moveTo>
                    <a:cubicBezTo>
                      <a:pt x="6659" y="7585"/>
                      <a:pt x="6738" y="7616"/>
                      <a:pt x="6800" y="7679"/>
                    </a:cubicBezTo>
                    <a:cubicBezTo>
                      <a:pt x="6926" y="7805"/>
                      <a:pt x="6926" y="7993"/>
                      <a:pt x="6800" y="8119"/>
                    </a:cubicBezTo>
                    <a:lnTo>
                      <a:pt x="5922" y="9018"/>
                    </a:lnTo>
                    <a:cubicBezTo>
                      <a:pt x="5859" y="9081"/>
                      <a:pt x="5775" y="9112"/>
                      <a:pt x="5691" y="9112"/>
                    </a:cubicBezTo>
                    <a:cubicBezTo>
                      <a:pt x="5608" y="9112"/>
                      <a:pt x="5524" y="9081"/>
                      <a:pt x="5461" y="9018"/>
                    </a:cubicBezTo>
                    <a:cubicBezTo>
                      <a:pt x="5357" y="8893"/>
                      <a:pt x="5357" y="8683"/>
                      <a:pt x="5461" y="8558"/>
                    </a:cubicBezTo>
                    <a:lnTo>
                      <a:pt x="6361" y="7679"/>
                    </a:lnTo>
                    <a:cubicBezTo>
                      <a:pt x="6424" y="7616"/>
                      <a:pt x="6502" y="7585"/>
                      <a:pt x="6581" y="7585"/>
                    </a:cubicBezTo>
                    <a:close/>
                    <a:moveTo>
                      <a:pt x="3917" y="0"/>
                    </a:moveTo>
                    <a:cubicBezTo>
                      <a:pt x="3790" y="0"/>
                      <a:pt x="3663" y="7"/>
                      <a:pt x="3536" y="21"/>
                    </a:cubicBezTo>
                    <a:cubicBezTo>
                      <a:pt x="2678" y="126"/>
                      <a:pt x="1904" y="523"/>
                      <a:pt x="1339" y="1151"/>
                    </a:cubicBezTo>
                    <a:lnTo>
                      <a:pt x="1088" y="1444"/>
                    </a:lnTo>
                    <a:cubicBezTo>
                      <a:pt x="0" y="2637"/>
                      <a:pt x="63" y="4478"/>
                      <a:pt x="1214" y="5629"/>
                    </a:cubicBezTo>
                    <a:lnTo>
                      <a:pt x="2365" y="6779"/>
                    </a:lnTo>
                    <a:cubicBezTo>
                      <a:pt x="2532" y="6947"/>
                      <a:pt x="2741" y="7051"/>
                      <a:pt x="2971" y="7072"/>
                    </a:cubicBezTo>
                    <a:cubicBezTo>
                      <a:pt x="2992" y="7303"/>
                      <a:pt x="3097" y="7512"/>
                      <a:pt x="3243" y="7679"/>
                    </a:cubicBezTo>
                    <a:cubicBezTo>
                      <a:pt x="3411" y="7847"/>
                      <a:pt x="3641" y="7930"/>
                      <a:pt x="3871" y="7951"/>
                    </a:cubicBezTo>
                    <a:cubicBezTo>
                      <a:pt x="3871" y="8181"/>
                      <a:pt x="3976" y="8391"/>
                      <a:pt x="4143" y="8579"/>
                    </a:cubicBezTo>
                    <a:cubicBezTo>
                      <a:pt x="4310" y="8746"/>
                      <a:pt x="4541" y="8830"/>
                      <a:pt x="4750" y="8851"/>
                    </a:cubicBezTo>
                    <a:cubicBezTo>
                      <a:pt x="4771" y="9060"/>
                      <a:pt x="4854" y="9290"/>
                      <a:pt x="5022" y="9458"/>
                    </a:cubicBezTo>
                    <a:cubicBezTo>
                      <a:pt x="5210" y="9646"/>
                      <a:pt x="5461" y="9730"/>
                      <a:pt x="5691" y="9730"/>
                    </a:cubicBezTo>
                    <a:cubicBezTo>
                      <a:pt x="5942" y="9730"/>
                      <a:pt x="6173" y="9646"/>
                      <a:pt x="6361" y="9458"/>
                    </a:cubicBezTo>
                    <a:lnTo>
                      <a:pt x="7261" y="8579"/>
                    </a:lnTo>
                    <a:cubicBezTo>
                      <a:pt x="7428" y="8411"/>
                      <a:pt x="7512" y="8181"/>
                      <a:pt x="7533" y="7951"/>
                    </a:cubicBezTo>
                    <a:cubicBezTo>
                      <a:pt x="7742" y="7951"/>
                      <a:pt x="7972" y="7847"/>
                      <a:pt x="8139" y="7679"/>
                    </a:cubicBezTo>
                    <a:cubicBezTo>
                      <a:pt x="8307" y="7512"/>
                      <a:pt x="8411" y="7303"/>
                      <a:pt x="8411" y="7072"/>
                    </a:cubicBezTo>
                    <a:cubicBezTo>
                      <a:pt x="8642" y="7051"/>
                      <a:pt x="8872" y="6968"/>
                      <a:pt x="9039" y="6779"/>
                    </a:cubicBezTo>
                    <a:cubicBezTo>
                      <a:pt x="9207" y="6633"/>
                      <a:pt x="9290" y="6403"/>
                      <a:pt x="9311" y="6173"/>
                    </a:cubicBezTo>
                    <a:cubicBezTo>
                      <a:pt x="9520" y="6152"/>
                      <a:pt x="9751" y="6068"/>
                      <a:pt x="9918" y="5901"/>
                    </a:cubicBezTo>
                    <a:lnTo>
                      <a:pt x="10064" y="5754"/>
                    </a:lnTo>
                    <a:cubicBezTo>
                      <a:pt x="10692" y="5126"/>
                      <a:pt x="11048" y="4310"/>
                      <a:pt x="11048" y="3473"/>
                    </a:cubicBezTo>
                    <a:cubicBezTo>
                      <a:pt x="11027" y="2616"/>
                      <a:pt x="10692" y="1800"/>
                      <a:pt x="10064" y="1193"/>
                    </a:cubicBezTo>
                    <a:lnTo>
                      <a:pt x="9667" y="795"/>
                    </a:lnTo>
                    <a:cubicBezTo>
                      <a:pt x="9064" y="287"/>
                      <a:pt x="8309" y="33"/>
                      <a:pt x="7508" y="33"/>
                    </a:cubicBezTo>
                    <a:cubicBezTo>
                      <a:pt x="7419" y="33"/>
                      <a:pt x="7330" y="36"/>
                      <a:pt x="7240" y="42"/>
                    </a:cubicBezTo>
                    <a:cubicBezTo>
                      <a:pt x="6717" y="84"/>
                      <a:pt x="6194" y="251"/>
                      <a:pt x="5712" y="502"/>
                    </a:cubicBezTo>
                    <a:cubicBezTo>
                      <a:pt x="5173" y="172"/>
                      <a:pt x="4546" y="0"/>
                      <a:pt x="3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43"/>
            <p:cNvGrpSpPr/>
            <p:nvPr/>
          </p:nvGrpSpPr>
          <p:grpSpPr>
            <a:xfrm>
              <a:off x="3336506" y="3211842"/>
              <a:ext cx="466859" cy="461601"/>
              <a:chOff x="3889298" y="3913474"/>
              <a:chExt cx="414176" cy="409511"/>
            </a:xfrm>
          </p:grpSpPr>
          <p:sp>
            <p:nvSpPr>
              <p:cNvPr id="794" name="Google Shape;794;p43"/>
              <p:cNvSpPr/>
              <p:nvPr/>
            </p:nvSpPr>
            <p:spPr>
              <a:xfrm rot="8100000" flipH="1">
                <a:off x="4084289" y="4165509"/>
                <a:ext cx="128976" cy="125582"/>
              </a:xfrm>
              <a:prstGeom prst="round2SameRect">
                <a:avLst>
                  <a:gd name="adj1" fmla="val 31201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3"/>
              <p:cNvSpPr/>
              <p:nvPr/>
            </p:nvSpPr>
            <p:spPr>
              <a:xfrm flipH="1">
                <a:off x="3889298" y="3913474"/>
                <a:ext cx="414176" cy="40951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39" extrusionOk="0">
                    <a:moveTo>
                      <a:pt x="9322" y="655"/>
                    </a:moveTo>
                    <a:cubicBezTo>
                      <a:pt x="9413" y="655"/>
                      <a:pt x="9499" y="686"/>
                      <a:pt x="9547" y="749"/>
                    </a:cubicBezTo>
                    <a:lnTo>
                      <a:pt x="11027" y="2198"/>
                    </a:lnTo>
                    <a:cubicBezTo>
                      <a:pt x="11122" y="2324"/>
                      <a:pt x="11122" y="2545"/>
                      <a:pt x="11027" y="2671"/>
                    </a:cubicBezTo>
                    <a:cubicBezTo>
                      <a:pt x="10964" y="2718"/>
                      <a:pt x="10870" y="2742"/>
                      <a:pt x="10779" y="2742"/>
                    </a:cubicBezTo>
                    <a:cubicBezTo>
                      <a:pt x="10689" y="2742"/>
                      <a:pt x="10602" y="2718"/>
                      <a:pt x="10555" y="2671"/>
                    </a:cubicBezTo>
                    <a:lnTo>
                      <a:pt x="10303" y="2419"/>
                    </a:lnTo>
                    <a:lnTo>
                      <a:pt x="9074" y="1190"/>
                    </a:lnTo>
                    <a:cubicBezTo>
                      <a:pt x="8916" y="1096"/>
                      <a:pt x="8916" y="907"/>
                      <a:pt x="9074" y="749"/>
                    </a:cubicBezTo>
                    <a:cubicBezTo>
                      <a:pt x="9137" y="686"/>
                      <a:pt x="9232" y="655"/>
                      <a:pt x="9322" y="655"/>
                    </a:cubicBezTo>
                    <a:close/>
                    <a:moveTo>
                      <a:pt x="9106" y="2230"/>
                    </a:moveTo>
                    <a:lnTo>
                      <a:pt x="9547" y="2702"/>
                    </a:lnTo>
                    <a:lnTo>
                      <a:pt x="9011" y="3270"/>
                    </a:lnTo>
                    <a:lnTo>
                      <a:pt x="8538" y="2797"/>
                    </a:lnTo>
                    <a:lnTo>
                      <a:pt x="9106" y="2230"/>
                    </a:lnTo>
                    <a:close/>
                    <a:moveTo>
                      <a:pt x="6333" y="1694"/>
                    </a:moveTo>
                    <a:cubicBezTo>
                      <a:pt x="6396" y="1694"/>
                      <a:pt x="6522" y="1726"/>
                      <a:pt x="6554" y="1789"/>
                    </a:cubicBezTo>
                    <a:lnTo>
                      <a:pt x="8759" y="3994"/>
                    </a:lnTo>
                    <a:lnTo>
                      <a:pt x="9988" y="5223"/>
                    </a:lnTo>
                    <a:cubicBezTo>
                      <a:pt x="10082" y="5254"/>
                      <a:pt x="10114" y="5349"/>
                      <a:pt x="10114" y="5475"/>
                    </a:cubicBezTo>
                    <a:cubicBezTo>
                      <a:pt x="10114" y="5538"/>
                      <a:pt x="10082" y="5664"/>
                      <a:pt x="9988" y="5695"/>
                    </a:cubicBezTo>
                    <a:cubicBezTo>
                      <a:pt x="9925" y="5727"/>
                      <a:pt x="9830" y="5821"/>
                      <a:pt x="9767" y="5821"/>
                    </a:cubicBezTo>
                    <a:cubicBezTo>
                      <a:pt x="9673" y="5821"/>
                      <a:pt x="9547" y="5790"/>
                      <a:pt x="9515" y="5695"/>
                    </a:cubicBezTo>
                    <a:lnTo>
                      <a:pt x="6081" y="2261"/>
                    </a:lnTo>
                    <a:cubicBezTo>
                      <a:pt x="6018" y="2198"/>
                      <a:pt x="5987" y="2104"/>
                      <a:pt x="5987" y="2041"/>
                    </a:cubicBezTo>
                    <a:cubicBezTo>
                      <a:pt x="5987" y="1946"/>
                      <a:pt x="6018" y="1852"/>
                      <a:pt x="6081" y="1789"/>
                    </a:cubicBezTo>
                    <a:cubicBezTo>
                      <a:pt x="6176" y="1726"/>
                      <a:pt x="6239" y="1694"/>
                      <a:pt x="6333" y="1694"/>
                    </a:cubicBezTo>
                    <a:close/>
                    <a:moveTo>
                      <a:pt x="6333" y="3459"/>
                    </a:moveTo>
                    <a:lnTo>
                      <a:pt x="8286" y="5412"/>
                    </a:lnTo>
                    <a:lnTo>
                      <a:pt x="7782" y="5947"/>
                    </a:lnTo>
                    <a:lnTo>
                      <a:pt x="7026" y="5191"/>
                    </a:lnTo>
                    <a:cubicBezTo>
                      <a:pt x="6979" y="5128"/>
                      <a:pt x="6892" y="5097"/>
                      <a:pt x="6802" y="5097"/>
                    </a:cubicBezTo>
                    <a:cubicBezTo>
                      <a:pt x="6711" y="5097"/>
                      <a:pt x="6617" y="5128"/>
                      <a:pt x="6554" y="5191"/>
                    </a:cubicBezTo>
                    <a:cubicBezTo>
                      <a:pt x="6459" y="5317"/>
                      <a:pt x="6459" y="5538"/>
                      <a:pt x="6554" y="5664"/>
                    </a:cubicBezTo>
                    <a:lnTo>
                      <a:pt x="7310" y="6420"/>
                    </a:lnTo>
                    <a:lnTo>
                      <a:pt x="6837" y="6893"/>
                    </a:lnTo>
                    <a:lnTo>
                      <a:pt x="4884" y="4908"/>
                    </a:lnTo>
                    <a:lnTo>
                      <a:pt x="6333" y="3459"/>
                    </a:lnTo>
                    <a:close/>
                    <a:moveTo>
                      <a:pt x="4348" y="5506"/>
                    </a:moveTo>
                    <a:lnTo>
                      <a:pt x="6333" y="7460"/>
                    </a:lnTo>
                    <a:lnTo>
                      <a:pt x="5860" y="7932"/>
                    </a:lnTo>
                    <a:lnTo>
                      <a:pt x="5388" y="7460"/>
                    </a:lnTo>
                    <a:cubicBezTo>
                      <a:pt x="5325" y="7412"/>
                      <a:pt x="5238" y="7389"/>
                      <a:pt x="5152" y="7389"/>
                    </a:cubicBezTo>
                    <a:cubicBezTo>
                      <a:pt x="5065" y="7389"/>
                      <a:pt x="4978" y="7412"/>
                      <a:pt x="4915" y="7460"/>
                    </a:cubicBezTo>
                    <a:cubicBezTo>
                      <a:pt x="4789" y="7586"/>
                      <a:pt x="4789" y="7838"/>
                      <a:pt x="4915" y="7932"/>
                    </a:cubicBezTo>
                    <a:lnTo>
                      <a:pt x="5388" y="8405"/>
                    </a:lnTo>
                    <a:lnTo>
                      <a:pt x="5167" y="8657"/>
                    </a:lnTo>
                    <a:cubicBezTo>
                      <a:pt x="4915" y="8846"/>
                      <a:pt x="4632" y="8940"/>
                      <a:pt x="4360" y="8940"/>
                    </a:cubicBezTo>
                    <a:cubicBezTo>
                      <a:pt x="4088" y="8940"/>
                      <a:pt x="3828" y="8846"/>
                      <a:pt x="3624" y="8657"/>
                    </a:cubicBezTo>
                    <a:lnTo>
                      <a:pt x="3151" y="8184"/>
                    </a:lnTo>
                    <a:cubicBezTo>
                      <a:pt x="2742" y="7775"/>
                      <a:pt x="2742" y="7113"/>
                      <a:pt x="3151" y="6735"/>
                    </a:cubicBezTo>
                    <a:lnTo>
                      <a:pt x="4348" y="5506"/>
                    </a:lnTo>
                    <a:close/>
                    <a:moveTo>
                      <a:pt x="2678" y="8657"/>
                    </a:moveTo>
                    <a:lnTo>
                      <a:pt x="3151" y="9129"/>
                    </a:lnTo>
                    <a:lnTo>
                      <a:pt x="2899" y="9350"/>
                    </a:lnTo>
                    <a:cubicBezTo>
                      <a:pt x="2836" y="9413"/>
                      <a:pt x="2749" y="9444"/>
                      <a:pt x="2663" y="9444"/>
                    </a:cubicBezTo>
                    <a:cubicBezTo>
                      <a:pt x="2576" y="9444"/>
                      <a:pt x="2489" y="9413"/>
                      <a:pt x="2426" y="9350"/>
                    </a:cubicBezTo>
                    <a:cubicBezTo>
                      <a:pt x="2300" y="9255"/>
                      <a:pt x="2300" y="9003"/>
                      <a:pt x="2426" y="8877"/>
                    </a:cubicBezTo>
                    <a:lnTo>
                      <a:pt x="2678" y="8657"/>
                    </a:lnTo>
                    <a:close/>
                    <a:moveTo>
                      <a:pt x="9389" y="1"/>
                    </a:moveTo>
                    <a:cubicBezTo>
                      <a:pt x="9121" y="1"/>
                      <a:pt x="8853" y="103"/>
                      <a:pt x="8664" y="308"/>
                    </a:cubicBezTo>
                    <a:cubicBezTo>
                      <a:pt x="8255" y="686"/>
                      <a:pt x="8255" y="1379"/>
                      <a:pt x="8664" y="1757"/>
                    </a:cubicBezTo>
                    <a:lnTo>
                      <a:pt x="8097" y="2324"/>
                    </a:lnTo>
                    <a:lnTo>
                      <a:pt x="7121" y="1316"/>
                    </a:lnTo>
                    <a:cubicBezTo>
                      <a:pt x="6932" y="1127"/>
                      <a:pt x="6648" y="1001"/>
                      <a:pt x="6365" y="1001"/>
                    </a:cubicBezTo>
                    <a:cubicBezTo>
                      <a:pt x="6081" y="1001"/>
                      <a:pt x="5829" y="1127"/>
                      <a:pt x="5608" y="1316"/>
                    </a:cubicBezTo>
                    <a:cubicBezTo>
                      <a:pt x="5419" y="1537"/>
                      <a:pt x="5293" y="1789"/>
                      <a:pt x="5293" y="2072"/>
                    </a:cubicBezTo>
                    <a:cubicBezTo>
                      <a:pt x="5293" y="2356"/>
                      <a:pt x="5419" y="2639"/>
                      <a:pt x="5608" y="2828"/>
                    </a:cubicBezTo>
                    <a:lnTo>
                      <a:pt x="5860" y="3049"/>
                    </a:lnTo>
                    <a:lnTo>
                      <a:pt x="2678" y="6263"/>
                    </a:lnTo>
                    <a:cubicBezTo>
                      <a:pt x="2143" y="6767"/>
                      <a:pt x="2048" y="7460"/>
                      <a:pt x="2269" y="8090"/>
                    </a:cubicBezTo>
                    <a:lnTo>
                      <a:pt x="1922" y="8468"/>
                    </a:lnTo>
                    <a:cubicBezTo>
                      <a:pt x="1607" y="8783"/>
                      <a:pt x="1513" y="9255"/>
                      <a:pt x="1733" y="9634"/>
                    </a:cubicBezTo>
                    <a:lnTo>
                      <a:pt x="95" y="11240"/>
                    </a:lnTo>
                    <a:cubicBezTo>
                      <a:pt x="1" y="11366"/>
                      <a:pt x="1" y="11618"/>
                      <a:pt x="95" y="11713"/>
                    </a:cubicBezTo>
                    <a:cubicBezTo>
                      <a:pt x="190" y="11807"/>
                      <a:pt x="284" y="11839"/>
                      <a:pt x="347" y="11839"/>
                    </a:cubicBezTo>
                    <a:cubicBezTo>
                      <a:pt x="410" y="11839"/>
                      <a:pt x="536" y="11807"/>
                      <a:pt x="568" y="11713"/>
                    </a:cubicBezTo>
                    <a:lnTo>
                      <a:pt x="2206" y="10106"/>
                    </a:lnTo>
                    <a:cubicBezTo>
                      <a:pt x="2363" y="10201"/>
                      <a:pt x="2458" y="10232"/>
                      <a:pt x="2615" y="10232"/>
                    </a:cubicBezTo>
                    <a:cubicBezTo>
                      <a:pt x="2899" y="10232"/>
                      <a:pt x="3183" y="10106"/>
                      <a:pt x="3372" y="9917"/>
                    </a:cubicBezTo>
                    <a:lnTo>
                      <a:pt x="3718" y="9571"/>
                    </a:lnTo>
                    <a:cubicBezTo>
                      <a:pt x="3939" y="9634"/>
                      <a:pt x="4159" y="9665"/>
                      <a:pt x="4348" y="9665"/>
                    </a:cubicBezTo>
                    <a:cubicBezTo>
                      <a:pt x="4789" y="9665"/>
                      <a:pt x="5262" y="9508"/>
                      <a:pt x="5577" y="9161"/>
                    </a:cubicBezTo>
                    <a:lnTo>
                      <a:pt x="8759" y="5979"/>
                    </a:lnTo>
                    <a:lnTo>
                      <a:pt x="9011" y="6199"/>
                    </a:lnTo>
                    <a:cubicBezTo>
                      <a:pt x="9200" y="6420"/>
                      <a:pt x="9484" y="6515"/>
                      <a:pt x="9767" y="6515"/>
                    </a:cubicBezTo>
                    <a:cubicBezTo>
                      <a:pt x="10019" y="6515"/>
                      <a:pt x="10303" y="6420"/>
                      <a:pt x="10492" y="6199"/>
                    </a:cubicBezTo>
                    <a:cubicBezTo>
                      <a:pt x="10712" y="6010"/>
                      <a:pt x="10807" y="5727"/>
                      <a:pt x="10807" y="5475"/>
                    </a:cubicBezTo>
                    <a:cubicBezTo>
                      <a:pt x="10807" y="5191"/>
                      <a:pt x="10712" y="4908"/>
                      <a:pt x="10492" y="4719"/>
                    </a:cubicBezTo>
                    <a:lnTo>
                      <a:pt x="9515" y="3711"/>
                    </a:lnTo>
                    <a:lnTo>
                      <a:pt x="10082" y="3207"/>
                    </a:lnTo>
                    <a:cubicBezTo>
                      <a:pt x="10271" y="3427"/>
                      <a:pt x="10555" y="3522"/>
                      <a:pt x="10807" y="3522"/>
                    </a:cubicBezTo>
                    <a:cubicBezTo>
                      <a:pt x="11090" y="3522"/>
                      <a:pt x="11374" y="3427"/>
                      <a:pt x="11563" y="3207"/>
                    </a:cubicBezTo>
                    <a:cubicBezTo>
                      <a:pt x="11972" y="2828"/>
                      <a:pt x="11972" y="2167"/>
                      <a:pt x="11563" y="1757"/>
                    </a:cubicBezTo>
                    <a:lnTo>
                      <a:pt x="10114" y="308"/>
                    </a:lnTo>
                    <a:cubicBezTo>
                      <a:pt x="9925" y="103"/>
                      <a:pt x="9657" y="1"/>
                      <a:pt x="9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43"/>
            <p:cNvGrpSpPr/>
            <p:nvPr/>
          </p:nvGrpSpPr>
          <p:grpSpPr>
            <a:xfrm>
              <a:off x="6292730" y="3132618"/>
              <a:ext cx="462576" cy="494578"/>
              <a:chOff x="6292730" y="3132618"/>
              <a:chExt cx="462576" cy="494578"/>
            </a:xfrm>
          </p:grpSpPr>
          <p:grpSp>
            <p:nvGrpSpPr>
              <p:cNvPr id="797" name="Google Shape;797;p43"/>
              <p:cNvGrpSpPr/>
              <p:nvPr/>
            </p:nvGrpSpPr>
            <p:grpSpPr>
              <a:xfrm>
                <a:off x="6292730" y="3132618"/>
                <a:ext cx="462576" cy="494578"/>
                <a:chOff x="5970735" y="3154600"/>
                <a:chExt cx="426770" cy="456295"/>
              </a:xfrm>
            </p:grpSpPr>
            <p:sp>
              <p:nvSpPr>
                <p:cNvPr id="798" name="Google Shape;798;p43"/>
                <p:cNvSpPr/>
                <p:nvPr/>
              </p:nvSpPr>
              <p:spPr>
                <a:xfrm flipH="1">
                  <a:off x="5970735" y="3345820"/>
                  <a:ext cx="82007" cy="72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1" h="36637" extrusionOk="0">
                      <a:moveTo>
                        <a:pt x="13113" y="0"/>
                      </a:moveTo>
                      <a:cubicBezTo>
                        <a:pt x="10043" y="0"/>
                        <a:pt x="6974" y="1165"/>
                        <a:pt x="4645" y="3493"/>
                      </a:cubicBezTo>
                      <a:cubicBezTo>
                        <a:pt x="251" y="7908"/>
                        <a:pt x="0" y="14960"/>
                        <a:pt x="3913" y="19646"/>
                      </a:cubicBezTo>
                      <a:cubicBezTo>
                        <a:pt x="4143" y="19918"/>
                        <a:pt x="4394" y="20190"/>
                        <a:pt x="4645" y="20462"/>
                      </a:cubicBezTo>
                      <a:lnTo>
                        <a:pt x="20840" y="36636"/>
                      </a:lnTo>
                      <a:lnTo>
                        <a:pt x="37035" y="20462"/>
                      </a:lnTo>
                      <a:cubicBezTo>
                        <a:pt x="37286" y="20190"/>
                        <a:pt x="37537" y="19918"/>
                        <a:pt x="37768" y="19646"/>
                      </a:cubicBezTo>
                      <a:cubicBezTo>
                        <a:pt x="41680" y="14960"/>
                        <a:pt x="41429" y="7908"/>
                        <a:pt x="37035" y="3493"/>
                      </a:cubicBezTo>
                      <a:cubicBezTo>
                        <a:pt x="34706" y="1165"/>
                        <a:pt x="31632" y="0"/>
                        <a:pt x="28559" y="0"/>
                      </a:cubicBezTo>
                      <a:cubicBezTo>
                        <a:pt x="25807" y="0"/>
                        <a:pt x="23055" y="934"/>
                        <a:pt x="20840" y="2803"/>
                      </a:cubicBezTo>
                      <a:cubicBezTo>
                        <a:pt x="18616" y="934"/>
                        <a:pt x="15864" y="0"/>
                        <a:pt x="13113" y="0"/>
                      </a:cubicBezTo>
                      <a:close/>
                    </a:path>
                  </a:pathLst>
                </a:custGeom>
                <a:solidFill>
                  <a:srgbClr val="B209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99" name="Google Shape;799;p43"/>
                <p:cNvGrpSpPr/>
                <p:nvPr/>
              </p:nvGrpSpPr>
              <p:grpSpPr>
                <a:xfrm flipH="1">
                  <a:off x="6057319" y="3270727"/>
                  <a:ext cx="340186" cy="340168"/>
                  <a:chOff x="5053900" y="3804850"/>
                  <a:chExt cx="483150" cy="483125"/>
                </a:xfrm>
              </p:grpSpPr>
              <p:sp>
                <p:nvSpPr>
                  <p:cNvPr id="800" name="Google Shape;800;p43"/>
                  <p:cNvSpPr/>
                  <p:nvPr/>
                </p:nvSpPr>
                <p:spPr>
                  <a:xfrm>
                    <a:off x="5053900" y="3804850"/>
                    <a:ext cx="483150" cy="483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26" h="19325" extrusionOk="0">
                        <a:moveTo>
                          <a:pt x="9663" y="1132"/>
                        </a:moveTo>
                        <a:cubicBezTo>
                          <a:pt x="14367" y="1132"/>
                          <a:pt x="18193" y="4958"/>
                          <a:pt x="18193" y="9662"/>
                        </a:cubicBezTo>
                        <a:cubicBezTo>
                          <a:pt x="18193" y="14367"/>
                          <a:pt x="14367" y="18192"/>
                          <a:pt x="9663" y="18192"/>
                        </a:cubicBezTo>
                        <a:cubicBezTo>
                          <a:pt x="4959" y="18192"/>
                          <a:pt x="1133" y="14367"/>
                          <a:pt x="1133" y="9662"/>
                        </a:cubicBezTo>
                        <a:cubicBezTo>
                          <a:pt x="1133" y="4958"/>
                          <a:pt x="4959" y="1132"/>
                          <a:pt x="9663" y="1132"/>
                        </a:cubicBezTo>
                        <a:close/>
                        <a:moveTo>
                          <a:pt x="9663" y="0"/>
                        </a:moveTo>
                        <a:cubicBezTo>
                          <a:pt x="7094" y="0"/>
                          <a:pt x="4669" y="1009"/>
                          <a:pt x="2839" y="2838"/>
                        </a:cubicBezTo>
                        <a:cubicBezTo>
                          <a:pt x="1009" y="4668"/>
                          <a:pt x="1" y="7093"/>
                          <a:pt x="1" y="9662"/>
                        </a:cubicBezTo>
                        <a:cubicBezTo>
                          <a:pt x="1" y="12232"/>
                          <a:pt x="1009" y="14657"/>
                          <a:pt x="2839" y="16486"/>
                        </a:cubicBezTo>
                        <a:cubicBezTo>
                          <a:pt x="4669" y="18316"/>
                          <a:pt x="7094" y="19325"/>
                          <a:pt x="9663" y="19325"/>
                        </a:cubicBezTo>
                        <a:cubicBezTo>
                          <a:pt x="12233" y="19325"/>
                          <a:pt x="14657" y="18316"/>
                          <a:pt x="16487" y="16486"/>
                        </a:cubicBezTo>
                        <a:cubicBezTo>
                          <a:pt x="18317" y="14657"/>
                          <a:pt x="19325" y="12232"/>
                          <a:pt x="19325" y="9662"/>
                        </a:cubicBezTo>
                        <a:cubicBezTo>
                          <a:pt x="19325" y="7093"/>
                          <a:pt x="18317" y="4668"/>
                          <a:pt x="16487" y="2838"/>
                        </a:cubicBezTo>
                        <a:cubicBezTo>
                          <a:pt x="14657" y="1009"/>
                          <a:pt x="12233" y="0"/>
                          <a:pt x="966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801" name="Google Shape;801;p43"/>
                  <p:cNvSpPr/>
                  <p:nvPr/>
                </p:nvSpPr>
                <p:spPr>
                  <a:xfrm rot="10800000">
                    <a:off x="5170122" y="4066248"/>
                    <a:ext cx="250675" cy="92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6" h="4529" extrusionOk="0">
                        <a:moveTo>
                          <a:pt x="5006" y="0"/>
                        </a:moveTo>
                        <a:cubicBezTo>
                          <a:pt x="2684" y="0"/>
                          <a:pt x="659" y="1572"/>
                          <a:pt x="79" y="3820"/>
                        </a:cubicBezTo>
                        <a:cubicBezTo>
                          <a:pt x="1" y="4125"/>
                          <a:pt x="182" y="4433"/>
                          <a:pt x="487" y="4511"/>
                        </a:cubicBezTo>
                        <a:cubicBezTo>
                          <a:pt x="533" y="4523"/>
                          <a:pt x="580" y="4528"/>
                          <a:pt x="625" y="4528"/>
                        </a:cubicBezTo>
                        <a:cubicBezTo>
                          <a:pt x="878" y="4528"/>
                          <a:pt x="1109" y="4359"/>
                          <a:pt x="1175" y="4103"/>
                        </a:cubicBezTo>
                        <a:cubicBezTo>
                          <a:pt x="1625" y="2352"/>
                          <a:pt x="3205" y="1126"/>
                          <a:pt x="5013" y="1126"/>
                        </a:cubicBezTo>
                        <a:cubicBezTo>
                          <a:pt x="6822" y="1126"/>
                          <a:pt x="8401" y="2352"/>
                          <a:pt x="8851" y="4103"/>
                        </a:cubicBezTo>
                        <a:cubicBezTo>
                          <a:pt x="8917" y="4359"/>
                          <a:pt x="9148" y="4528"/>
                          <a:pt x="9401" y="4528"/>
                        </a:cubicBezTo>
                        <a:cubicBezTo>
                          <a:pt x="9447" y="4528"/>
                          <a:pt x="9493" y="4523"/>
                          <a:pt x="9539" y="4511"/>
                        </a:cubicBezTo>
                        <a:cubicBezTo>
                          <a:pt x="9844" y="4433"/>
                          <a:pt x="10025" y="4125"/>
                          <a:pt x="9947" y="3820"/>
                        </a:cubicBezTo>
                        <a:cubicBezTo>
                          <a:pt x="9368" y="1572"/>
                          <a:pt x="7342" y="0"/>
                          <a:pt x="5020" y="0"/>
                        </a:cubicBezTo>
                        <a:cubicBezTo>
                          <a:pt x="5018" y="0"/>
                          <a:pt x="5015" y="0"/>
                          <a:pt x="5013" y="0"/>
                        </a:cubicBezTo>
                        <a:cubicBezTo>
                          <a:pt x="5011" y="0"/>
                          <a:pt x="5009" y="0"/>
                          <a:pt x="500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  <p:sp>
              <p:nvSpPr>
                <p:cNvPr id="802" name="Google Shape;802;p43"/>
                <p:cNvSpPr/>
                <p:nvPr/>
              </p:nvSpPr>
              <p:spPr>
                <a:xfrm flipH="1">
                  <a:off x="6008853" y="3188525"/>
                  <a:ext cx="119937" cy="105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1" h="36637" extrusionOk="0">
                      <a:moveTo>
                        <a:pt x="13113" y="0"/>
                      </a:moveTo>
                      <a:cubicBezTo>
                        <a:pt x="10043" y="0"/>
                        <a:pt x="6974" y="1165"/>
                        <a:pt x="4645" y="3493"/>
                      </a:cubicBezTo>
                      <a:cubicBezTo>
                        <a:pt x="251" y="7908"/>
                        <a:pt x="0" y="14960"/>
                        <a:pt x="3913" y="19646"/>
                      </a:cubicBezTo>
                      <a:cubicBezTo>
                        <a:pt x="4143" y="19918"/>
                        <a:pt x="4394" y="20190"/>
                        <a:pt x="4645" y="20462"/>
                      </a:cubicBezTo>
                      <a:lnTo>
                        <a:pt x="20840" y="36636"/>
                      </a:lnTo>
                      <a:lnTo>
                        <a:pt x="37035" y="20462"/>
                      </a:lnTo>
                      <a:cubicBezTo>
                        <a:pt x="37286" y="20190"/>
                        <a:pt x="37537" y="19918"/>
                        <a:pt x="37768" y="19646"/>
                      </a:cubicBezTo>
                      <a:cubicBezTo>
                        <a:pt x="41680" y="14960"/>
                        <a:pt x="41429" y="7908"/>
                        <a:pt x="37035" y="3493"/>
                      </a:cubicBezTo>
                      <a:cubicBezTo>
                        <a:pt x="34706" y="1165"/>
                        <a:pt x="31632" y="0"/>
                        <a:pt x="28559" y="0"/>
                      </a:cubicBezTo>
                      <a:cubicBezTo>
                        <a:pt x="25807" y="0"/>
                        <a:pt x="23055" y="934"/>
                        <a:pt x="20840" y="2803"/>
                      </a:cubicBezTo>
                      <a:cubicBezTo>
                        <a:pt x="18616" y="934"/>
                        <a:pt x="15864" y="0"/>
                        <a:pt x="13113" y="0"/>
                      </a:cubicBezTo>
                      <a:close/>
                    </a:path>
                  </a:pathLst>
                </a:custGeom>
                <a:solidFill>
                  <a:srgbClr val="B209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3"/>
                <p:cNvSpPr/>
                <p:nvPr/>
              </p:nvSpPr>
              <p:spPr>
                <a:xfrm flipH="1">
                  <a:off x="5979778" y="3154600"/>
                  <a:ext cx="119937" cy="105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1" h="36637" extrusionOk="0">
                      <a:moveTo>
                        <a:pt x="13113" y="0"/>
                      </a:moveTo>
                      <a:cubicBezTo>
                        <a:pt x="10043" y="0"/>
                        <a:pt x="6974" y="1165"/>
                        <a:pt x="4645" y="3493"/>
                      </a:cubicBezTo>
                      <a:cubicBezTo>
                        <a:pt x="251" y="7908"/>
                        <a:pt x="0" y="14960"/>
                        <a:pt x="3913" y="19646"/>
                      </a:cubicBezTo>
                      <a:cubicBezTo>
                        <a:pt x="4143" y="19918"/>
                        <a:pt x="4394" y="20190"/>
                        <a:pt x="4645" y="20462"/>
                      </a:cubicBezTo>
                      <a:lnTo>
                        <a:pt x="20840" y="36636"/>
                      </a:lnTo>
                      <a:lnTo>
                        <a:pt x="37035" y="20462"/>
                      </a:lnTo>
                      <a:cubicBezTo>
                        <a:pt x="37286" y="20190"/>
                        <a:pt x="37537" y="19918"/>
                        <a:pt x="37768" y="19646"/>
                      </a:cubicBezTo>
                      <a:cubicBezTo>
                        <a:pt x="41680" y="14960"/>
                        <a:pt x="41429" y="7908"/>
                        <a:pt x="37035" y="3493"/>
                      </a:cubicBezTo>
                      <a:cubicBezTo>
                        <a:pt x="34706" y="1165"/>
                        <a:pt x="31632" y="0"/>
                        <a:pt x="28559" y="0"/>
                      </a:cubicBezTo>
                      <a:cubicBezTo>
                        <a:pt x="25807" y="0"/>
                        <a:pt x="23055" y="934"/>
                        <a:pt x="20840" y="2803"/>
                      </a:cubicBezTo>
                      <a:cubicBezTo>
                        <a:pt x="18616" y="934"/>
                        <a:pt x="15864" y="0"/>
                        <a:pt x="1311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4" name="Google Shape;804;p43"/>
              <p:cNvSpPr/>
              <p:nvPr/>
            </p:nvSpPr>
            <p:spPr>
              <a:xfrm>
                <a:off x="6498063" y="3391575"/>
                <a:ext cx="51900" cy="5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6596180" y="3391575"/>
                <a:ext cx="51900" cy="5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6"/>
          <p:cNvGrpSpPr/>
          <p:nvPr/>
        </p:nvGrpSpPr>
        <p:grpSpPr>
          <a:xfrm>
            <a:off x="3499600" y="8562"/>
            <a:ext cx="1209457" cy="1846488"/>
            <a:chOff x="3499600" y="8562"/>
            <a:chExt cx="1209457" cy="1846488"/>
          </a:xfrm>
        </p:grpSpPr>
        <p:sp>
          <p:nvSpPr>
            <p:cNvPr id="573" name="Google Shape;573;p36"/>
            <p:cNvSpPr/>
            <p:nvPr/>
          </p:nvSpPr>
          <p:spPr>
            <a:xfrm>
              <a:off x="4435403" y="8562"/>
              <a:ext cx="273654" cy="98908"/>
            </a:xfrm>
            <a:custGeom>
              <a:avLst/>
              <a:gdLst/>
              <a:ahLst/>
              <a:cxnLst/>
              <a:rect l="l" t="t" r="r" b="b"/>
              <a:pathLst>
                <a:path w="8224" h="2282" fill="none" extrusionOk="0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4703" y="107423"/>
              <a:ext cx="59924" cy="294976"/>
            </a:xfrm>
            <a:custGeom>
              <a:avLst/>
              <a:gdLst/>
              <a:ahLst/>
              <a:cxnLst/>
              <a:rect l="l" t="t" r="r" b="b"/>
              <a:pathLst>
                <a:path w="1801" h="3307" fill="none" extrusionOk="0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 flipH="1">
              <a:off x="4156003" y="402400"/>
              <a:ext cx="416007" cy="741943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 rot="10800000" flipH="1">
              <a:off x="3499600" y="1144409"/>
              <a:ext cx="393181" cy="710641"/>
            </a:xfrm>
            <a:custGeom>
              <a:avLst/>
              <a:gdLst/>
              <a:ahLst/>
              <a:cxnLst/>
              <a:rect l="l" t="t" r="r" b="b"/>
              <a:pathLst>
                <a:path w="16217" h="27160" fill="none" extrusionOk="0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7" name="Google Shape;577;p36"/>
            <p:cNvCxnSpPr/>
            <p:nvPr/>
          </p:nvCxnSpPr>
          <p:spPr>
            <a:xfrm>
              <a:off x="3884200" y="1144421"/>
              <a:ext cx="33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8" name="Google Shape;578;p36"/>
          <p:cNvSpPr txBox="1">
            <a:spLocks noGrp="1"/>
          </p:cNvSpPr>
          <p:nvPr>
            <p:ph type="title"/>
          </p:nvPr>
        </p:nvSpPr>
        <p:spPr>
          <a:xfrm>
            <a:off x="744635" y="2551988"/>
            <a:ext cx="81920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 dirty="0"/>
              <a:t>Mapa de Stakeholders</a:t>
            </a:r>
            <a:endParaRPr u="none" dirty="0"/>
          </a:p>
        </p:txBody>
      </p:sp>
      <p:sp>
        <p:nvSpPr>
          <p:cNvPr id="579" name="Google Shape;579;p36"/>
          <p:cNvSpPr txBox="1">
            <a:spLocks noGrp="1"/>
          </p:cNvSpPr>
          <p:nvPr>
            <p:ph type="subTitle" idx="1"/>
          </p:nvPr>
        </p:nvSpPr>
        <p:spPr>
          <a:xfrm>
            <a:off x="1310906" y="3232139"/>
            <a:ext cx="3942279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Pessoas Fundamentais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Pessoas Importantes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Pessoas Influenciadoras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0" name="Google Shape;580;p36"/>
          <p:cNvGrpSpPr/>
          <p:nvPr/>
        </p:nvGrpSpPr>
        <p:grpSpPr>
          <a:xfrm>
            <a:off x="3282046" y="1687783"/>
            <a:ext cx="2446928" cy="731567"/>
            <a:chOff x="5675362" y="3258495"/>
            <a:chExt cx="1333476" cy="398652"/>
          </a:xfrm>
        </p:grpSpPr>
        <p:sp>
          <p:nvSpPr>
            <p:cNvPr id="581" name="Google Shape;581;p36"/>
            <p:cNvSpPr/>
            <p:nvPr/>
          </p:nvSpPr>
          <p:spPr>
            <a:xfrm>
              <a:off x="56753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0406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059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7712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6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586" name="Google Shape;586;p36"/>
            <p:cNvSpPr/>
            <p:nvPr/>
          </p:nvSpPr>
          <p:spPr>
            <a:xfrm>
              <a:off x="7932213" y="1527113"/>
              <a:ext cx="127125" cy="25"/>
            </a:xfrm>
            <a:custGeom>
              <a:avLst/>
              <a:gdLst/>
              <a:ahLst/>
              <a:cxnLst/>
              <a:rect l="l" t="t" r="r" b="b"/>
              <a:pathLst>
                <a:path w="5085" h="1" fill="none" extrusionOk="0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7996013" y="1463813"/>
              <a:ext cx="25" cy="127150"/>
            </a:xfrm>
            <a:custGeom>
              <a:avLst/>
              <a:gdLst/>
              <a:ahLst/>
              <a:cxnLst/>
              <a:rect l="l" t="t" r="r" b="b"/>
              <a:pathLst>
                <a:path w="1" h="5086" fill="none" extrusionOk="0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6"/>
          <p:cNvSpPr/>
          <p:nvPr/>
        </p:nvSpPr>
        <p:spPr>
          <a:xfrm>
            <a:off x="430728" y="892688"/>
            <a:ext cx="117144" cy="38"/>
          </a:xfrm>
          <a:custGeom>
            <a:avLst/>
            <a:gdLst/>
            <a:ahLst/>
            <a:cxnLst/>
            <a:rect l="l" t="t" r="r" b="b"/>
            <a:pathLst>
              <a:path w="3056" h="1" fill="none" extrusionOk="0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3356151" y="1573457"/>
            <a:ext cx="2446928" cy="731567"/>
            <a:chOff x="5675362" y="3258495"/>
            <a:chExt cx="1333476" cy="398652"/>
          </a:xfrm>
        </p:grpSpPr>
        <p:sp>
          <p:nvSpPr>
            <p:cNvPr id="590" name="Google Shape;590;p36"/>
            <p:cNvSpPr/>
            <p:nvPr/>
          </p:nvSpPr>
          <p:spPr>
            <a:xfrm>
              <a:off x="56753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0406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4059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771262" y="3258495"/>
              <a:ext cx="237576" cy="398652"/>
            </a:xfrm>
            <a:custGeom>
              <a:avLst/>
              <a:gdLst/>
              <a:ahLst/>
              <a:cxnLst/>
              <a:rect l="l" t="t" r="r" b="b"/>
              <a:pathLst>
                <a:path w="3118" h="5232" extrusionOk="0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33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282484" y="755486"/>
            <a:ext cx="693763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Pessoas Fundamentais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1"/>
          </p:nvPr>
        </p:nvSpPr>
        <p:spPr>
          <a:xfrm>
            <a:off x="465035" y="2677852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Pessoas entre 16 a 69 anos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857225" y="402363"/>
            <a:ext cx="5532829" cy="5942771"/>
            <a:chOff x="4103364" y="392269"/>
            <a:chExt cx="5532829" cy="594277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39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660" name="Google Shape;660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9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9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84" name="Google Shape;684;p39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39"/>
            <p:cNvGrpSpPr/>
            <p:nvPr/>
          </p:nvGrpSpPr>
          <p:grpSpPr>
            <a:xfrm>
              <a:off x="4572009" y="2037900"/>
              <a:ext cx="5064184" cy="4297140"/>
              <a:chOff x="4572009" y="2037900"/>
              <a:chExt cx="5064184" cy="4297140"/>
            </a:xfrm>
          </p:grpSpPr>
          <p:sp>
            <p:nvSpPr>
              <p:cNvPr id="686" name="Google Shape;686;p39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39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88" name="Google Shape;688;p39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89" name="Google Shape;689;p39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 rot="5400000" flipH="1">
                  <a:off x="8953384" y="3692356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1" name="Google Shape;691;p39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2" name="Google Shape;692;p39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7" name="Google Shape;697;p39"/>
          <p:cNvGrpSpPr/>
          <p:nvPr/>
        </p:nvGrpSpPr>
        <p:grpSpPr>
          <a:xfrm>
            <a:off x="243469" y="798491"/>
            <a:ext cx="443131" cy="399059"/>
            <a:chOff x="4009262" y="1648300"/>
            <a:chExt cx="443131" cy="399059"/>
          </a:xfrm>
        </p:grpSpPr>
        <p:sp>
          <p:nvSpPr>
            <p:cNvPr id="698" name="Google Shape;698;p39"/>
            <p:cNvSpPr/>
            <p:nvPr/>
          </p:nvSpPr>
          <p:spPr>
            <a:xfrm>
              <a:off x="4009262" y="1694112"/>
              <a:ext cx="400372" cy="353248"/>
            </a:xfrm>
            <a:custGeom>
              <a:avLst/>
              <a:gdLst/>
              <a:ahLst/>
              <a:cxnLst/>
              <a:rect l="l" t="t" r="r" b="b"/>
              <a:pathLst>
                <a:path w="11028" h="9730" extrusionOk="0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197187" y="1672762"/>
              <a:ext cx="239323" cy="148487"/>
            </a:xfrm>
            <a:custGeom>
              <a:avLst/>
              <a:gdLst/>
              <a:ahLst/>
              <a:cxnLst/>
              <a:rect l="l" t="t" r="r" b="b"/>
              <a:pathLst>
                <a:path w="6592" h="4090" extrusionOk="0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44273" y="1824986"/>
              <a:ext cx="62228" cy="59803"/>
            </a:xfrm>
            <a:custGeom>
              <a:avLst/>
              <a:gdLst/>
              <a:ahLst/>
              <a:cxnLst/>
              <a:rect l="l" t="t" r="r" b="b"/>
              <a:pathLst>
                <a:path w="1591" h="1529" extrusionOk="0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78741" y="1856604"/>
              <a:ext cx="61407" cy="59803"/>
            </a:xfrm>
            <a:custGeom>
              <a:avLst/>
              <a:gdLst/>
              <a:ahLst/>
              <a:cxnLst/>
              <a:rect l="l" t="t" r="r" b="b"/>
              <a:pathLst>
                <a:path w="1570" h="1529" extrusionOk="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209777" y="1888106"/>
              <a:ext cx="61446" cy="59177"/>
            </a:xfrm>
            <a:custGeom>
              <a:avLst/>
              <a:gdLst/>
              <a:ahLst/>
              <a:cxnLst/>
              <a:rect l="l" t="t" r="r" b="b"/>
              <a:pathLst>
                <a:path w="1571" h="1513" extrusionOk="0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244170" y="1922485"/>
              <a:ext cx="61407" cy="59764"/>
            </a:xfrm>
            <a:custGeom>
              <a:avLst/>
              <a:gdLst/>
              <a:ahLst/>
              <a:cxnLst/>
              <a:rect l="l" t="t" r="r" b="b"/>
              <a:pathLst>
                <a:path w="1570" h="1528" extrusionOk="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51295" y="1648300"/>
              <a:ext cx="401098" cy="353248"/>
            </a:xfrm>
            <a:custGeom>
              <a:avLst/>
              <a:gdLst/>
              <a:ahLst/>
              <a:cxnLst/>
              <a:rect l="l" t="t" r="r" b="b"/>
              <a:pathLst>
                <a:path w="11048" h="9730" extrusionOk="0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0201190-3F07-4DA2-A04C-F2A6C90DB376}"/>
              </a:ext>
            </a:extLst>
          </p:cNvPr>
          <p:cNvSpPr txBox="1"/>
          <p:nvPr/>
        </p:nvSpPr>
        <p:spPr>
          <a:xfrm>
            <a:off x="81371" y="33051"/>
            <a:ext cx="2456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u="none" strike="noStrike" dirty="0">
                <a:solidFill>
                  <a:schemeClr val="accent3"/>
                </a:solidFill>
                <a:effectLst/>
                <a:latin typeface="Merriweather" panose="020B0604020202020204" pitchFamily="2" charset="0"/>
              </a:rPr>
              <a:t>Mapa de Stakeholders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62" name="Google Shape;652;p39">
            <a:extLst>
              <a:ext uri="{FF2B5EF4-FFF2-40B4-BE49-F238E27FC236}">
                <a16:creationId xmlns:a16="http://schemas.microsoft.com/office/drawing/2014/main" id="{F9FA70E6-27C8-41AA-B4F6-FDBEDBC857FE}"/>
              </a:ext>
            </a:extLst>
          </p:cNvPr>
          <p:cNvSpPr txBox="1">
            <a:spLocks/>
          </p:cNvSpPr>
          <p:nvPr/>
        </p:nvSpPr>
        <p:spPr>
          <a:xfrm>
            <a:off x="3937678" y="2667640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pt-BR" dirty="0">
                <a:solidFill>
                  <a:srgbClr val="000000"/>
                </a:solidFill>
              </a:rPr>
              <a:t>Pessoas que precisam de doação de sangue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2865163" y="842911"/>
            <a:ext cx="693763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Pessoas Importantes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1"/>
          </p:nvPr>
        </p:nvSpPr>
        <p:spPr>
          <a:xfrm>
            <a:off x="3207608" y="2551273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Hospitais públicos e privados</a:t>
            </a:r>
          </a:p>
        </p:txBody>
      </p:sp>
      <p:grpSp>
        <p:nvGrpSpPr>
          <p:cNvPr id="655" name="Google Shape;655;p39"/>
          <p:cNvGrpSpPr/>
          <p:nvPr/>
        </p:nvGrpSpPr>
        <p:grpSpPr>
          <a:xfrm flipH="1">
            <a:off x="-3277952" y="417947"/>
            <a:ext cx="5532829" cy="5942771"/>
            <a:chOff x="4103364" y="392269"/>
            <a:chExt cx="5532829" cy="5942771"/>
          </a:xfrm>
        </p:grpSpPr>
        <p:grpSp>
          <p:nvGrpSpPr>
            <p:cNvPr id="656" name="Google Shape;656;p39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657" name="Google Shape;657;p39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34818" extrusionOk="0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31345" h="49088" extrusionOk="0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39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660" name="Google Shape;660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9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9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9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9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9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9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" h="1" fill="none" extrusionOk="0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9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9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9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" fill="none" extrusionOk="0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w="13075" cap="rnd" cmpd="sng">
                  <a:solidFill>
                    <a:schemeClr val="lt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84" name="Google Shape;684;p39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39"/>
            <p:cNvGrpSpPr/>
            <p:nvPr/>
          </p:nvGrpSpPr>
          <p:grpSpPr>
            <a:xfrm>
              <a:off x="4572009" y="2037900"/>
              <a:ext cx="5064184" cy="4297140"/>
              <a:chOff x="4572009" y="2037900"/>
              <a:chExt cx="5064184" cy="4297140"/>
            </a:xfrm>
          </p:grpSpPr>
          <p:sp>
            <p:nvSpPr>
              <p:cNvPr id="686" name="Google Shape;686;p39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avLst/>
                <a:gdLst/>
                <a:ahLst/>
                <a:cxnLst/>
                <a:rect l="l" t="t" r="r" b="b"/>
                <a:pathLst>
                  <a:path w="16217" h="27160" fill="none" extrusionOk="0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7" name="Google Shape;687;p39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88" name="Google Shape;688;p39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89" name="Google Shape;689;p39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 rot="5400000" flipH="1">
                  <a:off x="8953384" y="3692356"/>
                  <a:ext cx="416007" cy="84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7" h="27160" fill="none" extrusionOk="0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w="28575" cap="rnd" cmpd="sng">
                  <a:solidFill>
                    <a:schemeClr val="dk1"/>
                  </a:solidFill>
                  <a:prstDash val="solid"/>
                  <a:miter lim="209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1" name="Google Shape;691;p39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92" name="Google Shape;692;p39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0201190-3F07-4DA2-A04C-F2A6C90DB376}"/>
              </a:ext>
            </a:extLst>
          </p:cNvPr>
          <p:cNvSpPr txBox="1"/>
          <p:nvPr/>
        </p:nvSpPr>
        <p:spPr>
          <a:xfrm>
            <a:off x="81371" y="33051"/>
            <a:ext cx="2456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u="none" strike="noStrike" dirty="0">
                <a:solidFill>
                  <a:schemeClr val="accent3"/>
                </a:solidFill>
                <a:effectLst/>
                <a:latin typeface="Merriweather" panose="020B0604020202020204" pitchFamily="2" charset="0"/>
              </a:rPr>
              <a:t>Mapa de Stakeholders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62" name="Google Shape;652;p39">
            <a:extLst>
              <a:ext uri="{FF2B5EF4-FFF2-40B4-BE49-F238E27FC236}">
                <a16:creationId xmlns:a16="http://schemas.microsoft.com/office/drawing/2014/main" id="{F9FA70E6-27C8-41AA-B4F6-FDBEDBC857FE}"/>
              </a:ext>
            </a:extLst>
          </p:cNvPr>
          <p:cNvSpPr txBox="1">
            <a:spLocks/>
          </p:cNvSpPr>
          <p:nvPr/>
        </p:nvSpPr>
        <p:spPr>
          <a:xfrm>
            <a:off x="6333982" y="2551272"/>
            <a:ext cx="2073097" cy="96007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pt-BR" dirty="0">
                <a:solidFill>
                  <a:srgbClr val="000000"/>
                </a:solidFill>
              </a:rPr>
              <a:t>Hemominas</a:t>
            </a:r>
          </a:p>
        </p:txBody>
      </p:sp>
      <p:grpSp>
        <p:nvGrpSpPr>
          <p:cNvPr id="52" name="Google Shape;693;p39">
            <a:extLst>
              <a:ext uri="{FF2B5EF4-FFF2-40B4-BE49-F238E27FC236}">
                <a16:creationId xmlns:a16="http://schemas.microsoft.com/office/drawing/2014/main" id="{A559FF5A-75B9-4E93-A221-FAE7D9867D2C}"/>
              </a:ext>
            </a:extLst>
          </p:cNvPr>
          <p:cNvGrpSpPr/>
          <p:nvPr/>
        </p:nvGrpSpPr>
        <p:grpSpPr>
          <a:xfrm>
            <a:off x="3009710" y="921233"/>
            <a:ext cx="450612" cy="392234"/>
            <a:chOff x="6115143" y="3416767"/>
            <a:chExt cx="450612" cy="392234"/>
          </a:xfrm>
        </p:grpSpPr>
        <p:sp>
          <p:nvSpPr>
            <p:cNvPr id="53" name="Google Shape;694;p39">
              <a:extLst>
                <a:ext uri="{FF2B5EF4-FFF2-40B4-BE49-F238E27FC236}">
                  <a16:creationId xmlns:a16="http://schemas.microsoft.com/office/drawing/2014/main" id="{D0EFEC6B-4E33-4304-9E57-F1A925439C86}"/>
                </a:ext>
              </a:extLst>
            </p:cNvPr>
            <p:cNvSpPr/>
            <p:nvPr/>
          </p:nvSpPr>
          <p:spPr>
            <a:xfrm>
              <a:off x="6115143" y="3462579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5;p39">
              <a:extLst>
                <a:ext uri="{FF2B5EF4-FFF2-40B4-BE49-F238E27FC236}">
                  <a16:creationId xmlns:a16="http://schemas.microsoft.com/office/drawing/2014/main" id="{780DE7E0-6192-4BFF-A387-226C49F50008}"/>
                </a:ext>
              </a:extLst>
            </p:cNvPr>
            <p:cNvSpPr/>
            <p:nvPr/>
          </p:nvSpPr>
          <p:spPr>
            <a:xfrm>
              <a:off x="6194809" y="3441293"/>
              <a:ext cx="344958" cy="165635"/>
            </a:xfrm>
            <a:custGeom>
              <a:avLst/>
              <a:gdLst/>
              <a:ahLst/>
              <a:cxnLst/>
              <a:rect l="l" t="t" r="r" b="b"/>
              <a:pathLst>
                <a:path w="9501" h="4562" extrusionOk="0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6;p39">
              <a:extLst>
                <a:ext uri="{FF2B5EF4-FFF2-40B4-BE49-F238E27FC236}">
                  <a16:creationId xmlns:a16="http://schemas.microsoft.com/office/drawing/2014/main" id="{DEE131BD-3692-4D11-9518-4DEBE4E24B9D}"/>
                </a:ext>
              </a:extLst>
            </p:cNvPr>
            <p:cNvSpPr/>
            <p:nvPr/>
          </p:nvSpPr>
          <p:spPr>
            <a:xfrm>
              <a:off x="6169959" y="3416767"/>
              <a:ext cx="395797" cy="346422"/>
            </a:xfrm>
            <a:custGeom>
              <a:avLst/>
              <a:gdLst/>
              <a:ahLst/>
              <a:cxnLst/>
              <a:rect l="l" t="t" r="r" b="b"/>
              <a:pathLst>
                <a:path w="10902" h="9542" extrusionOk="0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2713975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290</Words>
  <Application>Microsoft Office PowerPoint</Application>
  <PresentationFormat>Apresentação na tela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Merriweather</vt:lpstr>
      <vt:lpstr>rawline</vt:lpstr>
      <vt:lpstr>Rajdhani</vt:lpstr>
      <vt:lpstr>Karla</vt:lpstr>
      <vt:lpstr>Blood Transfusion Center by Slidesgo</vt:lpstr>
      <vt:lpstr>Uma got   , uma vid</vt:lpstr>
      <vt:lpstr>DOADORES NO BRASIL</vt:lpstr>
      <vt:lpstr>Estoque de Sangue em Minas Gereais</vt:lpstr>
      <vt:lpstr>OBJETIVO DO PROJETO</vt:lpstr>
      <vt:lpstr> SISTEMA DE RECOMPENSA</vt:lpstr>
      <vt:lpstr>APELO PARA O EMOCIONAL</vt:lpstr>
      <vt:lpstr>Mapa de Stakeholders</vt:lpstr>
      <vt:lpstr>Pessoas Fundamentais</vt:lpstr>
      <vt:lpstr>Pessoas Importantes</vt:lpstr>
      <vt:lpstr>Apresentação do PowerPoint</vt:lpstr>
      <vt:lpstr>Publico Alvo</vt:lpstr>
      <vt:lpstr>Personas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TIAW</dc:title>
  <dc:creator>Acer</dc:creator>
  <cp:lastModifiedBy>Development 02</cp:lastModifiedBy>
  <cp:revision>8</cp:revision>
  <dcterms:modified xsi:type="dcterms:W3CDTF">2022-04-12T01:37:56Z</dcterms:modified>
</cp:coreProperties>
</file>