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2" r:id="rId5"/>
    <p:sldId id="263" r:id="rId6"/>
    <p:sldId id="258" r:id="rId7"/>
    <p:sldId id="260" r:id="rId8"/>
    <p:sldId id="261" r:id="rId9"/>
    <p:sldId id="265" r:id="rId10"/>
    <p:sldId id="264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04B299-5B33-4A2A-A4AD-B63F4A77B9A9}">
          <p14:sldIdLst>
            <p14:sldId id="256"/>
            <p14:sldId id="257"/>
            <p14:sldId id="259"/>
            <p14:sldId id="262"/>
            <p14:sldId id="263"/>
            <p14:sldId id="258"/>
            <p14:sldId id="260"/>
            <p14:sldId id="261"/>
            <p14:sldId id="265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4299EE4-0D15-4970-B17E-491A3244B75A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4BC82B-1310-4FD0-B80F-7BFA26B1F89A}" type="slidenum">
              <a:rPr lang="pt-BR" smtClean="0"/>
              <a:t>‹#›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9EE4-0D15-4970-B17E-491A3244B75A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C82B-1310-4FD0-B80F-7BFA26B1F89A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9EE4-0D15-4970-B17E-491A3244B75A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74BC82B-1310-4FD0-B80F-7BFA26B1F89A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9EE4-0D15-4970-B17E-491A3244B75A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C82B-1310-4FD0-B80F-7BFA26B1F89A}" type="slidenum">
              <a:rPr lang="pt-BR" smtClean="0"/>
              <a:t>‹#›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4299EE4-0D15-4970-B17E-491A3244B75A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74BC82B-1310-4FD0-B80F-7BFA26B1F89A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9EE4-0D15-4970-B17E-491A3244B75A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C82B-1310-4FD0-B80F-7BFA26B1F89A}" type="slidenum">
              <a:rPr lang="pt-BR" smtClean="0"/>
              <a:t>‹#›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9EE4-0D15-4970-B17E-491A3244B75A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C82B-1310-4FD0-B80F-7BFA26B1F89A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9EE4-0D15-4970-B17E-491A3244B75A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C82B-1310-4FD0-B80F-7BFA26B1F89A}" type="slidenum">
              <a:rPr lang="pt-BR" smtClean="0"/>
              <a:t>‹#›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9EE4-0D15-4970-B17E-491A3244B75A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C82B-1310-4FD0-B80F-7BFA26B1F89A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9EE4-0D15-4970-B17E-491A3244B75A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4BC82B-1310-4FD0-B80F-7BFA26B1F89A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9EE4-0D15-4970-B17E-491A3244B75A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C82B-1310-4FD0-B80F-7BFA26B1F89A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04299EE4-0D15-4970-B17E-491A3244B75A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674BC82B-1310-4FD0-B80F-7BFA26B1F89A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Tarsis</a:t>
            </a:r>
          </a:p>
          <a:p>
            <a:r>
              <a:rPr lang="pt-BR" dirty="0" smtClean="0"/>
              <a:t>Edrei</a:t>
            </a:r>
          </a:p>
          <a:p>
            <a:r>
              <a:rPr lang="pt-BR" dirty="0" smtClean="0"/>
              <a:t>Giordano</a:t>
            </a:r>
          </a:p>
          <a:p>
            <a:r>
              <a:rPr lang="pt-BR" dirty="0" smtClean="0"/>
              <a:t>Charles</a:t>
            </a:r>
          </a:p>
          <a:p>
            <a:r>
              <a:rPr lang="pt-BR" dirty="0" smtClean="0"/>
              <a:t>Lucas</a:t>
            </a:r>
          </a:p>
          <a:p>
            <a:r>
              <a:rPr lang="pt-BR" dirty="0" smtClean="0"/>
              <a:t>Gustavo</a:t>
            </a:r>
          </a:p>
          <a:p>
            <a:r>
              <a:rPr lang="pt-BR" dirty="0" smtClean="0"/>
              <a:t>Joao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pt-BR" dirty="0" smtClean="0"/>
              <a:t>TIAW-Rotas de entrega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633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pt-BR" dirty="0" smtClean="0"/>
              <a:t>Obrigado!!!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5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Entregadores dependem de planejamento de rota para economizarem tempo e combustível das viagens</a:t>
            </a:r>
          </a:p>
          <a:p>
            <a:r>
              <a:rPr lang="pt-BR" dirty="0" smtClean="0"/>
              <a:t>Aplicativos que calculam rota oferecem poucas funcionalidades para quem precisa de ir em mais de um destino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749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r>
              <a:rPr lang="pt-BR" dirty="0"/>
              <a:t>Idade: 30-40 </a:t>
            </a:r>
            <a:r>
              <a:rPr lang="pt-BR" dirty="0" smtClean="0"/>
              <a:t>anos</a:t>
            </a:r>
          </a:p>
          <a:p>
            <a:r>
              <a:rPr lang="pt-BR" dirty="0" smtClean="0"/>
              <a:t> </a:t>
            </a:r>
            <a:r>
              <a:rPr lang="pt-BR" dirty="0"/>
              <a:t>Gênero: </a:t>
            </a:r>
            <a:r>
              <a:rPr lang="pt-BR" dirty="0" smtClean="0"/>
              <a:t>Ambos</a:t>
            </a:r>
          </a:p>
          <a:p>
            <a:r>
              <a:rPr lang="pt-BR" dirty="0" smtClean="0"/>
              <a:t> </a:t>
            </a:r>
            <a:r>
              <a:rPr lang="pt-BR" dirty="0"/>
              <a:t>Profissão: </a:t>
            </a:r>
            <a:r>
              <a:rPr lang="pt-BR" dirty="0" smtClean="0"/>
              <a:t>Diversas</a:t>
            </a:r>
          </a:p>
          <a:p>
            <a:r>
              <a:rPr lang="pt-BR" dirty="0" smtClean="0"/>
              <a:t> </a:t>
            </a:r>
            <a:r>
              <a:rPr lang="pt-BR" dirty="0"/>
              <a:t>Necessidades: Entrega rápida para economizar tempo, confiabilidade na entrega, facilidade de rastreamento do pedido.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Personas – Cliente Comum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171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Idade: 40-50 </a:t>
            </a:r>
            <a:r>
              <a:rPr lang="pt-BR" dirty="0" smtClean="0"/>
              <a:t>anos</a:t>
            </a:r>
          </a:p>
          <a:p>
            <a:r>
              <a:rPr lang="pt-BR" dirty="0" smtClean="0"/>
              <a:t>Gênero</a:t>
            </a:r>
            <a:r>
              <a:rPr lang="pt-BR" dirty="0"/>
              <a:t>: </a:t>
            </a:r>
            <a:r>
              <a:rPr lang="pt-BR" dirty="0" smtClean="0"/>
              <a:t>Ambos </a:t>
            </a:r>
          </a:p>
          <a:p>
            <a:r>
              <a:rPr lang="pt-BR" dirty="0" smtClean="0"/>
              <a:t>Profissão</a:t>
            </a:r>
            <a:r>
              <a:rPr lang="pt-BR" dirty="0"/>
              <a:t>: Gerente de compras, </a:t>
            </a:r>
            <a:r>
              <a:rPr lang="pt-BR" dirty="0" smtClean="0"/>
              <a:t>empresário</a:t>
            </a:r>
          </a:p>
          <a:p>
            <a:r>
              <a:rPr lang="pt-BR" dirty="0" smtClean="0"/>
              <a:t>Necessidades</a:t>
            </a:r>
            <a:r>
              <a:rPr lang="pt-BR" dirty="0"/>
              <a:t>: Entrega rápida para atender prazos de produção, confiabilidade na entrega, possibilidade de agendamento de entrega, facilidade de rastreamento do pedido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Personas – cliente corporativo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6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Idade</a:t>
            </a:r>
            <a:r>
              <a:rPr lang="pt-BR" dirty="0"/>
              <a:t>: 20-30 </a:t>
            </a:r>
            <a:r>
              <a:rPr lang="pt-BR" dirty="0" smtClean="0"/>
              <a:t>anos</a:t>
            </a:r>
          </a:p>
          <a:p>
            <a:r>
              <a:rPr lang="pt-BR" dirty="0" smtClean="0"/>
              <a:t>Gênero</a:t>
            </a:r>
            <a:r>
              <a:rPr lang="pt-BR" dirty="0"/>
              <a:t>: </a:t>
            </a:r>
            <a:r>
              <a:rPr lang="pt-BR" dirty="0" smtClean="0"/>
              <a:t>Ambos</a:t>
            </a:r>
          </a:p>
          <a:p>
            <a:r>
              <a:rPr lang="pt-BR" dirty="0" smtClean="0"/>
              <a:t>Profissão</a:t>
            </a:r>
            <a:r>
              <a:rPr lang="pt-BR" dirty="0"/>
              <a:t>: </a:t>
            </a:r>
            <a:r>
              <a:rPr lang="pt-BR" dirty="0" smtClean="0"/>
              <a:t>Variadas</a:t>
            </a:r>
          </a:p>
          <a:p>
            <a:r>
              <a:rPr lang="pt-BR" dirty="0" smtClean="0"/>
              <a:t>Necessidades</a:t>
            </a:r>
            <a:r>
              <a:rPr lang="pt-BR" dirty="0"/>
              <a:t>: Entrega rápida para satisfação imediata, confiabilidade na entrega, possibilidade de entrega no mesmo dia, facilidade de rastreamento do pedido, opções de entrega flexíveis (por exemplo, entrega em armários inteligentes).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Personas – Cliente de e-commerce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92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Aplicação Web onde o usuário digita um ou mais endereços nos quais vai realizar a(s) entrega(s).</a:t>
            </a:r>
          </a:p>
          <a:p>
            <a:r>
              <a:rPr lang="pt-BR" dirty="0" smtClean="0"/>
              <a:t>O aplicativo calcula a melhor ordem de entrega e oferece a rota mais eficaz</a:t>
            </a:r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993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Registro de Usuário</a:t>
            </a:r>
          </a:p>
          <a:p>
            <a:r>
              <a:rPr lang="pt-BR" dirty="0" smtClean="0"/>
              <a:t>Navegação</a:t>
            </a:r>
          </a:p>
          <a:p>
            <a:r>
              <a:rPr lang="pt-BR" dirty="0" smtClean="0"/>
              <a:t>Informações de tráfego em tempo real</a:t>
            </a:r>
          </a:p>
          <a:p>
            <a:r>
              <a:rPr lang="pt-BR" dirty="0" smtClean="0"/>
              <a:t>Integração com aplicativos de GPS</a:t>
            </a:r>
          </a:p>
          <a:p>
            <a:r>
              <a:rPr lang="pt-BR" dirty="0" smtClean="0"/>
              <a:t>Integração com Redes Sociais</a:t>
            </a:r>
          </a:p>
          <a:p>
            <a:r>
              <a:rPr lang="pt-BR" dirty="0" smtClean="0"/>
              <a:t>Planejamento antecipado de rotas</a:t>
            </a:r>
          </a:p>
          <a:p>
            <a:r>
              <a:rPr lang="pt-BR" dirty="0" smtClean="0"/>
              <a:t>Pesquisa de pontos de interesse</a:t>
            </a:r>
          </a:p>
          <a:p>
            <a:r>
              <a:rPr lang="pt-BR" dirty="0" smtClean="0"/>
              <a:t>Notificações em tempo real</a:t>
            </a:r>
          </a:p>
          <a:p>
            <a:r>
              <a:rPr lang="pt-BR" dirty="0" smtClean="0"/>
              <a:t>Histórico de Navegação</a:t>
            </a:r>
          </a:p>
          <a:p>
            <a:r>
              <a:rPr lang="pt-BR" dirty="0" smtClean="0"/>
              <a:t>Configurações e preferências</a:t>
            </a:r>
          </a:p>
          <a:p>
            <a:r>
              <a:rPr lang="pt-BR" dirty="0" smtClean="0"/>
              <a:t>Suporte Multilíngue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0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Usabilidade</a:t>
            </a:r>
          </a:p>
          <a:p>
            <a:r>
              <a:rPr lang="pt-BR" dirty="0" smtClean="0"/>
              <a:t>Segurança</a:t>
            </a:r>
          </a:p>
          <a:p>
            <a:r>
              <a:rPr lang="pt-BR" dirty="0" smtClean="0"/>
              <a:t>Escalabilidade</a:t>
            </a:r>
          </a:p>
          <a:p>
            <a:r>
              <a:rPr lang="pt-BR" dirty="0" smtClean="0"/>
              <a:t>Baixo consumo de bateria</a:t>
            </a:r>
          </a:p>
          <a:p>
            <a:r>
              <a:rPr lang="pt-BR" dirty="0" smtClean="0"/>
              <a:t>Precisão na localização</a:t>
            </a:r>
          </a:p>
          <a:p>
            <a:r>
              <a:rPr lang="pt-BR" dirty="0" smtClean="0"/>
              <a:t>Conectividade</a:t>
            </a:r>
          </a:p>
          <a:p>
            <a:r>
              <a:rPr lang="pt-BR" dirty="0" smtClean="0"/>
              <a:t>Integração Social</a:t>
            </a:r>
          </a:p>
          <a:p>
            <a:r>
              <a:rPr lang="pt-BR" dirty="0" smtClean="0"/>
              <a:t>Atualizações de mapas</a:t>
            </a:r>
          </a:p>
          <a:p>
            <a:r>
              <a:rPr lang="pt-BR" dirty="0" smtClean="0"/>
              <a:t>Privacidade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Requisitos não-funcionais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66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de interface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206" y="1916832"/>
            <a:ext cx="3427588" cy="440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455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265</TotalTime>
  <Words>273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Grid</vt:lpstr>
      <vt:lpstr>TIAW-Rotas de entrega</vt:lpstr>
      <vt:lpstr>problema</vt:lpstr>
      <vt:lpstr>Personas – Cliente Comum</vt:lpstr>
      <vt:lpstr>Personas – cliente corporativo</vt:lpstr>
      <vt:lpstr>Personas – Cliente de e-commerce</vt:lpstr>
      <vt:lpstr>Proposta</vt:lpstr>
      <vt:lpstr>Requisitos Funcionais</vt:lpstr>
      <vt:lpstr>Requisitos não-funcionais</vt:lpstr>
      <vt:lpstr>Projeto de interface</vt:lpstr>
      <vt:lpstr>Obrigado!!!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Tarsis</dc:creator>
  <cp:lastModifiedBy>Tarsis</cp:lastModifiedBy>
  <cp:revision>11</cp:revision>
  <dcterms:created xsi:type="dcterms:W3CDTF">2023-10-04T13:32:55Z</dcterms:created>
  <dcterms:modified xsi:type="dcterms:W3CDTF">2023-10-04T23:00:41Z</dcterms:modified>
</cp:coreProperties>
</file>