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2" r:id="rId5"/>
    <p:sldId id="263" r:id="rId6"/>
    <p:sldId id="258" r:id="rId7"/>
    <p:sldId id="260" r:id="rId8"/>
    <p:sldId id="261" r:id="rId9"/>
    <p:sldId id="265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04B299-5B33-4A2A-A4AD-B63F4A77B9A9}">
          <p14:sldIdLst>
            <p14:sldId id="256"/>
            <p14:sldId id="257"/>
            <p14:sldId id="259"/>
            <p14:sldId id="262"/>
            <p14:sldId id="263"/>
            <p14:sldId id="258"/>
            <p14:sldId id="260"/>
            <p14:sldId id="261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A56CDC-1430-4634-B43E-494D2AA3F9F3}" v="3" dt="2023-10-05T00:43:20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4BC82B-1310-4FD0-B80F-7BFA26B1F89A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C82B-1310-4FD0-B80F-7BFA26B1F8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74BC82B-1310-4FD0-B80F-7BFA26B1F8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C82B-1310-4FD0-B80F-7BFA26B1F89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74BC82B-1310-4FD0-B80F-7BFA26B1F89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C82B-1310-4FD0-B80F-7BFA26B1F89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C82B-1310-4FD0-B80F-7BFA26B1F89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C82B-1310-4FD0-B80F-7BFA26B1F89A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C82B-1310-4FD0-B80F-7BFA26B1F8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4BC82B-1310-4FD0-B80F-7BFA26B1F89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C82B-1310-4FD0-B80F-7BFA26B1F89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74BC82B-1310-4FD0-B80F-7BFA26B1F89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Tarsis</a:t>
            </a:r>
          </a:p>
          <a:p>
            <a:r>
              <a:rPr lang="pt-BR" dirty="0"/>
              <a:t>Edrei</a:t>
            </a:r>
          </a:p>
          <a:p>
            <a:r>
              <a:rPr lang="pt-BR" dirty="0"/>
              <a:t>Giordano</a:t>
            </a:r>
          </a:p>
          <a:p>
            <a:r>
              <a:rPr lang="pt-BR" dirty="0"/>
              <a:t>Charles</a:t>
            </a:r>
          </a:p>
          <a:p>
            <a:r>
              <a:rPr lang="pt-BR" dirty="0"/>
              <a:t>Lucas</a:t>
            </a:r>
          </a:p>
          <a:p>
            <a:r>
              <a:rPr lang="pt-BR" dirty="0"/>
              <a:t>Gustavo</a:t>
            </a:r>
          </a:p>
          <a:p>
            <a:r>
              <a:rPr lang="pt-BR" dirty="0"/>
              <a:t>Joao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pt-BR" dirty="0"/>
              <a:t>TIAW-Rotas de entrega</a:t>
            </a:r>
          </a:p>
        </p:txBody>
      </p:sp>
    </p:spTree>
    <p:extLst>
      <p:ext uri="{BB962C8B-B14F-4D97-AF65-F5344CB8AC3E}">
        <p14:creationId xmlns:p14="http://schemas.microsoft.com/office/powerpoint/2010/main" val="146633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pt-BR" dirty="0"/>
              <a:t>Obrigado!!!</a:t>
            </a:r>
          </a:p>
        </p:txBody>
      </p:sp>
    </p:spTree>
    <p:extLst>
      <p:ext uri="{BB962C8B-B14F-4D97-AF65-F5344CB8AC3E}">
        <p14:creationId xmlns:p14="http://schemas.microsoft.com/office/powerpoint/2010/main" val="39675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Entregadores dependem de planejamento de rota para economizarem tempo e combustível das viagens</a:t>
            </a:r>
          </a:p>
          <a:p>
            <a:r>
              <a:rPr lang="pt-BR" dirty="0"/>
              <a:t>Aplicativos que calculam rota oferecem poucas funcionalidades para quem precisa de ir em mais de um destino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326749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Idade: 30-40 anos</a:t>
            </a:r>
          </a:p>
          <a:p>
            <a:r>
              <a:rPr lang="pt-BR" dirty="0"/>
              <a:t> Gênero: Ambos</a:t>
            </a:r>
          </a:p>
          <a:p>
            <a:r>
              <a:rPr lang="pt-BR" dirty="0"/>
              <a:t> Profissão: Diversas</a:t>
            </a:r>
          </a:p>
          <a:p>
            <a:r>
              <a:rPr lang="pt-BR" dirty="0"/>
              <a:t> Necessidades: Entrega rápida para economizar tempo, confiabilidade na entrega, facilidade de rastreamento do pedido.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Personas – Cliente Comum</a:t>
            </a:r>
          </a:p>
        </p:txBody>
      </p:sp>
    </p:spTree>
    <p:extLst>
      <p:ext uri="{BB962C8B-B14F-4D97-AF65-F5344CB8AC3E}">
        <p14:creationId xmlns:p14="http://schemas.microsoft.com/office/powerpoint/2010/main" val="103171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Idade: 40-50 anos</a:t>
            </a:r>
          </a:p>
          <a:p>
            <a:r>
              <a:rPr lang="pt-BR" dirty="0"/>
              <a:t>Gênero: Ambos </a:t>
            </a:r>
          </a:p>
          <a:p>
            <a:r>
              <a:rPr lang="pt-BR" dirty="0"/>
              <a:t>Profissão: Gerente de compras, empresário</a:t>
            </a:r>
          </a:p>
          <a:p>
            <a:r>
              <a:rPr lang="pt-BR" dirty="0"/>
              <a:t>Necessidades: Entrega rápida para atender prazos de produção, confiabilidade na entrega, possibilidade de agendamento de entrega, facilidade de rastreamento do pedido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Personas – cliente corporativo</a:t>
            </a:r>
          </a:p>
        </p:txBody>
      </p:sp>
    </p:spTree>
    <p:extLst>
      <p:ext uri="{BB962C8B-B14F-4D97-AF65-F5344CB8AC3E}">
        <p14:creationId xmlns:p14="http://schemas.microsoft.com/office/powerpoint/2010/main" val="215466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Idade: 20-30 anos</a:t>
            </a:r>
          </a:p>
          <a:p>
            <a:r>
              <a:rPr lang="pt-BR" dirty="0"/>
              <a:t>Gênero: Ambos</a:t>
            </a:r>
          </a:p>
          <a:p>
            <a:r>
              <a:rPr lang="pt-BR" dirty="0"/>
              <a:t>Profissão: Variadas</a:t>
            </a:r>
          </a:p>
          <a:p>
            <a:r>
              <a:rPr lang="pt-BR" dirty="0"/>
              <a:t>Necessidades: Entrega rápida para satisfação imediata, confiabilidade na entrega, possibilidade de entrega no mesmo dia, facilidade de rastreamento do pedido, opções de entrega flexíveis (por exemplo, entrega em armários inteligentes).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Personas – Cliente de e-commerce</a:t>
            </a:r>
          </a:p>
        </p:txBody>
      </p:sp>
    </p:spTree>
    <p:extLst>
      <p:ext uri="{BB962C8B-B14F-4D97-AF65-F5344CB8AC3E}">
        <p14:creationId xmlns:p14="http://schemas.microsoft.com/office/powerpoint/2010/main" val="165492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Aplicação Web onde o usuário digita um ou mais endereços nos quais vai realizar a(s) entrega(s).</a:t>
            </a:r>
          </a:p>
          <a:p>
            <a:r>
              <a:rPr lang="pt-BR" dirty="0"/>
              <a:t>O aplicativo calcula a melhor ordem de entrega e oferece a rota mais eficaz</a:t>
            </a:r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</p:spTree>
    <p:extLst>
      <p:ext uri="{BB962C8B-B14F-4D97-AF65-F5344CB8AC3E}">
        <p14:creationId xmlns:p14="http://schemas.microsoft.com/office/powerpoint/2010/main" val="325993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Registro de Usuário</a:t>
            </a:r>
          </a:p>
          <a:p>
            <a:r>
              <a:rPr lang="pt-BR" dirty="0"/>
              <a:t>Navegação</a:t>
            </a:r>
          </a:p>
          <a:p>
            <a:r>
              <a:rPr lang="pt-BR" dirty="0"/>
              <a:t>Informações de tráfego em tempo real</a:t>
            </a:r>
          </a:p>
          <a:p>
            <a:r>
              <a:rPr lang="pt-BR" dirty="0"/>
              <a:t>Integração com aplicativos de GPS</a:t>
            </a:r>
          </a:p>
          <a:p>
            <a:r>
              <a:rPr lang="pt-BR" dirty="0"/>
              <a:t>Integração com Redes Sociais</a:t>
            </a:r>
          </a:p>
          <a:p>
            <a:r>
              <a:rPr lang="pt-BR" dirty="0"/>
              <a:t>Planejamento antecipado de rotas</a:t>
            </a:r>
          </a:p>
          <a:p>
            <a:r>
              <a:rPr lang="pt-BR" dirty="0"/>
              <a:t>Pesquisa de pontos de interesse</a:t>
            </a:r>
          </a:p>
          <a:p>
            <a:r>
              <a:rPr lang="pt-BR" dirty="0"/>
              <a:t>Notificações em tempo real</a:t>
            </a:r>
          </a:p>
          <a:p>
            <a:r>
              <a:rPr lang="pt-BR" dirty="0"/>
              <a:t>Histórico de Navegação</a:t>
            </a:r>
          </a:p>
          <a:p>
            <a:r>
              <a:rPr lang="pt-BR" dirty="0"/>
              <a:t>Configurações e preferências</a:t>
            </a:r>
          </a:p>
          <a:p>
            <a:r>
              <a:rPr lang="pt-BR" dirty="0"/>
              <a:t>Suporte Multilíngue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</p:spTree>
    <p:extLst>
      <p:ext uri="{BB962C8B-B14F-4D97-AF65-F5344CB8AC3E}">
        <p14:creationId xmlns:p14="http://schemas.microsoft.com/office/powerpoint/2010/main" val="338902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  <a:p>
            <a:r>
              <a:rPr lang="pt-BR" dirty="0"/>
              <a:t>Segurança</a:t>
            </a:r>
          </a:p>
          <a:p>
            <a:r>
              <a:rPr lang="pt-BR" dirty="0"/>
              <a:t>Escalabilidade</a:t>
            </a:r>
          </a:p>
          <a:p>
            <a:r>
              <a:rPr lang="pt-BR" dirty="0"/>
              <a:t>Baixo consumo de bateria</a:t>
            </a:r>
          </a:p>
          <a:p>
            <a:r>
              <a:rPr lang="pt-BR" dirty="0"/>
              <a:t>Precisão na localização</a:t>
            </a:r>
          </a:p>
          <a:p>
            <a:r>
              <a:rPr lang="pt-BR" dirty="0"/>
              <a:t>Conectividade</a:t>
            </a:r>
          </a:p>
          <a:p>
            <a:r>
              <a:rPr lang="pt-BR" dirty="0"/>
              <a:t>Integração Social</a:t>
            </a:r>
          </a:p>
          <a:p>
            <a:r>
              <a:rPr lang="pt-BR" dirty="0"/>
              <a:t>Atualizações de mapas</a:t>
            </a:r>
          </a:p>
          <a:p>
            <a:r>
              <a:rPr lang="pt-BR" dirty="0"/>
              <a:t>Privacidade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Requisitos não-funcionais</a:t>
            </a:r>
          </a:p>
        </p:txBody>
      </p:sp>
    </p:spTree>
    <p:extLst>
      <p:ext uri="{BB962C8B-B14F-4D97-AF65-F5344CB8AC3E}">
        <p14:creationId xmlns:p14="http://schemas.microsoft.com/office/powerpoint/2010/main" val="410966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interface</a:t>
            </a:r>
          </a:p>
        </p:txBody>
      </p:sp>
      <p:pic>
        <p:nvPicPr>
          <p:cNvPr id="5" name="Espaço Reservado para Conteúdo 4" descr="Interface gráfica do usuário, Aplicativo, Mapa&#10;&#10;Descrição gerada automaticamente">
            <a:extLst>
              <a:ext uri="{FF2B5EF4-FFF2-40B4-BE49-F238E27FC236}">
                <a16:creationId xmlns:a16="http://schemas.microsoft.com/office/drawing/2014/main" id="{C0E4643C-EB08-324A-6918-1440C8DCA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99" y="2033627"/>
            <a:ext cx="8407893" cy="3778297"/>
          </a:xfrm>
        </p:spPr>
      </p:pic>
    </p:spTree>
    <p:extLst>
      <p:ext uri="{BB962C8B-B14F-4D97-AF65-F5344CB8AC3E}">
        <p14:creationId xmlns:p14="http://schemas.microsoft.com/office/powerpoint/2010/main" val="1360455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265</TotalTime>
  <Words>273</Words>
  <Application>Microsoft Office PowerPoint</Application>
  <PresentationFormat>Apresentação na tela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Grid</vt:lpstr>
      <vt:lpstr>TIAW-Rotas de entrega</vt:lpstr>
      <vt:lpstr>problema</vt:lpstr>
      <vt:lpstr>Personas – Cliente Comum</vt:lpstr>
      <vt:lpstr>Personas – cliente corporativo</vt:lpstr>
      <vt:lpstr>Personas – Cliente de e-commerce</vt:lpstr>
      <vt:lpstr>Proposta</vt:lpstr>
      <vt:lpstr>Requisitos Funcionais</vt:lpstr>
      <vt:lpstr>Requisitos não-funcionais</vt:lpstr>
      <vt:lpstr>Projeto de interface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Tarsis</dc:creator>
  <cp:lastModifiedBy>Tarsis</cp:lastModifiedBy>
  <cp:revision>15</cp:revision>
  <dcterms:created xsi:type="dcterms:W3CDTF">2023-10-04T13:32:55Z</dcterms:created>
  <dcterms:modified xsi:type="dcterms:W3CDTF">2023-10-05T00:43:44Z</dcterms:modified>
</cp:coreProperties>
</file>