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ammersmith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HammersmithOne-regular.fntdata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c33250489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c33250489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c6a01074ef_0_17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c6a01074ef_0_17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2596518f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2596518f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2596518f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2596518f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c33250489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c33250489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c33250489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c33250489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c6a01074ef_0_2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c6a01074ef_0_2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c6a01074ef_0_20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c6a01074ef_0_20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c6a01074ef_0_2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c6a01074ef_0_2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0.xml"/><Relationship Id="rId3" Type="http://schemas.openxmlformats.org/officeDocument/2006/relationships/slide" Target="/ppt/slides/slide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13">
            <a:hlinkClick action="ppaction://hlinksldjump" r:id="rId2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6" name="Google Shape;216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7" name="Google Shape;217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8" name="Google Shape;218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>
            <a:hlinkClick action="ppaction://hlinksldjump" r:id="rId3"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7" name="Google Shape;227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5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5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6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6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328" name="Google Shape;328;p17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18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1" name="Google Shape;401;p18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1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3" name="Google Shape;443;p20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1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21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22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2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2" name="Google Shape;562;p23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3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3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23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3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7" name="Google Shape;607;p24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24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4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24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4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4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4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4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1" name="Google Shape;621;p25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5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5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5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5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5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5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5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05" name="Google Shape;705;p33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1" name="Google Shape;781;p34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5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5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3" name="Google Shape;823;p35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6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2" name="Google Shape;852;p36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5" name="Google Shape;895;p3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3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1" name="Google Shape;971;p3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6" name="Google Shape;976;p39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7" name="Google Shape;1017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3" name="Google Shape;105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4" name="Google Shape;1144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6" name="Google Shape;1186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4" name="Google Shape;164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TIAW - Carona para a PUC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7" name="Google Shape;1317;p5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Rafaela, Thiago, Matheus, Pedro Souza e Robert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1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Obrigado(a)!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79" name="Google Shape;1379;p61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 o passar do tempo, é visível o aumento na dificuldade de locomoção nas grandes cidades, principalmente se tratando de transporte público.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Os principais motivos são: atrasos, superlotação, falta de veículos e risco constante aos passageiros.</a:t>
            </a:r>
            <a:endParaRPr sz="1600"/>
          </a:p>
        </p:txBody>
      </p:sp>
      <p:sp>
        <p:nvSpPr>
          <p:cNvPr id="1323" name="Google Shape;1323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pic>
        <p:nvPicPr>
          <p:cNvPr id="1324" name="Google Shape;1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625" y="2419350"/>
            <a:ext cx="4290750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/>
          <p:nvPr>
            <p:ph idx="1" type="body"/>
          </p:nvPr>
        </p:nvSpPr>
        <p:spPr>
          <a:xfrm>
            <a:off x="713250" y="86355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Um estudo lançado pelo Instituto de Energia e Meio Ambiente (IEMA) revela que os automóveis são responsáveis por 72,6% das emissões de gases efeito estufa (GEE);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</a:t>
            </a:r>
            <a:r>
              <a:rPr lang="en" sz="1600"/>
              <a:t>Pesquisa do Instituto de Pesquisa Econômica Aplicada (Ipea) aponta que quase metade dos motoristas brasileiros (cerca de 43,5%) dizem que enfrentam diariamente congestionamentos no país.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Ao longo de 2021, houve um aumento de 49,02% nos preços de combustíveis no Brasil, calculado pelo Instituto Brasileiro de Geografia e Estatística (IBGE).</a:t>
            </a:r>
            <a:endParaRPr sz="1600"/>
          </a:p>
        </p:txBody>
      </p:sp>
      <p:sp>
        <p:nvSpPr>
          <p:cNvPr id="1330" name="Google Shape;1330;p54"/>
          <p:cNvSpPr txBox="1"/>
          <p:nvPr>
            <p:ph type="title"/>
          </p:nvPr>
        </p:nvSpPr>
        <p:spPr>
          <a:xfrm>
            <a:off x="713250" y="3220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1331" name="Google Shape;1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375" y="3562675"/>
            <a:ext cx="2371250" cy="15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5"/>
          <p:cNvSpPr txBox="1"/>
          <p:nvPr>
            <p:ph type="title"/>
          </p:nvPr>
        </p:nvSpPr>
        <p:spPr>
          <a:xfrm>
            <a:off x="713250" y="68880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337" name="Google Shape;1337;p55"/>
          <p:cNvSpPr txBox="1"/>
          <p:nvPr>
            <p:ph idx="1" type="body"/>
          </p:nvPr>
        </p:nvSpPr>
        <p:spPr>
          <a:xfrm>
            <a:off x="713250" y="1507900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Desenvolver um sistema de carona para pessoas que necessitam de um meio de transporte eficaz e seguro;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Garantir a redução de custos por parte do motorista;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Segurança e otimização de tempo por parte dos passageiros;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Minimizar o impacto gerado pela queima de combustíveis no meio ambiente.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6"/>
          <p:cNvSpPr txBox="1"/>
          <p:nvPr>
            <p:ph type="title"/>
          </p:nvPr>
        </p:nvSpPr>
        <p:spPr>
          <a:xfrm>
            <a:off x="1531850" y="1210675"/>
            <a:ext cx="6005100" cy="6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quê?</a:t>
            </a:r>
            <a:endParaRPr/>
          </a:p>
        </p:txBody>
      </p:sp>
      <p:sp>
        <p:nvSpPr>
          <p:cNvPr id="1343" name="Google Shape;1343;p56"/>
          <p:cNvSpPr txBox="1"/>
          <p:nvPr>
            <p:ph idx="1" type="subTitle"/>
          </p:nvPr>
        </p:nvSpPr>
        <p:spPr>
          <a:xfrm>
            <a:off x="1904250" y="1849075"/>
            <a:ext cx="53355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</a:t>
            </a:r>
            <a:r>
              <a:rPr lang="en"/>
              <a:t>ificuldade para se deslocar até a faculdade (transporte público inacessível e desconfortável e preço alto da gasolina);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Dividir o custo da carona é mais cômodo e acessível, mas achar uma pessoa pra dividir é difícil por não ter um canal de comunicação específico para isso.</a:t>
            </a:r>
            <a:endParaRPr/>
          </a:p>
        </p:txBody>
      </p:sp>
      <p:sp>
        <p:nvSpPr>
          <p:cNvPr id="1344" name="Google Shape;1344;p56"/>
          <p:cNvSpPr/>
          <p:nvPr/>
        </p:nvSpPr>
        <p:spPr>
          <a:xfrm>
            <a:off x="3881688" y="4254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7"/>
          <p:cNvSpPr txBox="1"/>
          <p:nvPr>
            <p:ph type="title"/>
          </p:nvPr>
        </p:nvSpPr>
        <p:spPr>
          <a:xfrm>
            <a:off x="713250" y="4161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Como?</a:t>
            </a:r>
            <a:endParaRPr sz="3600"/>
          </a:p>
        </p:txBody>
      </p:sp>
      <p:sp>
        <p:nvSpPr>
          <p:cNvPr id="1350" name="Google Shape;1350;p57"/>
          <p:cNvSpPr txBox="1"/>
          <p:nvPr>
            <p:ph idx="1" type="body"/>
          </p:nvPr>
        </p:nvSpPr>
        <p:spPr>
          <a:xfrm>
            <a:off x="713250" y="1095600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Através de uma plataforma digital onde os alunos matriculados na PUC podem oferecer ou pegar carona com parceiros;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 combinação entre os usuários será baseada na proximidade da localização geográfica e no trajeto percorrido pelos mesmos.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1" name="Google Shape;1351;p57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2" name="Google Shape;1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350" y="2685300"/>
            <a:ext cx="3345300" cy="21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8"/>
          <p:cNvSpPr txBox="1"/>
          <p:nvPr>
            <p:ph type="title"/>
          </p:nvPr>
        </p:nvSpPr>
        <p:spPr>
          <a:xfrm>
            <a:off x="1569450" y="67310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</a:t>
            </a:r>
            <a:endParaRPr/>
          </a:p>
        </p:txBody>
      </p:sp>
      <p:sp>
        <p:nvSpPr>
          <p:cNvPr id="1358" name="Google Shape;1358;p58"/>
          <p:cNvSpPr txBox="1"/>
          <p:nvPr>
            <p:ph idx="1" type="subTitle"/>
          </p:nvPr>
        </p:nvSpPr>
        <p:spPr>
          <a:xfrm>
            <a:off x="1569450" y="218990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De acordo com dados coletados nas entrevistas e formulário, percebemos que: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Faltam oportunidades e canais de comunicação exclusivos para este fim;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 segurança é um fator de grande influência na escolha da carona.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58"/>
          <p:cNvSpPr/>
          <p:nvPr/>
        </p:nvSpPr>
        <p:spPr>
          <a:xfrm>
            <a:off x="3881688" y="427745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9"/>
          <p:cNvSpPr txBox="1"/>
          <p:nvPr>
            <p:ph type="title"/>
          </p:nvPr>
        </p:nvSpPr>
        <p:spPr>
          <a:xfrm>
            <a:off x="713250" y="5497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Segurança</a:t>
            </a:r>
            <a:endParaRPr sz="3600"/>
          </a:p>
        </p:txBody>
      </p:sp>
      <p:sp>
        <p:nvSpPr>
          <p:cNvPr id="1365" name="Google Shape;1365;p59"/>
          <p:cNvSpPr txBox="1"/>
          <p:nvPr>
            <p:ph idx="1" type="subTitle"/>
          </p:nvPr>
        </p:nvSpPr>
        <p:spPr>
          <a:xfrm>
            <a:off x="678550" y="1149225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Sistema de avaliação com fotos e comentários relacionados ao motorista, garantindo o conforto do usuário;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Canal de comunicação interno (chat) para que os alunos possam encontrar </a:t>
            </a:r>
            <a:r>
              <a:rPr lang="en"/>
              <a:t>parceiros de carona com facilidade e garantia de segurança;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Comprovante de pagamento no sistema para registrar e formalizar as transações entre alunos.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6" name="Google Shape;13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375" y="3601200"/>
            <a:ext cx="1863858" cy="14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372" name="Google Shape;1372;p60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 </a:t>
            </a:r>
            <a:r>
              <a:rPr lang="en"/>
              <a:t>sistema seria um ambiente para encontrar parceiros de carona;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Oferece critérios para a segurança do aluno e registros para evitar problemas com pagamentos;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Sem responsabilização e envolvimento direto com os criadores do sistema no acordo de preços e outros detalhes da carona.</a:t>
            </a:r>
            <a:endParaRPr/>
          </a:p>
        </p:txBody>
      </p:sp>
      <p:pic>
        <p:nvPicPr>
          <p:cNvPr id="1373" name="Google Shape;1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350" y="3316200"/>
            <a:ext cx="1827300" cy="18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