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Hammersmith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Hammersmith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6" name="Google Shape;13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1b57e00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g11b57e0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1.xml"/><Relationship Id="rId3" Type="http://schemas.openxmlformats.org/officeDocument/2006/relationships/slide" Target="/ppt/slides/slide1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13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4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254" name="Google Shape;254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4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6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9" name="Google Shape;299;p16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0" name="Google Shape;300;p16"/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2" name="Google Shape;302;p16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>
            <a:hlinkClick action="ppaction://hlinksldjump" r:id="rId3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16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16"/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16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16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16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7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20" name="Google Shape;320;p1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7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8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8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8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18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6" name="Google Shape;356;p18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18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64" name="Google Shape;364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9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19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19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11" name="Google Shape;411;p20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12" name="Google Shape;412;p2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21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9" name="Google Shape;449;p21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50" name="Google Shape;450;p2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21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2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82" name="Google Shape;482;p2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22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3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23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3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3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3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4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30" name="Google Shape;530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4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4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7" name="Google Shape;567;p24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4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4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4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25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6" name="Google Shape;576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25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25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5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5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5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5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6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6" name="Google Shape;626;p26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6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6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6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6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6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6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6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28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7" name="Google Shape;647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9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1" name="Google Shape;691;p30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60" name="Google Shape;60;p4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3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3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10" name="Google Shape;710;p34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11" name="Google Shape;711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5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5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35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50" name="Google Shape;750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35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5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6" name="Google Shape;786;p35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6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6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36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93" name="Google Shape;793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8" name="Google Shape;828;p36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37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32" name="Google Shape;832;p3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3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37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58" name="Google Shape;858;p37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7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37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61" name="Google Shape;861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8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38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901" name="Google Shape;901;p38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902" name="Google Shape;902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39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41" name="Google Shape;941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3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6" name="Google Shape;976;p3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6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106" name="Google Shape;106;p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6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47" name="Google Shape;147;p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188" name="Google Shape;188;p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9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0" name="Google Shape;230;p10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1" name="Google Shape;231;p1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10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vxmaFAUjGKCu0KxaXFhpaM/tiaw-carona?node-id=0%3A1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TIAW - Carona para a PUC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Rafaela, Thiago, Matheus, Pedro Souza e Robert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379" name="Google Shape;1379;p61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 sistema seria um ambiente para encontrar parceiros de carona;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Oferece critérios para a segurança do aluno e registros para evitar problemas com pagamentos;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Sem responsabilização e envolvimento direto com os criadores do sistema no acordo de preços e outros detalhes da carona.</a:t>
            </a:r>
            <a:endParaRPr/>
          </a:p>
        </p:txBody>
      </p:sp>
      <p:pic>
        <p:nvPicPr>
          <p:cNvPr id="1380" name="Google Shape;138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350" y="3316200"/>
            <a:ext cx="1827300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2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Obrigado(a)!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6" name="Google Shape;1386;p62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 o passar do tempo, é visível o aumento na dificuldade de locomoção nas grandes cidades, principalmente se tratando de transporte público.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 principais motivos são: atrasos, superlotação, falta de veículos e risco constante aos passageiros.</a:t>
            </a:r>
            <a:endParaRPr sz="1600"/>
          </a:p>
        </p:txBody>
      </p:sp>
      <p:sp>
        <p:nvSpPr>
          <p:cNvPr id="1323" name="Google Shape;1323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324" name="Google Shape;13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25" y="2419350"/>
            <a:ext cx="4290750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/>
          <p:nvPr>
            <p:ph idx="1" type="body"/>
          </p:nvPr>
        </p:nvSpPr>
        <p:spPr>
          <a:xfrm>
            <a:off x="713250" y="8635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Um estudo lançado pelo Instituto de Energia e Meio Ambiente (IEMA) revela que os automóveis são responsáveis por 72,6% das emissões de gases efeito estufa (GEE);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Pesquisa do Instituto de Pesquisa Econômica Aplicada (Ipea) aponta que quase metade dos motoristas brasileiros (cerca de 43,5%) dizem que enfrentam diariamente congestionamentos no país.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Ao longo de 2021, houve um aumento de 49,02% nos preços de combustíveis no Brasil, calculado pelo Instituto Brasileiro de Geografia e Estatística (IBGE).</a:t>
            </a:r>
            <a:endParaRPr sz="1600"/>
          </a:p>
        </p:txBody>
      </p:sp>
      <p:sp>
        <p:nvSpPr>
          <p:cNvPr id="1330" name="Google Shape;1330;p54"/>
          <p:cNvSpPr txBox="1"/>
          <p:nvPr>
            <p:ph type="title"/>
          </p:nvPr>
        </p:nvSpPr>
        <p:spPr>
          <a:xfrm>
            <a:off x="713250" y="3220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1331" name="Google Shape;13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375" y="3562675"/>
            <a:ext cx="2371250" cy="1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"/>
          <p:cNvSpPr txBox="1"/>
          <p:nvPr>
            <p:ph type="title"/>
          </p:nvPr>
        </p:nvSpPr>
        <p:spPr>
          <a:xfrm>
            <a:off x="713250" y="6888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337" name="Google Shape;1337;p55"/>
          <p:cNvSpPr txBox="1"/>
          <p:nvPr>
            <p:ph idx="1" type="body"/>
          </p:nvPr>
        </p:nvSpPr>
        <p:spPr>
          <a:xfrm>
            <a:off x="713250" y="15079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Desenvolver um sistema de carona para pessoas que necessitam de um meio de transporte eficaz e seguro;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Garantir a redução de custos por parte do motorista;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Segurança e otimização de tempo por parte dos passageiros;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Minimizar o impacto gerado pela queima de combustíveis no meio ambiente.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6"/>
          <p:cNvSpPr txBox="1"/>
          <p:nvPr>
            <p:ph type="title"/>
          </p:nvPr>
        </p:nvSpPr>
        <p:spPr>
          <a:xfrm>
            <a:off x="1531850" y="1210675"/>
            <a:ext cx="6005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Por quê?</a:t>
            </a:r>
            <a:endParaRPr/>
          </a:p>
        </p:txBody>
      </p:sp>
      <p:sp>
        <p:nvSpPr>
          <p:cNvPr id="1343" name="Google Shape;1343;p56"/>
          <p:cNvSpPr txBox="1"/>
          <p:nvPr>
            <p:ph idx="1" type="subTitle"/>
          </p:nvPr>
        </p:nvSpPr>
        <p:spPr>
          <a:xfrm>
            <a:off x="1904250" y="1849075"/>
            <a:ext cx="53355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Dificuldade para se deslocar até a faculdade (transporte público inacessível e desconfortável e preço alto da gasolina);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Dividir o custo da carona é mais cômodo e acessível, mas achar uma pessoa pra dividir é difícil por não ter um canal de comunicação específico para isso.</a:t>
            </a:r>
            <a:endParaRPr/>
          </a:p>
        </p:txBody>
      </p:sp>
      <p:sp>
        <p:nvSpPr>
          <p:cNvPr id="1344" name="Google Shape;1344;p56"/>
          <p:cNvSpPr/>
          <p:nvPr/>
        </p:nvSpPr>
        <p:spPr>
          <a:xfrm>
            <a:off x="3881688" y="4254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7"/>
          <p:cNvSpPr txBox="1"/>
          <p:nvPr>
            <p:ph type="title"/>
          </p:nvPr>
        </p:nvSpPr>
        <p:spPr>
          <a:xfrm>
            <a:off x="713250" y="4161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Como?</a:t>
            </a:r>
            <a:endParaRPr sz="3600"/>
          </a:p>
        </p:txBody>
      </p:sp>
      <p:sp>
        <p:nvSpPr>
          <p:cNvPr id="1350" name="Google Shape;1350;p57"/>
          <p:cNvSpPr txBox="1"/>
          <p:nvPr>
            <p:ph idx="1" type="body"/>
          </p:nvPr>
        </p:nvSpPr>
        <p:spPr>
          <a:xfrm>
            <a:off x="713250" y="10956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Através de uma plataforma digital onde os alunos matriculados na PUC podem oferecer ou pegar carona com parceiros;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combinação entre os usuários será baseada na proximidade da localização geográfica e no trajeto percorrido pelos mesmos.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1" name="Google Shape;1351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2" name="Google Shape;13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350" y="2685300"/>
            <a:ext cx="3345300" cy="21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type="title"/>
          </p:nvPr>
        </p:nvSpPr>
        <p:spPr>
          <a:xfrm>
            <a:off x="1569450" y="13970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Pesquisa</a:t>
            </a:r>
            <a:endParaRPr/>
          </a:p>
        </p:txBody>
      </p:sp>
      <p:sp>
        <p:nvSpPr>
          <p:cNvPr id="1358" name="Google Shape;1358;p58"/>
          <p:cNvSpPr txBox="1"/>
          <p:nvPr>
            <p:ph idx="1" type="subTitle"/>
          </p:nvPr>
        </p:nvSpPr>
        <p:spPr>
          <a:xfrm>
            <a:off x="1569450" y="165650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 acordo com dados coletados nas entrevistas e formulário, percebemos que: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Muitos alunos da PUC já adotam a prática de oferecer e pegar carona; 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Faltam oportunidades e canais de comunicação exclusivos para este fim;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segurança é um fator de grande influência na escolha da carona.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59" name="Google Shape;1359;p58"/>
          <p:cNvSpPr/>
          <p:nvPr/>
        </p:nvSpPr>
        <p:spPr>
          <a:xfrm>
            <a:off x="3881688" y="42325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9"/>
          <p:cNvSpPr txBox="1"/>
          <p:nvPr>
            <p:ph type="title"/>
          </p:nvPr>
        </p:nvSpPr>
        <p:spPr>
          <a:xfrm>
            <a:off x="678550" y="983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Wireframe</a:t>
            </a:r>
            <a:endParaRPr sz="3600"/>
          </a:p>
        </p:txBody>
      </p:sp>
      <p:sp>
        <p:nvSpPr>
          <p:cNvPr id="1365" name="Google Shape;1365;p59"/>
          <p:cNvSpPr txBox="1"/>
          <p:nvPr>
            <p:ph idx="1" type="subTitle"/>
          </p:nvPr>
        </p:nvSpPr>
        <p:spPr>
          <a:xfrm>
            <a:off x="678550" y="490575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https://www.figma.com/file/vxmaFAUjGKCu0KxaXFhpaM/tiaw-carona?node-id=0%3A1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6" name="Google Shape;13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75" y="1104363"/>
            <a:ext cx="9143999" cy="41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0"/>
          <p:cNvSpPr txBox="1"/>
          <p:nvPr>
            <p:ph type="title"/>
          </p:nvPr>
        </p:nvSpPr>
        <p:spPr>
          <a:xfrm>
            <a:off x="713250" y="592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Persona</a:t>
            </a:r>
            <a:endParaRPr sz="3600"/>
          </a:p>
        </p:txBody>
      </p:sp>
      <p:pic>
        <p:nvPicPr>
          <p:cNvPr id="1372" name="Google Shape;1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75" y="444775"/>
            <a:ext cx="3207500" cy="463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00" y="444775"/>
            <a:ext cx="3302596" cy="463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