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Hammersmith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font" Target="fonts/HammersmithOn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4" name="Google Shape;131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6" name="Google Shape;137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3" name="Google Shape;13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0" name="Google Shape;132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7" name="Google Shape;13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4" name="Google Shape;133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0" name="Google Shape;13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7" name="Google Shape;13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5" name="Google Shape;13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11b57e00a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2" name="Google Shape;1362;g11b57e00a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9" name="Google Shape;13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1.xml"/><Relationship Id="rId3" Type="http://schemas.openxmlformats.org/officeDocument/2006/relationships/slide" Target="/ppt/slides/slide1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 rot="10800000">
            <a:off x="-1411582" y="-1157400"/>
            <a:ext cx="4436782" cy="3714342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5"/>
            <a:chOff x="386328" y="2672681"/>
            <a:chExt cx="1962482" cy="1953285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rect b="b" l="l" r="r" t="t"/>
              <a:pathLst>
                <a:path extrusionOk="0" h="242" w="161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rect b="b" l="l" r="r" t="t"/>
            <a:pathLst>
              <a:path extrusionOk="0" h="23822" w="287196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5500">
                <a:solidFill>
                  <a:srgbClr val="80686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"/>
          <p:cNvSpPr/>
          <p:nvPr/>
        </p:nvSpPr>
        <p:spPr>
          <a:xfrm flipH="1" rot="-1855510">
            <a:off x="2277590" y="326956"/>
            <a:ext cx="4979106" cy="4104445"/>
          </a:xfrm>
          <a:custGeom>
            <a:rect b="b" l="l" r="r" t="t"/>
            <a:pathLst>
              <a:path extrusionOk="0" h="48836" w="59243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2"/>
          <p:cNvSpPr/>
          <p:nvPr/>
        </p:nvSpPr>
        <p:spPr>
          <a:xfrm rot="-458900">
            <a:off x="-1050010" y="1201201"/>
            <a:ext cx="3369322" cy="3877052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2"/>
          <p:cNvSpPr/>
          <p:nvPr/>
        </p:nvSpPr>
        <p:spPr>
          <a:xfrm flipH="1" rot="-5776221">
            <a:off x="5743624" y="-1186688"/>
            <a:ext cx="4752751" cy="4346457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2"/>
          <p:cNvSpPr/>
          <p:nvPr/>
        </p:nvSpPr>
        <p:spPr>
          <a:xfrm flipH="1" rot="8329862">
            <a:off x="3226188" y="-1327516"/>
            <a:ext cx="2044712" cy="3486061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2"/>
          <p:cNvSpPr/>
          <p:nvPr/>
        </p:nvSpPr>
        <p:spPr>
          <a:xfrm>
            <a:off x="7018450" y="3331851"/>
            <a:ext cx="1020984" cy="1333420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2"/>
          <p:cNvSpPr txBox="1"/>
          <p:nvPr>
            <p:ph type="title"/>
          </p:nvPr>
        </p:nvSpPr>
        <p:spPr>
          <a:xfrm>
            <a:off x="1388100" y="1557450"/>
            <a:ext cx="6367800" cy="20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0A299">
              <a:alpha val="5529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3"/>
          <p:cNvSpPr txBox="1"/>
          <p:nvPr>
            <p:ph type="title"/>
          </p:nvPr>
        </p:nvSpPr>
        <p:spPr>
          <a:xfrm>
            <a:off x="4184875" y="1473300"/>
            <a:ext cx="4245900" cy="21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" name="Google Shape;247;p13"/>
          <p:cNvSpPr/>
          <p:nvPr/>
        </p:nvSpPr>
        <p:spPr>
          <a:xfrm flipH="1" rot="7018826">
            <a:off x="2857318" y="-764238"/>
            <a:ext cx="4267951" cy="262576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3"/>
          <p:cNvSpPr/>
          <p:nvPr/>
        </p:nvSpPr>
        <p:spPr>
          <a:xfrm flipH="1" rot="-8259636">
            <a:off x="4411264" y="3000624"/>
            <a:ext cx="3210911" cy="3197598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3"/>
          <p:cNvSpPr/>
          <p:nvPr/>
        </p:nvSpPr>
        <p:spPr>
          <a:xfrm>
            <a:off x="2285225" y="3225607"/>
            <a:ext cx="1419128" cy="12517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"/>
          <p:cNvSpPr/>
          <p:nvPr/>
        </p:nvSpPr>
        <p:spPr>
          <a:xfrm flipH="1" rot="-3415034">
            <a:off x="5360216" y="729047"/>
            <a:ext cx="4814608" cy="409530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4"/>
          <p:cNvSpPr/>
          <p:nvPr/>
        </p:nvSpPr>
        <p:spPr>
          <a:xfrm rot="5400000">
            <a:off x="-1253772" y="2378259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3" name="Google Shape;253;p14"/>
          <p:cNvGrpSpPr/>
          <p:nvPr/>
        </p:nvGrpSpPr>
        <p:grpSpPr>
          <a:xfrm flipH="1" rot="10800000">
            <a:off x="-135159" y="-547193"/>
            <a:ext cx="1696762" cy="1688828"/>
            <a:chOff x="2414491" y="671177"/>
            <a:chExt cx="1830972" cy="1822411"/>
          </a:xfrm>
        </p:grpSpPr>
        <p:sp>
          <p:nvSpPr>
            <p:cNvPr id="254" name="Google Shape;254;p14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8" name="Google Shape;288;p14"/>
          <p:cNvSpPr/>
          <p:nvPr/>
        </p:nvSpPr>
        <p:spPr>
          <a:xfrm>
            <a:off x="1661788" y="1441452"/>
            <a:ext cx="1434654" cy="1265482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4"/>
          <p:cNvSpPr txBox="1"/>
          <p:nvPr>
            <p:ph hasCustomPrompt="1" type="title"/>
          </p:nvPr>
        </p:nvSpPr>
        <p:spPr>
          <a:xfrm>
            <a:off x="2967200" y="1441438"/>
            <a:ext cx="5142900" cy="17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0" name="Google Shape;290;p14"/>
          <p:cNvSpPr txBox="1"/>
          <p:nvPr>
            <p:ph idx="1" type="body"/>
          </p:nvPr>
        </p:nvSpPr>
        <p:spPr>
          <a:xfrm>
            <a:off x="2967200" y="3236713"/>
            <a:ext cx="51429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7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/>
          <p:nvPr/>
        </p:nvSpPr>
        <p:spPr>
          <a:xfrm>
            <a:off x="7233675" y="-730075"/>
            <a:ext cx="3030078" cy="3486687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6"/>
          <p:cNvSpPr/>
          <p:nvPr/>
        </p:nvSpPr>
        <p:spPr>
          <a:xfrm rot="2540379">
            <a:off x="-721411" y="3502530"/>
            <a:ext cx="2268525" cy="1945325"/>
          </a:xfrm>
          <a:custGeom>
            <a:rect b="b" l="l" r="r" t="t"/>
            <a:pathLst>
              <a:path extrusionOk="0" h="34326" w="40029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6"/>
          <p:cNvSpPr txBox="1"/>
          <p:nvPr>
            <p:ph idx="1" type="subTitle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16"/>
          <p:cNvSpPr txBox="1"/>
          <p:nvPr>
            <p:ph idx="2" type="subTitle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16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8" name="Google Shape;298;p16">
            <a:hlinkClick action="ppaction://hlinksldjump" r:id="rId2"/>
          </p:cNvPr>
          <p:cNvSpPr txBox="1"/>
          <p:nvPr>
            <p:ph idx="3" type="subTitle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99" name="Google Shape;299;p16"/>
          <p:cNvSpPr txBox="1"/>
          <p:nvPr>
            <p:ph idx="4" type="subTitle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300" name="Google Shape;300;p16"/>
          <p:cNvSpPr txBox="1"/>
          <p:nvPr>
            <p:ph idx="5" type="subTitle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301" name="Google Shape;301;p16"/>
          <p:cNvSpPr txBox="1"/>
          <p:nvPr>
            <p:ph idx="6" type="subTitle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302" name="Google Shape;302;p16"/>
          <p:cNvSpPr txBox="1"/>
          <p:nvPr>
            <p:ph idx="7" type="subTitle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16"/>
          <p:cNvSpPr txBox="1"/>
          <p:nvPr>
            <p:ph idx="8" type="subTitle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16">
            <a:hlinkClick action="ppaction://hlinksldjump" r:id="rId3"/>
          </p:cNvPr>
          <p:cNvSpPr txBox="1"/>
          <p:nvPr>
            <p:ph idx="9" type="title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5" name="Google Shape;305;p16"/>
          <p:cNvSpPr txBox="1"/>
          <p:nvPr>
            <p:ph idx="13" type="title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6" name="Google Shape;306;p16"/>
          <p:cNvSpPr txBox="1"/>
          <p:nvPr>
            <p:ph idx="14" type="title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7" name="Google Shape;307;p16"/>
          <p:cNvSpPr txBox="1"/>
          <p:nvPr>
            <p:ph idx="15" type="title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8" name="Google Shape;308;p16"/>
          <p:cNvSpPr txBox="1"/>
          <p:nvPr>
            <p:ph idx="16" type="subTitle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16"/>
          <p:cNvSpPr txBox="1"/>
          <p:nvPr>
            <p:ph idx="17" type="subTitle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310" name="Google Shape;310;p16"/>
          <p:cNvSpPr txBox="1"/>
          <p:nvPr>
            <p:ph idx="18" type="subTitle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311" name="Google Shape;311;p16"/>
          <p:cNvSpPr txBox="1"/>
          <p:nvPr>
            <p:ph idx="19" type="subTitle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16"/>
          <p:cNvSpPr txBox="1"/>
          <p:nvPr>
            <p:ph idx="20" type="title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3" name="Google Shape;313;p16"/>
          <p:cNvSpPr txBox="1"/>
          <p:nvPr>
            <p:ph idx="21" type="title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6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"/>
          <p:cNvSpPr txBox="1"/>
          <p:nvPr>
            <p:ph type="title"/>
          </p:nvPr>
        </p:nvSpPr>
        <p:spPr>
          <a:xfrm flipH="1">
            <a:off x="3275625" y="2841950"/>
            <a:ext cx="457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6" name="Google Shape;316;p17"/>
          <p:cNvSpPr txBox="1"/>
          <p:nvPr>
            <p:ph idx="1" type="subTitle"/>
          </p:nvPr>
        </p:nvSpPr>
        <p:spPr>
          <a:xfrm flipH="1">
            <a:off x="3275625" y="1728850"/>
            <a:ext cx="4575000" cy="11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17"/>
          <p:cNvSpPr/>
          <p:nvPr/>
        </p:nvSpPr>
        <p:spPr>
          <a:xfrm flipH="1" rot="-3415034">
            <a:off x="6361616" y="308997"/>
            <a:ext cx="4814608" cy="409530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7"/>
          <p:cNvSpPr/>
          <p:nvPr/>
        </p:nvSpPr>
        <p:spPr>
          <a:xfrm rot="1848056">
            <a:off x="2372175" y="2639561"/>
            <a:ext cx="1938888" cy="3305698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9" name="Google Shape;319;p17"/>
          <p:cNvGrpSpPr/>
          <p:nvPr/>
        </p:nvGrpSpPr>
        <p:grpSpPr>
          <a:xfrm>
            <a:off x="-228595" y="-80449"/>
            <a:ext cx="2277317" cy="5304377"/>
            <a:chOff x="224725" y="566950"/>
            <a:chExt cx="1850875" cy="4311100"/>
          </a:xfrm>
        </p:grpSpPr>
        <p:sp>
          <p:nvSpPr>
            <p:cNvPr id="320" name="Google Shape;320;p17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4" name="Google Shape;344;p17"/>
          <p:cNvSpPr/>
          <p:nvPr/>
        </p:nvSpPr>
        <p:spPr>
          <a:xfrm rot="-7977677">
            <a:off x="1649745" y="498156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7"/>
          <p:cNvSpPr/>
          <p:nvPr/>
        </p:nvSpPr>
        <p:spPr>
          <a:xfrm>
            <a:off x="7092213" y="3598577"/>
            <a:ext cx="1434654" cy="1265482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4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8"/>
          <p:cNvSpPr/>
          <p:nvPr/>
        </p:nvSpPr>
        <p:spPr>
          <a:xfrm flipH="1" rot="2465585">
            <a:off x="-2193957" y="2702195"/>
            <a:ext cx="4267802" cy="2625668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8"/>
          <p:cNvSpPr/>
          <p:nvPr/>
        </p:nvSpPr>
        <p:spPr>
          <a:xfrm flipH="1" rot="-6430284">
            <a:off x="6992855" y="-1008460"/>
            <a:ext cx="3967958" cy="3604468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8"/>
          <p:cNvSpPr/>
          <p:nvPr/>
        </p:nvSpPr>
        <p:spPr>
          <a:xfrm>
            <a:off x="-458900" y="-740250"/>
            <a:ext cx="2037008" cy="2154203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8"/>
          <p:cNvSpPr txBox="1"/>
          <p:nvPr>
            <p:ph idx="1" type="subTitle"/>
          </p:nvPr>
        </p:nvSpPr>
        <p:spPr>
          <a:xfrm>
            <a:off x="628701" y="318197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18"/>
          <p:cNvSpPr txBox="1"/>
          <p:nvPr>
            <p:ph idx="2" type="subTitle"/>
          </p:nvPr>
        </p:nvSpPr>
        <p:spPr>
          <a:xfrm>
            <a:off x="3488100" y="318197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18"/>
          <p:cNvSpPr txBox="1"/>
          <p:nvPr>
            <p:ph idx="3" type="subTitle"/>
          </p:nvPr>
        </p:nvSpPr>
        <p:spPr>
          <a:xfrm>
            <a:off x="628700" y="364971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18"/>
          <p:cNvSpPr txBox="1"/>
          <p:nvPr>
            <p:ph idx="4" type="subTitle"/>
          </p:nvPr>
        </p:nvSpPr>
        <p:spPr>
          <a:xfrm>
            <a:off x="3488100" y="364971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18"/>
          <p:cNvSpPr txBox="1"/>
          <p:nvPr>
            <p:ph type="title"/>
          </p:nvPr>
        </p:nvSpPr>
        <p:spPr>
          <a:xfrm>
            <a:off x="628699" y="1464438"/>
            <a:ext cx="21678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5" name="Google Shape;355;p18"/>
          <p:cNvSpPr txBox="1"/>
          <p:nvPr>
            <p:ph idx="5" type="title"/>
          </p:nvPr>
        </p:nvSpPr>
        <p:spPr>
          <a:xfrm>
            <a:off x="3456213" y="1464438"/>
            <a:ext cx="21678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6" name="Google Shape;356;p18"/>
          <p:cNvSpPr txBox="1"/>
          <p:nvPr>
            <p:ph idx="6" type="subTitle"/>
          </p:nvPr>
        </p:nvSpPr>
        <p:spPr>
          <a:xfrm>
            <a:off x="6347500" y="318197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18"/>
          <p:cNvSpPr txBox="1"/>
          <p:nvPr>
            <p:ph idx="7" type="subTitle"/>
          </p:nvPr>
        </p:nvSpPr>
        <p:spPr>
          <a:xfrm>
            <a:off x="6347488" y="364971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18"/>
          <p:cNvSpPr txBox="1"/>
          <p:nvPr>
            <p:ph idx="8" type="title"/>
          </p:nvPr>
        </p:nvSpPr>
        <p:spPr>
          <a:xfrm>
            <a:off x="6347501" y="1464438"/>
            <a:ext cx="21678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9" name="Google Shape;359;p18"/>
          <p:cNvSpPr txBox="1"/>
          <p:nvPr>
            <p:ph idx="9"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5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9"/>
          <p:cNvSpPr/>
          <p:nvPr/>
        </p:nvSpPr>
        <p:spPr>
          <a:xfrm rot="672094">
            <a:off x="5584289" y="562638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9"/>
          <p:cNvSpPr/>
          <p:nvPr/>
        </p:nvSpPr>
        <p:spPr>
          <a:xfrm rot="3414914">
            <a:off x="-1520563" y="790995"/>
            <a:ext cx="3987256" cy="3391668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3" name="Google Shape;363;p19"/>
          <p:cNvGrpSpPr/>
          <p:nvPr/>
        </p:nvGrpSpPr>
        <p:grpSpPr>
          <a:xfrm flipH="1" rot="10800000">
            <a:off x="430416" y="1844182"/>
            <a:ext cx="1696762" cy="1688828"/>
            <a:chOff x="2414491" y="671177"/>
            <a:chExt cx="1830972" cy="1822411"/>
          </a:xfrm>
        </p:grpSpPr>
        <p:sp>
          <p:nvSpPr>
            <p:cNvPr id="364" name="Google Shape;364;p19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8" name="Google Shape;398;p19"/>
          <p:cNvSpPr/>
          <p:nvPr/>
        </p:nvSpPr>
        <p:spPr>
          <a:xfrm rot="1095657">
            <a:off x="1778030" y="3865579"/>
            <a:ext cx="1021004" cy="1333445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9"/>
          <p:cNvSpPr txBox="1"/>
          <p:nvPr>
            <p:ph idx="1" type="subTitle"/>
          </p:nvPr>
        </p:nvSpPr>
        <p:spPr>
          <a:xfrm>
            <a:off x="2718750" y="1540138"/>
            <a:ext cx="370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19"/>
          <p:cNvSpPr txBox="1"/>
          <p:nvPr>
            <p:ph type="title"/>
          </p:nvPr>
        </p:nvSpPr>
        <p:spPr>
          <a:xfrm>
            <a:off x="2718750" y="967438"/>
            <a:ext cx="370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1" name="Google Shape;401;p19"/>
          <p:cNvSpPr txBox="1"/>
          <p:nvPr>
            <p:ph idx="2" type="subTitle"/>
          </p:nvPr>
        </p:nvSpPr>
        <p:spPr>
          <a:xfrm>
            <a:off x="2718750" y="2673663"/>
            <a:ext cx="370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19"/>
          <p:cNvSpPr txBox="1"/>
          <p:nvPr>
            <p:ph idx="3" type="title"/>
          </p:nvPr>
        </p:nvSpPr>
        <p:spPr>
          <a:xfrm>
            <a:off x="2718750" y="2100933"/>
            <a:ext cx="370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3" name="Google Shape;403;p19"/>
          <p:cNvSpPr txBox="1"/>
          <p:nvPr>
            <p:ph idx="4" type="subTitle"/>
          </p:nvPr>
        </p:nvSpPr>
        <p:spPr>
          <a:xfrm>
            <a:off x="2718750" y="3807163"/>
            <a:ext cx="370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19"/>
          <p:cNvSpPr txBox="1"/>
          <p:nvPr>
            <p:ph idx="5" type="title"/>
          </p:nvPr>
        </p:nvSpPr>
        <p:spPr>
          <a:xfrm>
            <a:off x="2718750" y="3234463"/>
            <a:ext cx="370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22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0"/>
          <p:cNvSpPr/>
          <p:nvPr/>
        </p:nvSpPr>
        <p:spPr>
          <a:xfrm rot="-1781954">
            <a:off x="6294084" y="45611"/>
            <a:ext cx="4658414" cy="476516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0"/>
          <p:cNvSpPr/>
          <p:nvPr/>
        </p:nvSpPr>
        <p:spPr>
          <a:xfrm>
            <a:off x="6619750" y="1260100"/>
            <a:ext cx="1269687" cy="1658228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0"/>
          <p:cNvSpPr/>
          <p:nvPr/>
        </p:nvSpPr>
        <p:spPr>
          <a:xfrm flipH="1" rot="1145765">
            <a:off x="-1426013" y="-803761"/>
            <a:ext cx="3397353" cy="3383266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0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0" name="Google Shape;410;p20"/>
          <p:cNvSpPr txBox="1"/>
          <p:nvPr>
            <p:ph idx="1" type="subTitle"/>
          </p:nvPr>
        </p:nvSpPr>
        <p:spPr>
          <a:xfrm>
            <a:off x="897675" y="1577850"/>
            <a:ext cx="4809300" cy="2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/>
        </p:txBody>
      </p:sp>
      <p:grpSp>
        <p:nvGrpSpPr>
          <p:cNvPr id="411" name="Google Shape;411;p20"/>
          <p:cNvGrpSpPr/>
          <p:nvPr/>
        </p:nvGrpSpPr>
        <p:grpSpPr>
          <a:xfrm flipH="1" rot="10800000">
            <a:off x="4776891" y="3572332"/>
            <a:ext cx="1696762" cy="1688828"/>
            <a:chOff x="2414491" y="671177"/>
            <a:chExt cx="1830972" cy="1822411"/>
          </a:xfrm>
        </p:grpSpPr>
        <p:sp>
          <p:nvSpPr>
            <p:cNvPr id="412" name="Google Shape;412;p20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 flipH="1" rot="-1762095">
            <a:off x="-645480" y="2383695"/>
            <a:ext cx="2540453" cy="3781447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8139625" y="1901675"/>
            <a:ext cx="1844545" cy="1627040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3">
  <p:cSld name="CUSTOM_23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1"/>
          <p:cNvSpPr txBox="1"/>
          <p:nvPr>
            <p:ph type="title"/>
          </p:nvPr>
        </p:nvSpPr>
        <p:spPr>
          <a:xfrm>
            <a:off x="713225" y="1505738"/>
            <a:ext cx="44508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8" name="Google Shape;448;p21"/>
          <p:cNvSpPr txBox="1"/>
          <p:nvPr>
            <p:ph idx="1" type="subTitle"/>
          </p:nvPr>
        </p:nvSpPr>
        <p:spPr>
          <a:xfrm>
            <a:off x="713225" y="2725763"/>
            <a:ext cx="3231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/>
        </p:txBody>
      </p:sp>
      <p:grpSp>
        <p:nvGrpSpPr>
          <p:cNvPr id="449" name="Google Shape;449;p21"/>
          <p:cNvGrpSpPr/>
          <p:nvPr/>
        </p:nvGrpSpPr>
        <p:grpSpPr>
          <a:xfrm flipH="1">
            <a:off x="5418880" y="1"/>
            <a:ext cx="2277317" cy="5304377"/>
            <a:chOff x="224725" y="566950"/>
            <a:chExt cx="1850875" cy="4311100"/>
          </a:xfrm>
        </p:grpSpPr>
        <p:sp>
          <p:nvSpPr>
            <p:cNvPr id="450" name="Google Shape;450;p21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1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1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1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1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1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1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1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1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1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1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1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1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1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1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1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1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1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1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4" name="Google Shape;474;p21"/>
          <p:cNvSpPr/>
          <p:nvPr/>
        </p:nvSpPr>
        <p:spPr>
          <a:xfrm flipH="1" rot="-5035031">
            <a:off x="4206940" y="751857"/>
            <a:ext cx="7221377" cy="444298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1"/>
          <p:cNvSpPr/>
          <p:nvPr/>
        </p:nvSpPr>
        <p:spPr>
          <a:xfrm rot="5400000">
            <a:off x="-2021747" y="2268334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1"/>
          <p:cNvSpPr/>
          <p:nvPr/>
        </p:nvSpPr>
        <p:spPr>
          <a:xfrm>
            <a:off x="1280800" y="-652650"/>
            <a:ext cx="1871779" cy="1796023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4">
  <p:cSld name="CUSTOM_27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2"/>
          <p:cNvSpPr/>
          <p:nvPr/>
        </p:nvSpPr>
        <p:spPr>
          <a:xfrm rot="-1408952">
            <a:off x="7039333" y="962822"/>
            <a:ext cx="3561578" cy="4437854"/>
          </a:xfrm>
          <a:custGeom>
            <a:rect b="b" l="l" r="r" t="t"/>
            <a:pathLst>
              <a:path extrusionOk="0" h="21250" w="15146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2"/>
          <p:cNvSpPr/>
          <p:nvPr/>
        </p:nvSpPr>
        <p:spPr>
          <a:xfrm flipH="1" rot="5400000">
            <a:off x="-1331519" y="-591459"/>
            <a:ext cx="5570538" cy="3629454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2"/>
          <p:cNvSpPr/>
          <p:nvPr/>
        </p:nvSpPr>
        <p:spPr>
          <a:xfrm rot="-7977677">
            <a:off x="1465320" y="345459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1" name="Google Shape;481;p22"/>
          <p:cNvGrpSpPr/>
          <p:nvPr/>
        </p:nvGrpSpPr>
        <p:grpSpPr>
          <a:xfrm>
            <a:off x="5084307" y="-1054185"/>
            <a:ext cx="2304462" cy="2293869"/>
            <a:chOff x="2414491" y="671177"/>
            <a:chExt cx="1830972" cy="1822411"/>
          </a:xfrm>
        </p:grpSpPr>
        <p:sp>
          <p:nvSpPr>
            <p:cNvPr id="482" name="Google Shape;482;p22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2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2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2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2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2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2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2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2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2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2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2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2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2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2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2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2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2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2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2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2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2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2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2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2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2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2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2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2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2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2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2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2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2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6" name="Google Shape;516;p22"/>
          <p:cNvSpPr txBox="1"/>
          <p:nvPr>
            <p:ph type="title"/>
          </p:nvPr>
        </p:nvSpPr>
        <p:spPr>
          <a:xfrm>
            <a:off x="2690725" y="1505725"/>
            <a:ext cx="38589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85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7" name="Google Shape;517;p22"/>
          <p:cNvSpPr txBox="1"/>
          <p:nvPr>
            <p:ph idx="1" type="subTitle"/>
          </p:nvPr>
        </p:nvSpPr>
        <p:spPr>
          <a:xfrm>
            <a:off x="2690725" y="2725750"/>
            <a:ext cx="38589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3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3"/>
          <p:cNvSpPr/>
          <p:nvPr/>
        </p:nvSpPr>
        <p:spPr>
          <a:xfrm rot="-5620610">
            <a:off x="7759237" y="345401"/>
            <a:ext cx="3242370" cy="3111144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3"/>
          <p:cNvSpPr/>
          <p:nvPr/>
        </p:nvSpPr>
        <p:spPr>
          <a:xfrm flipH="1" rot="-5400000">
            <a:off x="-700258" y="2716121"/>
            <a:ext cx="3397312" cy="3383225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3"/>
          <p:cNvSpPr/>
          <p:nvPr/>
        </p:nvSpPr>
        <p:spPr>
          <a:xfrm flipH="1" rot="1891771">
            <a:off x="3633391" y="3134640"/>
            <a:ext cx="2182046" cy="3720269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3" name="Google Shape;523;p23"/>
          <p:cNvSpPr txBox="1"/>
          <p:nvPr>
            <p:ph idx="1" type="subTitle"/>
          </p:nvPr>
        </p:nvSpPr>
        <p:spPr>
          <a:xfrm>
            <a:off x="5403875" y="133352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4" name="Google Shape;524;p23"/>
          <p:cNvSpPr txBox="1"/>
          <p:nvPr>
            <p:ph idx="2" type="subTitle"/>
          </p:nvPr>
        </p:nvSpPr>
        <p:spPr>
          <a:xfrm>
            <a:off x="5403875" y="285297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5" name="Google Shape;525;p23"/>
          <p:cNvSpPr txBox="1"/>
          <p:nvPr>
            <p:ph idx="3" type="subTitle"/>
          </p:nvPr>
        </p:nvSpPr>
        <p:spPr>
          <a:xfrm>
            <a:off x="5403875" y="1839280"/>
            <a:ext cx="21678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6" name="Google Shape;526;p23"/>
          <p:cNvSpPr txBox="1"/>
          <p:nvPr>
            <p:ph idx="4" type="subTitle"/>
          </p:nvPr>
        </p:nvSpPr>
        <p:spPr>
          <a:xfrm>
            <a:off x="5403875" y="3358730"/>
            <a:ext cx="21678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8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4"/>
          <p:cNvSpPr/>
          <p:nvPr/>
        </p:nvSpPr>
        <p:spPr>
          <a:xfrm rot="5035045">
            <a:off x="-2322768" y="2876704"/>
            <a:ext cx="5262855" cy="323795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9" name="Google Shape;529;p24"/>
          <p:cNvGrpSpPr/>
          <p:nvPr/>
        </p:nvGrpSpPr>
        <p:grpSpPr>
          <a:xfrm>
            <a:off x="-107118" y="-842535"/>
            <a:ext cx="2304462" cy="2293869"/>
            <a:chOff x="2414491" y="671177"/>
            <a:chExt cx="1830972" cy="1822411"/>
          </a:xfrm>
        </p:grpSpPr>
        <p:sp>
          <p:nvSpPr>
            <p:cNvPr id="530" name="Google Shape;530;p24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4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4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4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4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4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4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4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4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4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4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4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4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4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4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4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4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4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4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4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4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4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4" name="Google Shape;564;p24"/>
          <p:cNvSpPr/>
          <p:nvPr/>
        </p:nvSpPr>
        <p:spPr>
          <a:xfrm rot="-4280482">
            <a:off x="6793782" y="-1466885"/>
            <a:ext cx="3375483" cy="5024332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4"/>
          <p:cNvSpPr/>
          <p:nvPr/>
        </p:nvSpPr>
        <p:spPr>
          <a:xfrm rot="-7977677">
            <a:off x="5123145" y="405614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4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7" name="Google Shape;567;p24"/>
          <p:cNvSpPr txBox="1"/>
          <p:nvPr>
            <p:ph idx="1" type="subTitle"/>
          </p:nvPr>
        </p:nvSpPr>
        <p:spPr>
          <a:xfrm>
            <a:off x="713250" y="266112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8" name="Google Shape;568;p24"/>
          <p:cNvSpPr txBox="1"/>
          <p:nvPr>
            <p:ph idx="2" type="subTitle"/>
          </p:nvPr>
        </p:nvSpPr>
        <p:spPr>
          <a:xfrm>
            <a:off x="3488100" y="266112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9" name="Google Shape;569;p24"/>
          <p:cNvSpPr txBox="1"/>
          <p:nvPr>
            <p:ph idx="3" type="subTitle"/>
          </p:nvPr>
        </p:nvSpPr>
        <p:spPr>
          <a:xfrm>
            <a:off x="713250" y="312886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0" name="Google Shape;570;p24"/>
          <p:cNvSpPr txBox="1"/>
          <p:nvPr>
            <p:ph idx="4" type="subTitle"/>
          </p:nvPr>
        </p:nvSpPr>
        <p:spPr>
          <a:xfrm>
            <a:off x="3488100" y="312886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1" name="Google Shape;571;p24"/>
          <p:cNvSpPr txBox="1"/>
          <p:nvPr>
            <p:ph idx="5" type="subTitle"/>
          </p:nvPr>
        </p:nvSpPr>
        <p:spPr>
          <a:xfrm>
            <a:off x="6262950" y="266112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2" name="Google Shape;572;p24"/>
          <p:cNvSpPr txBox="1"/>
          <p:nvPr>
            <p:ph idx="6" type="subTitle"/>
          </p:nvPr>
        </p:nvSpPr>
        <p:spPr>
          <a:xfrm>
            <a:off x="6262950" y="312886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0"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5"/>
          <p:cNvSpPr/>
          <p:nvPr/>
        </p:nvSpPr>
        <p:spPr>
          <a:xfrm rot="-7977680">
            <a:off x="2936026" y="3869950"/>
            <a:ext cx="2430109" cy="2331757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5" name="Google Shape;575;p25"/>
          <p:cNvGrpSpPr/>
          <p:nvPr/>
        </p:nvGrpSpPr>
        <p:grpSpPr>
          <a:xfrm flipH="1" rot="10800000">
            <a:off x="205659" y="2003797"/>
            <a:ext cx="1888282" cy="1879453"/>
            <a:chOff x="2414491" y="671177"/>
            <a:chExt cx="1830972" cy="1822411"/>
          </a:xfrm>
        </p:grpSpPr>
        <p:sp>
          <p:nvSpPr>
            <p:cNvPr id="576" name="Google Shape;576;p25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5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5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5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5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5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5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5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5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5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5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5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5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5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5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5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5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5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5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5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5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5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5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5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5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5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5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5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5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5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5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5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0" name="Google Shape;610;p25"/>
          <p:cNvSpPr/>
          <p:nvPr/>
        </p:nvSpPr>
        <p:spPr>
          <a:xfrm flipH="1" rot="135969">
            <a:off x="-993079" y="-957313"/>
            <a:ext cx="3397316" cy="338322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5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2" name="Google Shape;612;p25"/>
          <p:cNvSpPr txBox="1"/>
          <p:nvPr>
            <p:ph idx="1" type="subTitle"/>
          </p:nvPr>
        </p:nvSpPr>
        <p:spPr>
          <a:xfrm>
            <a:off x="2214975" y="1767075"/>
            <a:ext cx="2167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3" name="Google Shape;613;p25"/>
          <p:cNvSpPr txBox="1"/>
          <p:nvPr>
            <p:ph idx="2" type="subTitle"/>
          </p:nvPr>
        </p:nvSpPr>
        <p:spPr>
          <a:xfrm>
            <a:off x="4761225" y="1767075"/>
            <a:ext cx="2167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25"/>
          <p:cNvSpPr txBox="1"/>
          <p:nvPr>
            <p:ph idx="3" type="subTitle"/>
          </p:nvPr>
        </p:nvSpPr>
        <p:spPr>
          <a:xfrm>
            <a:off x="2214975" y="214186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5" name="Google Shape;615;p25"/>
          <p:cNvSpPr txBox="1"/>
          <p:nvPr>
            <p:ph idx="4" type="subTitle"/>
          </p:nvPr>
        </p:nvSpPr>
        <p:spPr>
          <a:xfrm>
            <a:off x="4761225" y="214186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6" name="Google Shape;616;p25"/>
          <p:cNvSpPr txBox="1"/>
          <p:nvPr>
            <p:ph idx="5" type="subTitle"/>
          </p:nvPr>
        </p:nvSpPr>
        <p:spPr>
          <a:xfrm>
            <a:off x="2214975" y="3065375"/>
            <a:ext cx="2167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7" name="Google Shape;617;p25"/>
          <p:cNvSpPr txBox="1"/>
          <p:nvPr>
            <p:ph idx="6" type="subTitle"/>
          </p:nvPr>
        </p:nvSpPr>
        <p:spPr>
          <a:xfrm>
            <a:off x="4761225" y="3065375"/>
            <a:ext cx="2167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8" name="Google Shape;618;p25"/>
          <p:cNvSpPr txBox="1"/>
          <p:nvPr>
            <p:ph idx="7" type="subTitle"/>
          </p:nvPr>
        </p:nvSpPr>
        <p:spPr>
          <a:xfrm>
            <a:off x="2214975" y="344011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9" name="Google Shape;619;p25"/>
          <p:cNvSpPr txBox="1"/>
          <p:nvPr>
            <p:ph idx="8" type="subTitle"/>
          </p:nvPr>
        </p:nvSpPr>
        <p:spPr>
          <a:xfrm>
            <a:off x="4761225" y="344011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0" name="Google Shape;620;p25"/>
          <p:cNvSpPr/>
          <p:nvPr/>
        </p:nvSpPr>
        <p:spPr>
          <a:xfrm flipH="1" rot="-5035048">
            <a:off x="5373790" y="594172"/>
            <a:ext cx="6829100" cy="4201641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9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6"/>
          <p:cNvSpPr/>
          <p:nvPr/>
        </p:nvSpPr>
        <p:spPr>
          <a:xfrm>
            <a:off x="4487750" y="727477"/>
            <a:ext cx="6559985" cy="5236281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26"/>
          <p:cNvSpPr/>
          <p:nvPr/>
        </p:nvSpPr>
        <p:spPr>
          <a:xfrm rot="5400000">
            <a:off x="-2563625" y="1125983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26"/>
          <p:cNvSpPr/>
          <p:nvPr/>
        </p:nvSpPr>
        <p:spPr>
          <a:xfrm rot="-7977677">
            <a:off x="635395" y="-298381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26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6" name="Google Shape;626;p26"/>
          <p:cNvSpPr txBox="1"/>
          <p:nvPr>
            <p:ph idx="1" type="subTitle"/>
          </p:nvPr>
        </p:nvSpPr>
        <p:spPr>
          <a:xfrm>
            <a:off x="1094250" y="1652438"/>
            <a:ext cx="2167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7" name="Google Shape;627;p26"/>
          <p:cNvSpPr txBox="1"/>
          <p:nvPr>
            <p:ph idx="2" type="subTitle"/>
          </p:nvPr>
        </p:nvSpPr>
        <p:spPr>
          <a:xfrm>
            <a:off x="3488100" y="1652438"/>
            <a:ext cx="2167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8" name="Google Shape;628;p26"/>
          <p:cNvSpPr txBox="1"/>
          <p:nvPr>
            <p:ph idx="3" type="subTitle"/>
          </p:nvPr>
        </p:nvSpPr>
        <p:spPr>
          <a:xfrm>
            <a:off x="1094250" y="2043850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9" name="Google Shape;629;p26"/>
          <p:cNvSpPr txBox="1"/>
          <p:nvPr>
            <p:ph idx="4" type="subTitle"/>
          </p:nvPr>
        </p:nvSpPr>
        <p:spPr>
          <a:xfrm>
            <a:off x="3488100" y="2043850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0" name="Google Shape;630;p26"/>
          <p:cNvSpPr txBox="1"/>
          <p:nvPr>
            <p:ph idx="5" type="subTitle"/>
          </p:nvPr>
        </p:nvSpPr>
        <p:spPr>
          <a:xfrm>
            <a:off x="5881950" y="1652438"/>
            <a:ext cx="2167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1" name="Google Shape;631;p26"/>
          <p:cNvSpPr txBox="1"/>
          <p:nvPr>
            <p:ph idx="6" type="subTitle"/>
          </p:nvPr>
        </p:nvSpPr>
        <p:spPr>
          <a:xfrm>
            <a:off x="5881950" y="2043850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2" name="Google Shape;632;p26"/>
          <p:cNvSpPr txBox="1"/>
          <p:nvPr>
            <p:ph idx="7" type="subTitle"/>
          </p:nvPr>
        </p:nvSpPr>
        <p:spPr>
          <a:xfrm>
            <a:off x="1094250" y="2989363"/>
            <a:ext cx="2167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3" name="Google Shape;633;p26"/>
          <p:cNvSpPr txBox="1"/>
          <p:nvPr>
            <p:ph idx="8" type="subTitle"/>
          </p:nvPr>
        </p:nvSpPr>
        <p:spPr>
          <a:xfrm>
            <a:off x="3488100" y="2989363"/>
            <a:ext cx="2167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4" name="Google Shape;634;p26"/>
          <p:cNvSpPr txBox="1"/>
          <p:nvPr>
            <p:ph idx="9" type="subTitle"/>
          </p:nvPr>
        </p:nvSpPr>
        <p:spPr>
          <a:xfrm>
            <a:off x="1094250" y="3380900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5" name="Google Shape;635;p26"/>
          <p:cNvSpPr txBox="1"/>
          <p:nvPr>
            <p:ph idx="13" type="subTitle"/>
          </p:nvPr>
        </p:nvSpPr>
        <p:spPr>
          <a:xfrm>
            <a:off x="3488100" y="3380900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6" name="Google Shape;636;p26"/>
          <p:cNvSpPr txBox="1"/>
          <p:nvPr>
            <p:ph idx="14" type="subTitle"/>
          </p:nvPr>
        </p:nvSpPr>
        <p:spPr>
          <a:xfrm>
            <a:off x="5881950" y="2989363"/>
            <a:ext cx="2167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7" name="Google Shape;637;p26"/>
          <p:cNvSpPr txBox="1"/>
          <p:nvPr>
            <p:ph idx="15" type="subTitle"/>
          </p:nvPr>
        </p:nvSpPr>
        <p:spPr>
          <a:xfrm>
            <a:off x="5881950" y="3380900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7"/>
          <p:cNvSpPr/>
          <p:nvPr/>
        </p:nvSpPr>
        <p:spPr>
          <a:xfrm flipH="1" rot="-8234214">
            <a:off x="6462164" y="-167221"/>
            <a:ext cx="4162685" cy="2560997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27"/>
          <p:cNvSpPr/>
          <p:nvPr/>
        </p:nvSpPr>
        <p:spPr>
          <a:xfrm rot="672094">
            <a:off x="-1833836" y="1849763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27"/>
          <p:cNvSpPr/>
          <p:nvPr/>
        </p:nvSpPr>
        <p:spPr>
          <a:xfrm>
            <a:off x="8042975" y="3533675"/>
            <a:ext cx="775608" cy="1012954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27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"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8"/>
          <p:cNvSpPr/>
          <p:nvPr/>
        </p:nvSpPr>
        <p:spPr>
          <a:xfrm flipH="1" rot="-2505069">
            <a:off x="6267646" y="1159768"/>
            <a:ext cx="4436783" cy="371422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28"/>
          <p:cNvSpPr/>
          <p:nvPr/>
        </p:nvSpPr>
        <p:spPr>
          <a:xfrm rot="3781174">
            <a:off x="-1644519" y="1806437"/>
            <a:ext cx="4267951" cy="262576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6" name="Google Shape;646;p28"/>
          <p:cNvGrpSpPr/>
          <p:nvPr/>
        </p:nvGrpSpPr>
        <p:grpSpPr>
          <a:xfrm flipH="1" rot="10800000">
            <a:off x="566191" y="1712532"/>
            <a:ext cx="1696762" cy="1688828"/>
            <a:chOff x="2414491" y="671177"/>
            <a:chExt cx="1830972" cy="1822411"/>
          </a:xfrm>
        </p:grpSpPr>
        <p:sp>
          <p:nvSpPr>
            <p:cNvPr id="647" name="Google Shape;647;p28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1" name="Google Shape;681;p28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4"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9"/>
          <p:cNvSpPr/>
          <p:nvPr/>
        </p:nvSpPr>
        <p:spPr>
          <a:xfrm rot="5400000">
            <a:off x="-897085" y="455393"/>
            <a:ext cx="4906632" cy="4469596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29"/>
          <p:cNvSpPr/>
          <p:nvPr/>
        </p:nvSpPr>
        <p:spPr>
          <a:xfrm rot="4271990">
            <a:off x="6861805" y="3034227"/>
            <a:ext cx="3403945" cy="3389831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29"/>
          <p:cNvSpPr/>
          <p:nvPr/>
        </p:nvSpPr>
        <p:spPr>
          <a:xfrm>
            <a:off x="7014776" y="357427"/>
            <a:ext cx="801658" cy="707098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29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5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0"/>
          <p:cNvSpPr/>
          <p:nvPr/>
        </p:nvSpPr>
        <p:spPr>
          <a:xfrm rot="8100090">
            <a:off x="-1277624" y="-498533"/>
            <a:ext cx="4047120" cy="248996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30"/>
          <p:cNvSpPr/>
          <p:nvPr/>
        </p:nvSpPr>
        <p:spPr>
          <a:xfrm flipH="1" rot="-2262480">
            <a:off x="5470609" y="3669962"/>
            <a:ext cx="4913469" cy="302290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30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1" name="Google Shape;691;p30"/>
          <p:cNvSpPr/>
          <p:nvPr/>
        </p:nvSpPr>
        <p:spPr>
          <a:xfrm rot="-7977666">
            <a:off x="7581866" y="924182"/>
            <a:ext cx="1233331" cy="1183416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4"/>
          <p:cNvSpPr txBox="1"/>
          <p:nvPr>
            <p:ph idx="1" type="body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/>
        </p:txBody>
      </p:sp>
      <p:grpSp>
        <p:nvGrpSpPr>
          <p:cNvPr id="59" name="Google Shape;59;p4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60" name="Google Shape;60;p4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-1140322" y="1463656"/>
              <a:ext cx="1962482" cy="1953284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-730833" y="1637371"/>
              <a:ext cx="10401" cy="808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-620381" y="1470575"/>
              <a:ext cx="308321" cy="260014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-212008" y="1463656"/>
              <a:ext cx="309481" cy="266933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197481" y="1576386"/>
              <a:ext cx="117372" cy="69065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348160" y="1599422"/>
              <a:ext cx="6962" cy="131167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-1074782" y="2080254"/>
              <a:ext cx="2364" cy="4642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-924060" y="1822561"/>
              <a:ext cx="2321" cy="2364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-1010358" y="1944488"/>
              <a:ext cx="88620" cy="55269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-821687" y="1731707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-413315" y="1731707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-3825" y="1731707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404547" y="1766218"/>
              <a:ext cx="308321" cy="317518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-1136884" y="2350540"/>
              <a:ext cx="8080" cy="10401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-1028753" y="2094050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-620381" y="2094050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-212008" y="2094050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197481" y="2092890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605853" y="2092890"/>
              <a:ext cx="207109" cy="353189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-1131125" y="2435678"/>
              <a:ext cx="209386" cy="35202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-821687" y="243567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-413315" y="2435678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-3825" y="243567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404547" y="243567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-1028753" y="2801503"/>
              <a:ext cx="308321" cy="314080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-620381" y="28015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-212008" y="2801503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197481" y="28015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05853" y="2886598"/>
              <a:ext cx="84021" cy="52948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-636497" y="3228269"/>
              <a:ext cx="123131" cy="73663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-671008" y="3143131"/>
              <a:ext cx="6962" cy="139247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-413315" y="3143131"/>
              <a:ext cx="309481" cy="273810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-3825" y="3143131"/>
              <a:ext cx="308321" cy="26577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404547" y="3228269"/>
              <a:ext cx="13839" cy="10401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4"/>
          <p:cNvSpPr/>
          <p:nvPr/>
        </p:nvSpPr>
        <p:spPr>
          <a:xfrm flipH="1">
            <a:off x="-817503" y="2575150"/>
            <a:ext cx="2540578" cy="378149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6"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1"/>
          <p:cNvSpPr/>
          <p:nvPr/>
        </p:nvSpPr>
        <p:spPr>
          <a:xfrm rot="5575585">
            <a:off x="-1934287" y="-969252"/>
            <a:ext cx="4436755" cy="371424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31"/>
          <p:cNvSpPr/>
          <p:nvPr/>
        </p:nvSpPr>
        <p:spPr>
          <a:xfrm>
            <a:off x="4971452" y="887873"/>
            <a:ext cx="5492180" cy="3689245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31"/>
          <p:cNvSpPr/>
          <p:nvPr/>
        </p:nvSpPr>
        <p:spPr>
          <a:xfrm rot="-7977666">
            <a:off x="3954029" y="4656032"/>
            <a:ext cx="1233331" cy="1183416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31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8"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2"/>
          <p:cNvSpPr/>
          <p:nvPr/>
        </p:nvSpPr>
        <p:spPr>
          <a:xfrm flipH="1" rot="912733">
            <a:off x="-1572654" y="597947"/>
            <a:ext cx="3253667" cy="548082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32"/>
          <p:cNvSpPr/>
          <p:nvPr/>
        </p:nvSpPr>
        <p:spPr>
          <a:xfrm rot="-482288">
            <a:off x="6784912" y="-733687"/>
            <a:ext cx="3654738" cy="3639584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32"/>
          <p:cNvSpPr/>
          <p:nvPr/>
        </p:nvSpPr>
        <p:spPr>
          <a:xfrm rot="3320924">
            <a:off x="8443534" y="3822428"/>
            <a:ext cx="1269688" cy="1658230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32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20"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3"/>
          <p:cNvSpPr/>
          <p:nvPr/>
        </p:nvSpPr>
        <p:spPr>
          <a:xfrm rot="-5620610">
            <a:off x="8235762" y="2503251"/>
            <a:ext cx="3242370" cy="3111144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33"/>
          <p:cNvSpPr/>
          <p:nvPr/>
        </p:nvSpPr>
        <p:spPr>
          <a:xfrm flipH="1" rot="-595142">
            <a:off x="-1233073" y="-485172"/>
            <a:ext cx="3397327" cy="3383240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33"/>
          <p:cNvSpPr/>
          <p:nvPr/>
        </p:nvSpPr>
        <p:spPr>
          <a:xfrm rot="-7977683">
            <a:off x="6409699" y="-292300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3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21"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4"/>
          <p:cNvSpPr/>
          <p:nvPr/>
        </p:nvSpPr>
        <p:spPr>
          <a:xfrm flipH="1" rot="-5400000">
            <a:off x="5697375" y="631183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34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710" name="Google Shape;710;p34"/>
          <p:cNvGrpSpPr/>
          <p:nvPr/>
        </p:nvGrpSpPr>
        <p:grpSpPr>
          <a:xfrm flipH="1" rot="10800000">
            <a:off x="-776141" y="2015093"/>
            <a:ext cx="2087674" cy="2077913"/>
            <a:chOff x="2414491" y="671177"/>
            <a:chExt cx="1830972" cy="1822411"/>
          </a:xfrm>
        </p:grpSpPr>
        <p:sp>
          <p:nvSpPr>
            <p:cNvPr id="711" name="Google Shape;711;p34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6"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5"/>
          <p:cNvSpPr/>
          <p:nvPr/>
        </p:nvSpPr>
        <p:spPr>
          <a:xfrm rot="-2187687">
            <a:off x="6997415" y="2824325"/>
            <a:ext cx="1938838" cy="3305612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35"/>
          <p:cNvSpPr/>
          <p:nvPr/>
        </p:nvSpPr>
        <p:spPr>
          <a:xfrm rot="1855510">
            <a:off x="2523490" y="193756"/>
            <a:ext cx="4979106" cy="4104445"/>
          </a:xfrm>
          <a:custGeom>
            <a:rect b="b" l="l" r="r" t="t"/>
            <a:pathLst>
              <a:path extrusionOk="0" h="48836" w="59243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35"/>
          <p:cNvSpPr/>
          <p:nvPr/>
        </p:nvSpPr>
        <p:spPr>
          <a:xfrm flipH="1" rot="10800000">
            <a:off x="242450" y="2888462"/>
            <a:ext cx="1774800" cy="177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9" name="Google Shape;749;p35"/>
          <p:cNvGrpSpPr/>
          <p:nvPr/>
        </p:nvGrpSpPr>
        <p:grpSpPr>
          <a:xfrm flipH="1" rot="10800000">
            <a:off x="955516" y="2266845"/>
            <a:ext cx="1696762" cy="1688828"/>
            <a:chOff x="2414491" y="671177"/>
            <a:chExt cx="1830972" cy="1822411"/>
          </a:xfrm>
        </p:grpSpPr>
        <p:sp>
          <p:nvSpPr>
            <p:cNvPr id="750" name="Google Shape;750;p35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5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5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4" name="Google Shape;784;p35"/>
          <p:cNvSpPr/>
          <p:nvPr/>
        </p:nvSpPr>
        <p:spPr>
          <a:xfrm rot="-7977683">
            <a:off x="6033949" y="548625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35"/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6" name="Google Shape;786;p35"/>
          <p:cNvSpPr txBox="1"/>
          <p:nvPr>
            <p:ph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8"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6"/>
          <p:cNvSpPr/>
          <p:nvPr/>
        </p:nvSpPr>
        <p:spPr>
          <a:xfrm rot="-7977683">
            <a:off x="1484724" y="1516400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36"/>
          <p:cNvSpPr/>
          <p:nvPr/>
        </p:nvSpPr>
        <p:spPr>
          <a:xfrm flipH="1" rot="288619">
            <a:off x="-1415244" y="1158707"/>
            <a:ext cx="4829256" cy="4940052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36"/>
          <p:cNvSpPr/>
          <p:nvPr/>
        </p:nvSpPr>
        <p:spPr>
          <a:xfrm rot="-8533595">
            <a:off x="7105388" y="-706575"/>
            <a:ext cx="1938828" cy="3305595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36"/>
          <p:cNvSpPr/>
          <p:nvPr/>
        </p:nvSpPr>
        <p:spPr>
          <a:xfrm>
            <a:off x="6970750" y="2154714"/>
            <a:ext cx="1460036" cy="1906827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2" name="Google Shape;792;p36"/>
          <p:cNvGrpSpPr/>
          <p:nvPr/>
        </p:nvGrpSpPr>
        <p:grpSpPr>
          <a:xfrm>
            <a:off x="6247704" y="2777002"/>
            <a:ext cx="1830972" cy="1822411"/>
            <a:chOff x="2414491" y="671177"/>
            <a:chExt cx="1830972" cy="1822411"/>
          </a:xfrm>
        </p:grpSpPr>
        <p:sp>
          <p:nvSpPr>
            <p:cNvPr id="793" name="Google Shape;793;p36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6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7" name="Google Shape;827;p36"/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8" name="Google Shape;828;p36"/>
          <p:cNvSpPr txBox="1"/>
          <p:nvPr>
            <p:ph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3"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7"/>
          <p:cNvSpPr/>
          <p:nvPr/>
        </p:nvSpPr>
        <p:spPr>
          <a:xfrm rot="-5716269">
            <a:off x="3090772" y="121523"/>
            <a:ext cx="3242308" cy="5108995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1" name="Google Shape;831;p37"/>
          <p:cNvGrpSpPr/>
          <p:nvPr/>
        </p:nvGrpSpPr>
        <p:grpSpPr>
          <a:xfrm flipH="1">
            <a:off x="6918862" y="-84862"/>
            <a:ext cx="2277317" cy="5304377"/>
            <a:chOff x="224725" y="566950"/>
            <a:chExt cx="1850875" cy="4311100"/>
          </a:xfrm>
        </p:grpSpPr>
        <p:sp>
          <p:nvSpPr>
            <p:cNvPr id="832" name="Google Shape;832;p37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7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7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37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37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37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37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37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6" name="Google Shape;856;p37"/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7" name="Google Shape;857;p37"/>
          <p:cNvSpPr txBox="1"/>
          <p:nvPr>
            <p:ph idx="2" type="title"/>
          </p:nvPr>
        </p:nvSpPr>
        <p:spPr>
          <a:xfrm>
            <a:off x="2020824" y="91845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858" name="Google Shape;858;p37"/>
          <p:cNvSpPr/>
          <p:nvPr/>
        </p:nvSpPr>
        <p:spPr>
          <a:xfrm flipH="1">
            <a:off x="6154471" y="760963"/>
            <a:ext cx="1269687" cy="1658228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37"/>
          <p:cNvSpPr/>
          <p:nvPr/>
        </p:nvSpPr>
        <p:spPr>
          <a:xfrm flipH="1">
            <a:off x="736534" y="1655532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0" name="Google Shape;860;p37"/>
          <p:cNvGrpSpPr/>
          <p:nvPr/>
        </p:nvGrpSpPr>
        <p:grpSpPr>
          <a:xfrm flipH="1">
            <a:off x="101505" y="2363121"/>
            <a:ext cx="1696762" cy="1688828"/>
            <a:chOff x="2414491" y="671177"/>
            <a:chExt cx="1830972" cy="1822411"/>
          </a:xfrm>
        </p:grpSpPr>
        <p:sp>
          <p:nvSpPr>
            <p:cNvPr id="861" name="Google Shape;861;p37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37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37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37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37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37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37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37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7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37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37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37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37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17"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38"/>
          <p:cNvSpPr/>
          <p:nvPr/>
        </p:nvSpPr>
        <p:spPr>
          <a:xfrm>
            <a:off x="6379125" y="3295174"/>
            <a:ext cx="1436700" cy="143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38"/>
          <p:cNvSpPr/>
          <p:nvPr/>
        </p:nvSpPr>
        <p:spPr>
          <a:xfrm rot="3781224">
            <a:off x="-1829431" y="2502688"/>
            <a:ext cx="6147391" cy="3782042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38"/>
          <p:cNvSpPr/>
          <p:nvPr/>
        </p:nvSpPr>
        <p:spPr>
          <a:xfrm flipH="1" rot="-1693254">
            <a:off x="7048898" y="1570932"/>
            <a:ext cx="2436429" cy="4153979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38"/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0" name="Google Shape;900;p38"/>
          <p:cNvSpPr txBox="1"/>
          <p:nvPr>
            <p:ph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grpSp>
        <p:nvGrpSpPr>
          <p:cNvPr id="901" name="Google Shape;901;p38"/>
          <p:cNvGrpSpPr/>
          <p:nvPr/>
        </p:nvGrpSpPr>
        <p:grpSpPr>
          <a:xfrm flipH="1" rot="10800000">
            <a:off x="815666" y="1235970"/>
            <a:ext cx="1696762" cy="1688828"/>
            <a:chOff x="2414491" y="671177"/>
            <a:chExt cx="1830972" cy="1822411"/>
          </a:xfrm>
        </p:grpSpPr>
        <p:sp>
          <p:nvSpPr>
            <p:cNvPr id="902" name="Google Shape;902;p38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8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8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8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38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8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8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8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8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38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8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8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38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38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8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38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38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38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38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38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38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38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38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38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38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38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8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19"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39"/>
          <p:cNvSpPr/>
          <p:nvPr/>
        </p:nvSpPr>
        <p:spPr>
          <a:xfrm flipH="1" rot="199611">
            <a:off x="-1222385" y="1111794"/>
            <a:ext cx="4658395" cy="4765297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39"/>
          <p:cNvSpPr/>
          <p:nvPr/>
        </p:nvSpPr>
        <p:spPr>
          <a:xfrm flipH="1" rot="-5035045">
            <a:off x="5862077" y="-226971"/>
            <a:ext cx="5262855" cy="323795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39"/>
          <p:cNvSpPr/>
          <p:nvPr/>
        </p:nvSpPr>
        <p:spPr>
          <a:xfrm rot="10800000">
            <a:off x="6276915" y="2875987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0" name="Google Shape;940;p39"/>
          <p:cNvGrpSpPr/>
          <p:nvPr/>
        </p:nvGrpSpPr>
        <p:grpSpPr>
          <a:xfrm rot="10800000">
            <a:off x="1381161" y="1333007"/>
            <a:ext cx="1696762" cy="1688828"/>
            <a:chOff x="2414491" y="671177"/>
            <a:chExt cx="1830972" cy="1822411"/>
          </a:xfrm>
        </p:grpSpPr>
        <p:sp>
          <p:nvSpPr>
            <p:cNvPr id="941" name="Google Shape;941;p39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39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39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39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39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39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39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39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39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39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39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39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9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39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39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39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39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5" name="Google Shape;975;p39"/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6" name="Google Shape;976;p39"/>
          <p:cNvSpPr txBox="1"/>
          <p:nvPr>
            <p:ph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"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0"/>
          <p:cNvSpPr/>
          <p:nvPr/>
        </p:nvSpPr>
        <p:spPr>
          <a:xfrm rot="-5620636">
            <a:off x="7260268" y="484121"/>
            <a:ext cx="2991681" cy="287060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40"/>
          <p:cNvSpPr/>
          <p:nvPr/>
        </p:nvSpPr>
        <p:spPr>
          <a:xfrm flipH="1" rot="135969">
            <a:off x="-1259479" y="-732013"/>
            <a:ext cx="3397316" cy="338322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40"/>
          <p:cNvSpPr/>
          <p:nvPr/>
        </p:nvSpPr>
        <p:spPr>
          <a:xfrm rot="10800000">
            <a:off x="7259653" y="3925437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1" name="Google Shape;981;p40"/>
          <p:cNvGrpSpPr/>
          <p:nvPr/>
        </p:nvGrpSpPr>
        <p:grpSpPr>
          <a:xfrm rot="10800000">
            <a:off x="6624625" y="3303820"/>
            <a:ext cx="1696762" cy="1688828"/>
            <a:chOff x="2414491" y="671177"/>
            <a:chExt cx="1830972" cy="1822411"/>
          </a:xfrm>
        </p:grpSpPr>
        <p:sp>
          <p:nvSpPr>
            <p:cNvPr id="982" name="Google Shape;982;p40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40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6" name="Google Shape;1016;p40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7" name="Google Shape;1017;p40"/>
          <p:cNvSpPr txBox="1"/>
          <p:nvPr>
            <p:ph idx="1" type="subTitle"/>
          </p:nvPr>
        </p:nvSpPr>
        <p:spPr>
          <a:xfrm>
            <a:off x="713225" y="1168075"/>
            <a:ext cx="6028800" cy="3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/>
          <p:nvPr/>
        </p:nvSpPr>
        <p:spPr>
          <a:xfrm>
            <a:off x="763275" y="799200"/>
            <a:ext cx="1844545" cy="1627040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6926300" y="-86950"/>
            <a:ext cx="4030804" cy="5999550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112700" y="3113038"/>
            <a:ext cx="1938817" cy="3305577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"/>
          <p:cNvSpPr txBox="1"/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1" name="Google Shape;101;p5"/>
          <p:cNvSpPr txBox="1"/>
          <p:nvPr>
            <p:ph idx="1" type="subTitle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2"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1"/>
          <p:cNvSpPr/>
          <p:nvPr/>
        </p:nvSpPr>
        <p:spPr>
          <a:xfrm rot="-455554">
            <a:off x="6637849" y="-126684"/>
            <a:ext cx="3253668" cy="548076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41"/>
          <p:cNvSpPr/>
          <p:nvPr/>
        </p:nvSpPr>
        <p:spPr>
          <a:xfrm rot="-7977677">
            <a:off x="5635995" y="150939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41"/>
          <p:cNvSpPr/>
          <p:nvPr/>
        </p:nvSpPr>
        <p:spPr>
          <a:xfrm rot="8880872">
            <a:off x="-2066784" y="-214836"/>
            <a:ext cx="4047011" cy="2490084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41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3" name="Google Shape;1023;p41"/>
          <p:cNvSpPr txBox="1"/>
          <p:nvPr>
            <p:ph idx="1" type="subTitle"/>
          </p:nvPr>
        </p:nvSpPr>
        <p:spPr>
          <a:xfrm>
            <a:off x="713225" y="1168075"/>
            <a:ext cx="4989900" cy="3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4"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42"/>
          <p:cNvSpPr/>
          <p:nvPr/>
        </p:nvSpPr>
        <p:spPr>
          <a:xfrm rot="-4971949">
            <a:off x="-1978224" y="-993266"/>
            <a:ext cx="4547689" cy="4131091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6" name="Google Shape;1026;p42"/>
          <p:cNvGrpSpPr/>
          <p:nvPr/>
        </p:nvGrpSpPr>
        <p:grpSpPr>
          <a:xfrm flipH="1">
            <a:off x="6866680" y="-80437"/>
            <a:ext cx="2277317" cy="5304377"/>
            <a:chOff x="224725" y="566950"/>
            <a:chExt cx="1850875" cy="4311100"/>
          </a:xfrm>
        </p:grpSpPr>
        <p:sp>
          <p:nvSpPr>
            <p:cNvPr id="1027" name="Google Shape;1027;p42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42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42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42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42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42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42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42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42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42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42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42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42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42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42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42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42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42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42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42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42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42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42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42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1" name="Google Shape;1051;p42"/>
          <p:cNvSpPr/>
          <p:nvPr/>
        </p:nvSpPr>
        <p:spPr>
          <a:xfrm flipH="1" rot="250550">
            <a:off x="838717" y="3110207"/>
            <a:ext cx="5950574" cy="366106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42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3" name="Google Shape;1053;p42"/>
          <p:cNvSpPr txBox="1"/>
          <p:nvPr>
            <p:ph idx="1" type="subTitle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35"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" name="Google Shape;1055;p43"/>
          <p:cNvGrpSpPr/>
          <p:nvPr/>
        </p:nvGrpSpPr>
        <p:grpSpPr>
          <a:xfrm>
            <a:off x="4789682" y="3273165"/>
            <a:ext cx="2304462" cy="2293869"/>
            <a:chOff x="2414491" y="671177"/>
            <a:chExt cx="1830972" cy="1822411"/>
          </a:xfrm>
        </p:grpSpPr>
        <p:sp>
          <p:nvSpPr>
            <p:cNvPr id="1056" name="Google Shape;1056;p43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43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43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43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43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43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43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43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43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43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43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43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43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43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43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43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43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43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43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43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43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43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43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43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43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43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43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43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43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43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43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43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43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43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0" name="Google Shape;1090;p43"/>
          <p:cNvSpPr/>
          <p:nvPr/>
        </p:nvSpPr>
        <p:spPr>
          <a:xfrm rot="-919010">
            <a:off x="6732142" y="-371518"/>
            <a:ext cx="3397275" cy="338318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43"/>
          <p:cNvSpPr/>
          <p:nvPr/>
        </p:nvSpPr>
        <p:spPr>
          <a:xfrm rot="-5620636">
            <a:off x="-1100482" y="1591409"/>
            <a:ext cx="2991681" cy="287060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43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3" name="Google Shape;1093;p43"/>
          <p:cNvSpPr txBox="1"/>
          <p:nvPr>
            <p:ph idx="1" type="subTitle"/>
          </p:nvPr>
        </p:nvSpPr>
        <p:spPr>
          <a:xfrm>
            <a:off x="5028175" y="2027400"/>
            <a:ext cx="34026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36"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44"/>
          <p:cNvSpPr/>
          <p:nvPr/>
        </p:nvSpPr>
        <p:spPr>
          <a:xfrm>
            <a:off x="4260425" y="1957095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44"/>
          <p:cNvSpPr/>
          <p:nvPr/>
        </p:nvSpPr>
        <p:spPr>
          <a:xfrm rot="-4971949">
            <a:off x="6653151" y="1865359"/>
            <a:ext cx="4547689" cy="4131091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44"/>
          <p:cNvSpPr/>
          <p:nvPr/>
        </p:nvSpPr>
        <p:spPr>
          <a:xfrm flipH="1" rot="7019959">
            <a:off x="-962151" y="-1327476"/>
            <a:ext cx="4047102" cy="2490011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44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9" name="Google Shape;1099;p44"/>
          <p:cNvSpPr txBox="1"/>
          <p:nvPr>
            <p:ph idx="1" type="subTitle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37_1"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45"/>
          <p:cNvSpPr/>
          <p:nvPr/>
        </p:nvSpPr>
        <p:spPr>
          <a:xfrm rot="-4971949">
            <a:off x="6499451" y="687059"/>
            <a:ext cx="4547689" cy="4131091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45"/>
          <p:cNvSpPr/>
          <p:nvPr/>
        </p:nvSpPr>
        <p:spPr>
          <a:xfrm rot="9475593">
            <a:off x="-1974698" y="-446077"/>
            <a:ext cx="4047145" cy="2489949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45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04" name="Google Shape;1104;p45"/>
          <p:cNvSpPr txBox="1"/>
          <p:nvPr>
            <p:ph idx="1" type="subTitle"/>
          </p:nvPr>
        </p:nvSpPr>
        <p:spPr>
          <a:xfrm>
            <a:off x="713225" y="1168075"/>
            <a:ext cx="6264300" cy="3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37"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6"/>
          <p:cNvSpPr/>
          <p:nvPr/>
        </p:nvSpPr>
        <p:spPr>
          <a:xfrm flipH="1" rot="-5400000">
            <a:off x="6051628" y="1691784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46"/>
          <p:cNvSpPr/>
          <p:nvPr/>
        </p:nvSpPr>
        <p:spPr>
          <a:xfrm>
            <a:off x="-749900" y="3073920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8" name="Google Shape;1108;p46"/>
          <p:cNvGrpSpPr/>
          <p:nvPr/>
        </p:nvGrpSpPr>
        <p:grpSpPr>
          <a:xfrm rot="10800000">
            <a:off x="6204525" y="1244395"/>
            <a:ext cx="1696762" cy="1688828"/>
            <a:chOff x="2414491" y="671177"/>
            <a:chExt cx="1830972" cy="1822411"/>
          </a:xfrm>
        </p:grpSpPr>
        <p:sp>
          <p:nvSpPr>
            <p:cNvPr id="1109" name="Google Shape;1109;p46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46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46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46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46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46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46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46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46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46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46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46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46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46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46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46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46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46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46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46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46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46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46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46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46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46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46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46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46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46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46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46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46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46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3" name="Google Shape;1143;p46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4" name="Google Shape;1144;p46"/>
          <p:cNvSpPr txBox="1"/>
          <p:nvPr>
            <p:ph idx="1" type="subTitle"/>
          </p:nvPr>
        </p:nvSpPr>
        <p:spPr>
          <a:xfrm>
            <a:off x="713225" y="1168075"/>
            <a:ext cx="6028800" cy="3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1"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47"/>
          <p:cNvSpPr/>
          <p:nvPr/>
        </p:nvSpPr>
        <p:spPr>
          <a:xfrm flipH="1" rot="5716307">
            <a:off x="3128709" y="-17350"/>
            <a:ext cx="3009510" cy="5911593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p47"/>
          <p:cNvSpPr/>
          <p:nvPr/>
        </p:nvSpPr>
        <p:spPr>
          <a:xfrm rot="-1408952">
            <a:off x="7059833" y="-1532053"/>
            <a:ext cx="3561578" cy="4437854"/>
          </a:xfrm>
          <a:custGeom>
            <a:rect b="b" l="l" r="r" t="t"/>
            <a:pathLst>
              <a:path extrusionOk="0" h="21250" w="15146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p47"/>
          <p:cNvSpPr/>
          <p:nvPr/>
        </p:nvSpPr>
        <p:spPr>
          <a:xfrm rot="10800000">
            <a:off x="797253" y="2885987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9" name="Google Shape;1149;p47"/>
          <p:cNvGrpSpPr/>
          <p:nvPr/>
        </p:nvGrpSpPr>
        <p:grpSpPr>
          <a:xfrm rot="10800000">
            <a:off x="162225" y="2264370"/>
            <a:ext cx="1696762" cy="1688828"/>
            <a:chOff x="2414491" y="671177"/>
            <a:chExt cx="1830972" cy="1822411"/>
          </a:xfrm>
        </p:grpSpPr>
        <p:sp>
          <p:nvSpPr>
            <p:cNvPr id="1150" name="Google Shape;1150;p47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47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47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47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47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47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47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47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47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47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47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47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47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47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47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47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47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4" name="Google Shape;1184;p47"/>
          <p:cNvSpPr/>
          <p:nvPr/>
        </p:nvSpPr>
        <p:spPr>
          <a:xfrm rot="8100000">
            <a:off x="371399" y="-1150417"/>
            <a:ext cx="1938844" cy="3305623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p47"/>
          <p:cNvSpPr txBox="1"/>
          <p:nvPr>
            <p:ph type="title"/>
          </p:nvPr>
        </p:nvSpPr>
        <p:spPr>
          <a:xfrm>
            <a:off x="2572050" y="539888"/>
            <a:ext cx="39999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77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86" name="Google Shape;1186;p47"/>
          <p:cNvSpPr txBox="1"/>
          <p:nvPr>
            <p:ph idx="1" type="subTitle"/>
          </p:nvPr>
        </p:nvSpPr>
        <p:spPr>
          <a:xfrm>
            <a:off x="2572050" y="1652263"/>
            <a:ext cx="39999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  <p:sp>
        <p:nvSpPr>
          <p:cNvPr id="1187" name="Google Shape;1187;p47"/>
          <p:cNvSpPr txBox="1"/>
          <p:nvPr/>
        </p:nvSpPr>
        <p:spPr>
          <a:xfrm>
            <a:off x="2720550" y="3431613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/>
              </a:rPr>
              <a:t>Slidesgo</a:t>
            </a:r>
            <a:r>
              <a:rPr b="0" i="0" lang="en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including icons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Flaticon</a:t>
            </a:r>
            <a:r>
              <a:rPr b="0" i="0" lang="en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infographics &amp; images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Freepik</a:t>
            </a:r>
            <a:r>
              <a:rPr b="0" i="0" lang="en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8"/>
          <p:cNvSpPr/>
          <p:nvPr/>
        </p:nvSpPr>
        <p:spPr>
          <a:xfrm flipH="1" rot="288678">
            <a:off x="-1270417" y="553336"/>
            <a:ext cx="4658411" cy="4765187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p48"/>
          <p:cNvSpPr/>
          <p:nvPr/>
        </p:nvSpPr>
        <p:spPr>
          <a:xfrm>
            <a:off x="1334050" y="1127073"/>
            <a:ext cx="1522302" cy="1342795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1" name="Google Shape;1191;p48"/>
          <p:cNvGrpSpPr/>
          <p:nvPr/>
        </p:nvGrpSpPr>
        <p:grpSpPr>
          <a:xfrm>
            <a:off x="5119018" y="713081"/>
            <a:ext cx="2270935" cy="2260335"/>
            <a:chOff x="6762468" y="1386456"/>
            <a:chExt cx="2270935" cy="2260335"/>
          </a:xfrm>
        </p:grpSpPr>
        <p:sp>
          <p:nvSpPr>
            <p:cNvPr id="1192" name="Google Shape;1192;p48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5" name="Google Shape;1225;p48"/>
          <p:cNvSpPr/>
          <p:nvPr/>
        </p:nvSpPr>
        <p:spPr>
          <a:xfrm flipH="1" rot="-1848056">
            <a:off x="7756025" y="2517986"/>
            <a:ext cx="1938888" cy="3305698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7" name="Google Shape;1227;p49"/>
          <p:cNvGrpSpPr/>
          <p:nvPr/>
        </p:nvGrpSpPr>
        <p:grpSpPr>
          <a:xfrm>
            <a:off x="5" y="-80449"/>
            <a:ext cx="2277317" cy="5304377"/>
            <a:chOff x="224725" y="566950"/>
            <a:chExt cx="1850875" cy="4311100"/>
          </a:xfrm>
        </p:grpSpPr>
        <p:sp>
          <p:nvSpPr>
            <p:cNvPr id="1228" name="Google Shape;1228;p49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49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49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49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2" name="Google Shape;1252;p49"/>
          <p:cNvSpPr/>
          <p:nvPr/>
        </p:nvSpPr>
        <p:spPr>
          <a:xfrm flipH="1" rot="-3415034">
            <a:off x="5349941" y="647072"/>
            <a:ext cx="4814608" cy="409530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Google Shape;1253;p49"/>
          <p:cNvSpPr/>
          <p:nvPr/>
        </p:nvSpPr>
        <p:spPr>
          <a:xfrm rot="1379372">
            <a:off x="5149944" y="2281365"/>
            <a:ext cx="1343009" cy="1754062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Google Shape;1254;p49"/>
          <p:cNvSpPr/>
          <p:nvPr/>
        </p:nvSpPr>
        <p:spPr>
          <a:xfrm>
            <a:off x="-767475" y="502200"/>
            <a:ext cx="2264661" cy="19975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"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6" name="Google Shape;1256;p50"/>
          <p:cNvGrpSpPr/>
          <p:nvPr/>
        </p:nvGrpSpPr>
        <p:grpSpPr>
          <a:xfrm rot="-4412986">
            <a:off x="6233427" y="1978854"/>
            <a:ext cx="2523466" cy="2406919"/>
            <a:chOff x="616550" y="744600"/>
            <a:chExt cx="936200" cy="893025"/>
          </a:xfrm>
        </p:grpSpPr>
        <p:sp>
          <p:nvSpPr>
            <p:cNvPr id="1257" name="Google Shape;1257;p50"/>
            <p:cNvSpPr/>
            <p:nvPr/>
          </p:nvSpPr>
          <p:spPr>
            <a:xfrm>
              <a:off x="616550" y="744600"/>
              <a:ext cx="936200" cy="893025"/>
            </a:xfrm>
            <a:custGeom>
              <a:rect b="b" l="l" r="r" t="t"/>
              <a:pathLst>
                <a:path extrusionOk="0" h="35721" w="37448">
                  <a:moveTo>
                    <a:pt x="21003" y="1"/>
                  </a:moveTo>
                  <a:cubicBezTo>
                    <a:pt x="20950" y="1"/>
                    <a:pt x="20897" y="16"/>
                    <a:pt x="20852" y="46"/>
                  </a:cubicBezTo>
                  <a:lnTo>
                    <a:pt x="18177" y="2356"/>
                  </a:lnTo>
                  <a:cubicBezTo>
                    <a:pt x="18177" y="2356"/>
                    <a:pt x="18146" y="2387"/>
                    <a:pt x="18146" y="2387"/>
                  </a:cubicBezTo>
                  <a:lnTo>
                    <a:pt x="91" y="26946"/>
                  </a:lnTo>
                  <a:cubicBezTo>
                    <a:pt x="0" y="27068"/>
                    <a:pt x="61" y="27220"/>
                    <a:pt x="182" y="27281"/>
                  </a:cubicBezTo>
                  <a:lnTo>
                    <a:pt x="2523" y="28436"/>
                  </a:lnTo>
                  <a:lnTo>
                    <a:pt x="15654" y="35700"/>
                  </a:lnTo>
                  <a:cubicBezTo>
                    <a:pt x="15692" y="35713"/>
                    <a:pt x="15735" y="35720"/>
                    <a:pt x="15776" y="35720"/>
                  </a:cubicBezTo>
                  <a:cubicBezTo>
                    <a:pt x="15835" y="35720"/>
                    <a:pt x="15892" y="35705"/>
                    <a:pt x="15927" y="35670"/>
                  </a:cubicBezTo>
                  <a:cubicBezTo>
                    <a:pt x="16657" y="35092"/>
                    <a:pt x="20274" y="32083"/>
                    <a:pt x="25320" y="27433"/>
                  </a:cubicBezTo>
                  <a:cubicBezTo>
                    <a:pt x="30730" y="22417"/>
                    <a:pt x="37204" y="14666"/>
                    <a:pt x="37204" y="14666"/>
                  </a:cubicBezTo>
                  <a:cubicBezTo>
                    <a:pt x="37448" y="14454"/>
                    <a:pt x="37448" y="14089"/>
                    <a:pt x="37204" y="13876"/>
                  </a:cubicBezTo>
                  <a:cubicBezTo>
                    <a:pt x="36779" y="13451"/>
                    <a:pt x="35867" y="12600"/>
                    <a:pt x="34286" y="11171"/>
                  </a:cubicBezTo>
                  <a:cubicBezTo>
                    <a:pt x="31824" y="9013"/>
                    <a:pt x="22493" y="1171"/>
                    <a:pt x="21155" y="46"/>
                  </a:cubicBezTo>
                  <a:cubicBezTo>
                    <a:pt x="21110" y="16"/>
                    <a:pt x="21057" y="1"/>
                    <a:pt x="21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50"/>
            <p:cNvSpPr/>
            <p:nvPr/>
          </p:nvSpPr>
          <p:spPr>
            <a:xfrm>
              <a:off x="1118825" y="951075"/>
              <a:ext cx="191525" cy="163425"/>
            </a:xfrm>
            <a:custGeom>
              <a:rect b="b" l="l" r="r" t="t"/>
              <a:pathLst>
                <a:path extrusionOk="0" h="6537" w="7661">
                  <a:moveTo>
                    <a:pt x="426" y="0"/>
                  </a:moveTo>
                  <a:cubicBezTo>
                    <a:pt x="317" y="0"/>
                    <a:pt x="206" y="46"/>
                    <a:pt x="122" y="146"/>
                  </a:cubicBezTo>
                  <a:cubicBezTo>
                    <a:pt x="1" y="298"/>
                    <a:pt x="31" y="541"/>
                    <a:pt x="183" y="663"/>
                  </a:cubicBezTo>
                  <a:lnTo>
                    <a:pt x="6992" y="6468"/>
                  </a:lnTo>
                  <a:cubicBezTo>
                    <a:pt x="7052" y="6499"/>
                    <a:pt x="7144" y="6529"/>
                    <a:pt x="7235" y="6529"/>
                  </a:cubicBezTo>
                  <a:cubicBezTo>
                    <a:pt x="7251" y="6534"/>
                    <a:pt x="7268" y="6537"/>
                    <a:pt x="7286" y="6537"/>
                  </a:cubicBezTo>
                  <a:cubicBezTo>
                    <a:pt x="7368" y="6537"/>
                    <a:pt x="7464" y="6483"/>
                    <a:pt x="7539" y="6407"/>
                  </a:cubicBezTo>
                  <a:cubicBezTo>
                    <a:pt x="7660" y="6255"/>
                    <a:pt x="7630" y="6012"/>
                    <a:pt x="7478" y="5860"/>
                  </a:cubicBezTo>
                  <a:lnTo>
                    <a:pt x="669" y="85"/>
                  </a:lnTo>
                  <a:cubicBezTo>
                    <a:pt x="601" y="31"/>
                    <a:pt x="514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50"/>
            <p:cNvSpPr/>
            <p:nvPr/>
          </p:nvSpPr>
          <p:spPr>
            <a:xfrm>
              <a:off x="1078550" y="994400"/>
              <a:ext cx="190750" cy="164750"/>
            </a:xfrm>
            <a:custGeom>
              <a:rect b="b" l="l" r="r" t="t"/>
              <a:pathLst>
                <a:path extrusionOk="0" h="6590" w="7630">
                  <a:moveTo>
                    <a:pt x="413" y="0"/>
                  </a:moveTo>
                  <a:cubicBezTo>
                    <a:pt x="308" y="0"/>
                    <a:pt x="206" y="45"/>
                    <a:pt x="122" y="146"/>
                  </a:cubicBezTo>
                  <a:cubicBezTo>
                    <a:pt x="1" y="298"/>
                    <a:pt x="1" y="541"/>
                    <a:pt x="153" y="662"/>
                  </a:cubicBezTo>
                  <a:lnTo>
                    <a:pt x="6931" y="6498"/>
                  </a:lnTo>
                  <a:cubicBezTo>
                    <a:pt x="7022" y="6559"/>
                    <a:pt x="7113" y="6589"/>
                    <a:pt x="7174" y="6589"/>
                  </a:cubicBezTo>
                  <a:cubicBezTo>
                    <a:pt x="7296" y="6589"/>
                    <a:pt x="7417" y="6529"/>
                    <a:pt x="7478" y="6437"/>
                  </a:cubicBezTo>
                  <a:cubicBezTo>
                    <a:pt x="7630" y="6285"/>
                    <a:pt x="7600" y="6042"/>
                    <a:pt x="7448" y="5921"/>
                  </a:cubicBezTo>
                  <a:lnTo>
                    <a:pt x="669" y="85"/>
                  </a:lnTo>
                  <a:cubicBezTo>
                    <a:pt x="587" y="30"/>
                    <a:pt x="499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1041325" y="1033375"/>
              <a:ext cx="196075" cy="159975"/>
            </a:xfrm>
            <a:custGeom>
              <a:rect b="b" l="l" r="r" t="t"/>
              <a:pathLst>
                <a:path extrusionOk="0" h="6399" w="7843">
                  <a:moveTo>
                    <a:pt x="446" y="1"/>
                  </a:moveTo>
                  <a:cubicBezTo>
                    <a:pt x="335" y="1"/>
                    <a:pt x="223" y="48"/>
                    <a:pt x="152" y="137"/>
                  </a:cubicBezTo>
                  <a:cubicBezTo>
                    <a:pt x="0" y="319"/>
                    <a:pt x="31" y="532"/>
                    <a:pt x="213" y="684"/>
                  </a:cubicBezTo>
                  <a:lnTo>
                    <a:pt x="7174" y="6307"/>
                  </a:lnTo>
                  <a:cubicBezTo>
                    <a:pt x="7234" y="6368"/>
                    <a:pt x="7326" y="6398"/>
                    <a:pt x="7386" y="6398"/>
                  </a:cubicBezTo>
                  <a:cubicBezTo>
                    <a:pt x="7508" y="6398"/>
                    <a:pt x="7630" y="6337"/>
                    <a:pt x="7690" y="6246"/>
                  </a:cubicBezTo>
                  <a:cubicBezTo>
                    <a:pt x="7842" y="6094"/>
                    <a:pt x="7812" y="5851"/>
                    <a:pt x="7630" y="5729"/>
                  </a:cubicBezTo>
                  <a:lnTo>
                    <a:pt x="669" y="76"/>
                  </a:lnTo>
                  <a:cubicBezTo>
                    <a:pt x="606" y="25"/>
                    <a:pt x="526" y="1"/>
                    <a:pt x="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1007125" y="1070750"/>
              <a:ext cx="186950" cy="159825"/>
            </a:xfrm>
            <a:custGeom>
              <a:rect b="b" l="l" r="r" t="t"/>
              <a:pathLst>
                <a:path extrusionOk="0" h="6393" w="7478">
                  <a:moveTo>
                    <a:pt x="413" y="1"/>
                  </a:moveTo>
                  <a:cubicBezTo>
                    <a:pt x="307" y="1"/>
                    <a:pt x="206" y="48"/>
                    <a:pt x="122" y="131"/>
                  </a:cubicBezTo>
                  <a:cubicBezTo>
                    <a:pt x="0" y="283"/>
                    <a:pt x="0" y="526"/>
                    <a:pt x="183" y="678"/>
                  </a:cubicBezTo>
                  <a:lnTo>
                    <a:pt x="6809" y="6301"/>
                  </a:lnTo>
                  <a:cubicBezTo>
                    <a:pt x="6870" y="6362"/>
                    <a:pt x="6961" y="6393"/>
                    <a:pt x="7022" y="6393"/>
                  </a:cubicBezTo>
                  <a:cubicBezTo>
                    <a:pt x="7143" y="6393"/>
                    <a:pt x="7265" y="6362"/>
                    <a:pt x="7326" y="6271"/>
                  </a:cubicBezTo>
                  <a:cubicBezTo>
                    <a:pt x="7478" y="6119"/>
                    <a:pt x="7447" y="5876"/>
                    <a:pt x="7295" y="5724"/>
                  </a:cubicBezTo>
                  <a:lnTo>
                    <a:pt x="669" y="101"/>
                  </a:lnTo>
                  <a:cubicBezTo>
                    <a:pt x="587" y="32"/>
                    <a:pt x="499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2" name="Google Shape;1262;p50"/>
          <p:cNvGrpSpPr/>
          <p:nvPr/>
        </p:nvGrpSpPr>
        <p:grpSpPr>
          <a:xfrm>
            <a:off x="1326404" y="500540"/>
            <a:ext cx="1830972" cy="1822411"/>
            <a:chOff x="2414491" y="671177"/>
            <a:chExt cx="1830972" cy="1822411"/>
          </a:xfrm>
        </p:grpSpPr>
        <p:sp>
          <p:nvSpPr>
            <p:cNvPr id="1263" name="Google Shape;1263;p50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50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50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50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50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50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50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50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50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50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50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50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50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50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7" name="Google Shape;1297;p50"/>
          <p:cNvGrpSpPr/>
          <p:nvPr/>
        </p:nvGrpSpPr>
        <p:grpSpPr>
          <a:xfrm rot="-969610">
            <a:off x="6880585" y="2461943"/>
            <a:ext cx="2217391" cy="2896369"/>
            <a:chOff x="6078061" y="1684347"/>
            <a:chExt cx="1743860" cy="2277840"/>
          </a:xfrm>
        </p:grpSpPr>
        <p:sp>
          <p:nvSpPr>
            <p:cNvPr id="1298" name="Google Shape;1298;p50"/>
            <p:cNvSpPr/>
            <p:nvPr/>
          </p:nvSpPr>
          <p:spPr>
            <a:xfrm>
              <a:off x="7384410" y="1684347"/>
              <a:ext cx="437511" cy="516459"/>
            </a:xfrm>
            <a:custGeom>
              <a:rect b="b" l="l" r="r" t="t"/>
              <a:pathLst>
                <a:path extrusionOk="0" h="10022" w="8490">
                  <a:moveTo>
                    <a:pt x="8405" y="0"/>
                  </a:moveTo>
                  <a:cubicBezTo>
                    <a:pt x="8396" y="0"/>
                    <a:pt x="8390" y="41"/>
                    <a:pt x="8390" y="41"/>
                  </a:cubicBezTo>
                  <a:cubicBezTo>
                    <a:pt x="8390" y="41"/>
                    <a:pt x="6535" y="1439"/>
                    <a:pt x="4043" y="1986"/>
                  </a:cubicBezTo>
                  <a:cubicBezTo>
                    <a:pt x="1551" y="2563"/>
                    <a:pt x="0" y="6636"/>
                    <a:pt x="487" y="8430"/>
                  </a:cubicBezTo>
                  <a:cubicBezTo>
                    <a:pt x="895" y="9870"/>
                    <a:pt x="1871" y="10021"/>
                    <a:pt x="2264" y="10021"/>
                  </a:cubicBezTo>
                  <a:cubicBezTo>
                    <a:pt x="2369" y="10021"/>
                    <a:pt x="2432" y="10010"/>
                    <a:pt x="2432" y="10010"/>
                  </a:cubicBezTo>
                  <a:cubicBezTo>
                    <a:pt x="2432" y="10010"/>
                    <a:pt x="8298" y="8794"/>
                    <a:pt x="8420" y="4053"/>
                  </a:cubicBezTo>
                  <a:cubicBezTo>
                    <a:pt x="8490" y="427"/>
                    <a:pt x="8435" y="0"/>
                    <a:pt x="8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6078061" y="2151644"/>
              <a:ext cx="1448939" cy="1810543"/>
            </a:xfrm>
            <a:custGeom>
              <a:rect b="b" l="l" r="r" t="t"/>
              <a:pathLst>
                <a:path extrusionOk="0" h="35134" w="28117">
                  <a:moveTo>
                    <a:pt x="26110" y="0"/>
                  </a:moveTo>
                  <a:cubicBezTo>
                    <a:pt x="26110" y="0"/>
                    <a:pt x="21247" y="3587"/>
                    <a:pt x="16353" y="10213"/>
                  </a:cubicBezTo>
                  <a:cubicBezTo>
                    <a:pt x="11429" y="16839"/>
                    <a:pt x="0" y="34256"/>
                    <a:pt x="1186" y="35107"/>
                  </a:cubicBezTo>
                  <a:cubicBezTo>
                    <a:pt x="1210" y="35125"/>
                    <a:pt x="1241" y="35134"/>
                    <a:pt x="1279" y="35134"/>
                  </a:cubicBezTo>
                  <a:cubicBezTo>
                    <a:pt x="3097" y="35134"/>
                    <a:pt x="20354" y="14791"/>
                    <a:pt x="24195" y="8420"/>
                  </a:cubicBezTo>
                  <a:cubicBezTo>
                    <a:pt x="28116" y="1915"/>
                    <a:pt x="27782" y="942"/>
                    <a:pt x="27782" y="942"/>
                  </a:cubicBezTo>
                  <a:lnTo>
                    <a:pt x="26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0" name="Google Shape;1300;p50"/>
          <p:cNvSpPr/>
          <p:nvPr/>
        </p:nvSpPr>
        <p:spPr>
          <a:xfrm rot="5400000">
            <a:off x="-1836150" y="1175258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1" name="Google Shape;1301;p50"/>
          <p:cNvSpPr/>
          <p:nvPr/>
        </p:nvSpPr>
        <p:spPr>
          <a:xfrm rot="-7977683">
            <a:off x="2160949" y="3164250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2" name="Google Shape;1302;p50"/>
          <p:cNvSpPr/>
          <p:nvPr/>
        </p:nvSpPr>
        <p:spPr>
          <a:xfrm flipH="1" rot="4742319">
            <a:off x="6790763" y="-645967"/>
            <a:ext cx="3210858" cy="3197544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32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/>
          <p:nvPr/>
        </p:nvSpPr>
        <p:spPr>
          <a:xfrm rot="-1690000">
            <a:off x="4770052" y="3432202"/>
            <a:ext cx="4311133" cy="2652327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"/>
          <p:cNvSpPr/>
          <p:nvPr/>
        </p:nvSpPr>
        <p:spPr>
          <a:xfrm rot="-8976185">
            <a:off x="-892229" y="695729"/>
            <a:ext cx="3210901" cy="3197587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Google Shape;105;p6"/>
          <p:cNvGrpSpPr/>
          <p:nvPr/>
        </p:nvGrpSpPr>
        <p:grpSpPr>
          <a:xfrm>
            <a:off x="5420243" y="-954594"/>
            <a:ext cx="2270935" cy="2260335"/>
            <a:chOff x="6762468" y="1386456"/>
            <a:chExt cx="2270935" cy="2260335"/>
          </a:xfrm>
        </p:grpSpPr>
        <p:sp>
          <p:nvSpPr>
            <p:cNvPr id="106" name="Google Shape;106;p6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6"/>
          <p:cNvSpPr txBox="1"/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0" name="Google Shape;140;p6"/>
          <p:cNvSpPr txBox="1"/>
          <p:nvPr>
            <p:ph idx="1" type="subTitle"/>
          </p:nvPr>
        </p:nvSpPr>
        <p:spPr>
          <a:xfrm>
            <a:off x="1569450" y="2756350"/>
            <a:ext cx="60051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5"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51"/>
          <p:cNvSpPr/>
          <p:nvPr/>
        </p:nvSpPr>
        <p:spPr>
          <a:xfrm flipH="1" rot="288619">
            <a:off x="-1653681" y="1325314"/>
            <a:ext cx="4829256" cy="4097619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Google Shape;1305;p51"/>
          <p:cNvSpPr/>
          <p:nvPr/>
        </p:nvSpPr>
        <p:spPr>
          <a:xfrm>
            <a:off x="7777725" y="671438"/>
            <a:ext cx="2264661" cy="19975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p51"/>
          <p:cNvSpPr/>
          <p:nvPr/>
        </p:nvSpPr>
        <p:spPr>
          <a:xfrm rot="8226410">
            <a:off x="757957" y="-908700"/>
            <a:ext cx="1938898" cy="3305715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7" name="Google Shape;1307;p51"/>
          <p:cNvGrpSpPr/>
          <p:nvPr/>
        </p:nvGrpSpPr>
        <p:grpSpPr>
          <a:xfrm rot="-3861937">
            <a:off x="6523183" y="1380139"/>
            <a:ext cx="2023570" cy="3313878"/>
            <a:chOff x="5754175" y="3922575"/>
            <a:chExt cx="682400" cy="1117525"/>
          </a:xfrm>
        </p:grpSpPr>
        <p:sp>
          <p:nvSpPr>
            <p:cNvPr id="1308" name="Google Shape;1308;p51"/>
            <p:cNvSpPr/>
            <p:nvPr/>
          </p:nvSpPr>
          <p:spPr>
            <a:xfrm>
              <a:off x="5754175" y="4953250"/>
              <a:ext cx="70700" cy="86850"/>
            </a:xfrm>
            <a:custGeom>
              <a:rect b="b" l="l" r="r" t="t"/>
              <a:pathLst>
                <a:path extrusionOk="0" h="3474" w="2828">
                  <a:moveTo>
                    <a:pt x="1855" y="1"/>
                  </a:moveTo>
                  <a:cubicBezTo>
                    <a:pt x="1855" y="1"/>
                    <a:pt x="0" y="3283"/>
                    <a:pt x="973" y="3466"/>
                  </a:cubicBezTo>
                  <a:cubicBezTo>
                    <a:pt x="1000" y="3471"/>
                    <a:pt x="1027" y="3473"/>
                    <a:pt x="1054" y="3473"/>
                  </a:cubicBezTo>
                  <a:cubicBezTo>
                    <a:pt x="1994" y="3473"/>
                    <a:pt x="2827" y="456"/>
                    <a:pt x="2827" y="456"/>
                  </a:cubicBezTo>
                  <a:lnTo>
                    <a:pt x="1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51"/>
            <p:cNvSpPr/>
            <p:nvPr/>
          </p:nvSpPr>
          <p:spPr>
            <a:xfrm>
              <a:off x="5768600" y="4780750"/>
              <a:ext cx="193050" cy="209925"/>
            </a:xfrm>
            <a:custGeom>
              <a:rect b="b" l="l" r="r" t="t"/>
              <a:pathLst>
                <a:path extrusionOk="0" h="8397" w="7722">
                  <a:moveTo>
                    <a:pt x="1065" y="1"/>
                  </a:moveTo>
                  <a:cubicBezTo>
                    <a:pt x="1065" y="1"/>
                    <a:pt x="1" y="7812"/>
                    <a:pt x="1156" y="8359"/>
                  </a:cubicBezTo>
                  <a:cubicBezTo>
                    <a:pt x="1208" y="8384"/>
                    <a:pt x="1269" y="8396"/>
                    <a:pt x="1338" y="8396"/>
                  </a:cubicBezTo>
                  <a:cubicBezTo>
                    <a:pt x="2789" y="8396"/>
                    <a:pt x="7721" y="3131"/>
                    <a:pt x="7721" y="3131"/>
                  </a:cubicBezTo>
                  <a:lnTo>
                    <a:pt x="1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51"/>
            <p:cNvSpPr/>
            <p:nvPr/>
          </p:nvSpPr>
          <p:spPr>
            <a:xfrm>
              <a:off x="5795200" y="4343050"/>
              <a:ext cx="389100" cy="516000"/>
            </a:xfrm>
            <a:custGeom>
              <a:rect b="b" l="l" r="r" t="t"/>
              <a:pathLst>
                <a:path extrusionOk="0" h="20640" w="15564">
                  <a:moveTo>
                    <a:pt x="8329" y="1"/>
                  </a:moveTo>
                  <a:cubicBezTo>
                    <a:pt x="8329" y="1"/>
                    <a:pt x="7296" y="1399"/>
                    <a:pt x="5715" y="5047"/>
                  </a:cubicBezTo>
                  <a:cubicBezTo>
                    <a:pt x="4104" y="8694"/>
                    <a:pt x="1" y="17509"/>
                    <a:pt x="1" y="17509"/>
                  </a:cubicBezTo>
                  <a:lnTo>
                    <a:pt x="6657" y="20639"/>
                  </a:lnTo>
                  <a:cubicBezTo>
                    <a:pt x="6657" y="20639"/>
                    <a:pt x="7387" y="19728"/>
                    <a:pt x="9636" y="15381"/>
                  </a:cubicBezTo>
                  <a:cubicBezTo>
                    <a:pt x="12281" y="10305"/>
                    <a:pt x="15563" y="3010"/>
                    <a:pt x="15563" y="301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51"/>
            <p:cNvSpPr/>
            <p:nvPr/>
          </p:nvSpPr>
          <p:spPr>
            <a:xfrm>
              <a:off x="6003425" y="3922575"/>
              <a:ext cx="433150" cy="579525"/>
            </a:xfrm>
            <a:custGeom>
              <a:rect b="b" l="l" r="r" t="t"/>
              <a:pathLst>
                <a:path extrusionOk="0" h="23181" w="17326">
                  <a:moveTo>
                    <a:pt x="11816" y="1"/>
                  </a:moveTo>
                  <a:cubicBezTo>
                    <a:pt x="10345" y="1"/>
                    <a:pt x="8903" y="821"/>
                    <a:pt x="8085" y="2200"/>
                  </a:cubicBezTo>
                  <a:cubicBezTo>
                    <a:pt x="6535" y="4814"/>
                    <a:pt x="0" y="16820"/>
                    <a:pt x="0" y="16820"/>
                  </a:cubicBezTo>
                  <a:lnTo>
                    <a:pt x="7234" y="19829"/>
                  </a:lnTo>
                  <a:cubicBezTo>
                    <a:pt x="7234" y="19829"/>
                    <a:pt x="13515" y="6181"/>
                    <a:pt x="13978" y="6181"/>
                  </a:cubicBezTo>
                  <a:cubicBezTo>
                    <a:pt x="13979" y="6181"/>
                    <a:pt x="13981" y="6181"/>
                    <a:pt x="13982" y="6181"/>
                  </a:cubicBezTo>
                  <a:cubicBezTo>
                    <a:pt x="14469" y="6273"/>
                    <a:pt x="8237" y="17276"/>
                    <a:pt x="8481" y="20619"/>
                  </a:cubicBezTo>
                  <a:cubicBezTo>
                    <a:pt x="8589" y="22468"/>
                    <a:pt x="9616" y="23180"/>
                    <a:pt x="10214" y="23180"/>
                  </a:cubicBezTo>
                  <a:cubicBezTo>
                    <a:pt x="10451" y="23180"/>
                    <a:pt x="10621" y="23068"/>
                    <a:pt x="10639" y="22869"/>
                  </a:cubicBezTo>
                  <a:cubicBezTo>
                    <a:pt x="10730" y="22109"/>
                    <a:pt x="8845" y="21835"/>
                    <a:pt x="9757" y="19130"/>
                  </a:cubicBezTo>
                  <a:cubicBezTo>
                    <a:pt x="12493" y="10802"/>
                    <a:pt x="17326" y="5300"/>
                    <a:pt x="15411" y="2169"/>
                  </a:cubicBezTo>
                  <a:cubicBezTo>
                    <a:pt x="14477" y="660"/>
                    <a:pt x="13135" y="1"/>
                    <a:pt x="11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24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3" name="Google Shape;143;p7"/>
          <p:cNvSpPr txBox="1"/>
          <p:nvPr>
            <p:ph idx="1" type="subTitle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44" name="Google Shape;144;p7"/>
          <p:cNvSpPr/>
          <p:nvPr/>
        </p:nvSpPr>
        <p:spPr>
          <a:xfrm>
            <a:off x="-598400" y="3985675"/>
            <a:ext cx="1844545" cy="1627040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7"/>
          <p:cNvSpPr/>
          <p:nvPr/>
        </p:nvSpPr>
        <p:spPr>
          <a:xfrm rot="7619243">
            <a:off x="7150868" y="2766901"/>
            <a:ext cx="3210914" cy="3197601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7295305" y="-672969"/>
            <a:ext cx="2270935" cy="2260335"/>
            <a:chOff x="6762468" y="1386456"/>
            <a:chExt cx="2270935" cy="2260335"/>
          </a:xfrm>
        </p:grpSpPr>
        <p:sp>
          <p:nvSpPr>
            <p:cNvPr id="147" name="Google Shape;147;p7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32_2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/>
          <p:nvPr/>
        </p:nvSpPr>
        <p:spPr>
          <a:xfrm rot="672094">
            <a:off x="-3534661" y="414138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8"/>
          <p:cNvSpPr/>
          <p:nvPr/>
        </p:nvSpPr>
        <p:spPr>
          <a:xfrm>
            <a:off x="8264550" y="465501"/>
            <a:ext cx="1460036" cy="1906827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8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4" name="Google Shape;184;p8"/>
          <p:cNvSpPr txBox="1"/>
          <p:nvPr>
            <p:ph idx="1" type="subTitle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/>
          <p:nvPr/>
        </p:nvSpPr>
        <p:spPr>
          <a:xfrm>
            <a:off x="6710333" y="1328994"/>
            <a:ext cx="2375400" cy="237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" name="Google Shape;187;p9"/>
          <p:cNvGrpSpPr/>
          <p:nvPr/>
        </p:nvGrpSpPr>
        <p:grpSpPr>
          <a:xfrm>
            <a:off x="6352643" y="607781"/>
            <a:ext cx="2270935" cy="2260335"/>
            <a:chOff x="6762468" y="1386456"/>
            <a:chExt cx="2270935" cy="2260335"/>
          </a:xfrm>
        </p:grpSpPr>
        <p:sp>
          <p:nvSpPr>
            <p:cNvPr id="188" name="Google Shape;188;p9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" name="Google Shape;221;p9"/>
          <p:cNvSpPr/>
          <p:nvPr/>
        </p:nvSpPr>
        <p:spPr>
          <a:xfrm rot="8100000">
            <a:off x="402124" y="-935267"/>
            <a:ext cx="1938844" cy="3305623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9"/>
          <p:cNvSpPr/>
          <p:nvPr/>
        </p:nvSpPr>
        <p:spPr>
          <a:xfrm>
            <a:off x="641525" y="2945026"/>
            <a:ext cx="1460036" cy="1906827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9"/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4" name="Google Shape;224;p9"/>
          <p:cNvSpPr txBox="1"/>
          <p:nvPr>
            <p:ph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"/>
          <p:cNvSpPr/>
          <p:nvPr/>
        </p:nvSpPr>
        <p:spPr>
          <a:xfrm flipH="1">
            <a:off x="75" y="1620000"/>
            <a:ext cx="9143837" cy="2281200"/>
          </a:xfrm>
          <a:custGeom>
            <a:rect b="b" l="l" r="r" t="t"/>
            <a:pathLst>
              <a:path extrusionOk="0" h="121664" w="305584">
                <a:moveTo>
                  <a:pt x="219307" y="0"/>
                </a:moveTo>
                <a:cubicBezTo>
                  <a:pt x="203338" y="0"/>
                  <a:pt x="187335" y="4914"/>
                  <a:pt x="174406" y="14271"/>
                </a:cubicBezTo>
                <a:cubicBezTo>
                  <a:pt x="167072" y="19544"/>
                  <a:pt x="160755" y="26102"/>
                  <a:pt x="153475" y="31428"/>
                </a:cubicBezTo>
                <a:cubicBezTo>
                  <a:pt x="146652" y="36401"/>
                  <a:pt x="138616" y="40348"/>
                  <a:pt x="130237" y="40348"/>
                </a:cubicBezTo>
                <a:cubicBezTo>
                  <a:pt x="129643" y="40348"/>
                  <a:pt x="129047" y="40328"/>
                  <a:pt x="128449" y="40287"/>
                </a:cubicBezTo>
                <a:cubicBezTo>
                  <a:pt x="122935" y="39913"/>
                  <a:pt x="117662" y="37771"/>
                  <a:pt x="112175" y="37076"/>
                </a:cubicBezTo>
                <a:cubicBezTo>
                  <a:pt x="110880" y="36911"/>
                  <a:pt x="109574" y="36830"/>
                  <a:pt x="108268" y="36830"/>
                </a:cubicBezTo>
                <a:cubicBezTo>
                  <a:pt x="102130" y="36830"/>
                  <a:pt x="95990" y="38624"/>
                  <a:pt x="90870" y="42000"/>
                </a:cubicBezTo>
                <a:cubicBezTo>
                  <a:pt x="84982" y="45881"/>
                  <a:pt x="80351" y="51743"/>
                  <a:pt x="73794" y="54339"/>
                </a:cubicBezTo>
                <a:cubicBezTo>
                  <a:pt x="70523" y="55637"/>
                  <a:pt x="67081" y="56009"/>
                  <a:pt x="63565" y="56009"/>
                </a:cubicBezTo>
                <a:cubicBezTo>
                  <a:pt x="58850" y="56009"/>
                  <a:pt x="54001" y="55340"/>
                  <a:pt x="49253" y="55340"/>
                </a:cubicBezTo>
                <a:cubicBezTo>
                  <a:pt x="46444" y="55340"/>
                  <a:pt x="43669" y="55575"/>
                  <a:pt x="40979" y="56320"/>
                </a:cubicBezTo>
                <a:cubicBezTo>
                  <a:pt x="25348" y="60629"/>
                  <a:pt x="16515" y="80811"/>
                  <a:pt x="322" y="81212"/>
                </a:cubicBezTo>
                <a:lnTo>
                  <a:pt x="1" y="105140"/>
                </a:lnTo>
                <a:cubicBezTo>
                  <a:pt x="1" y="105140"/>
                  <a:pt x="15474" y="110471"/>
                  <a:pt x="34154" y="110471"/>
                </a:cubicBezTo>
                <a:cubicBezTo>
                  <a:pt x="45744" y="110471"/>
                  <a:pt x="58569" y="108419"/>
                  <a:pt x="69698" y="101768"/>
                </a:cubicBezTo>
                <a:cubicBezTo>
                  <a:pt x="77727" y="96977"/>
                  <a:pt x="84000" y="95050"/>
                  <a:pt x="89631" y="95050"/>
                </a:cubicBezTo>
                <a:cubicBezTo>
                  <a:pt x="104388" y="95050"/>
                  <a:pt x="114744" y="108287"/>
                  <a:pt x="140761" y="117934"/>
                </a:cubicBezTo>
                <a:cubicBezTo>
                  <a:pt x="147990" y="120617"/>
                  <a:pt x="154305" y="121664"/>
                  <a:pt x="160177" y="121664"/>
                </a:cubicBezTo>
                <a:cubicBezTo>
                  <a:pt x="181037" y="121664"/>
                  <a:pt x="196328" y="108460"/>
                  <a:pt x="227278" y="108460"/>
                </a:cubicBezTo>
                <a:cubicBezTo>
                  <a:pt x="230911" y="108460"/>
                  <a:pt x="234759" y="108642"/>
                  <a:pt x="238857" y="109048"/>
                </a:cubicBezTo>
                <a:cubicBezTo>
                  <a:pt x="240758" y="109237"/>
                  <a:pt x="242612" y="109327"/>
                  <a:pt x="244420" y="109327"/>
                </a:cubicBezTo>
                <a:cubicBezTo>
                  <a:pt x="289069" y="109327"/>
                  <a:pt x="305584" y="54072"/>
                  <a:pt x="305584" y="54072"/>
                </a:cubicBezTo>
                <a:lnTo>
                  <a:pt x="305584" y="33917"/>
                </a:lnTo>
                <a:cubicBezTo>
                  <a:pt x="282994" y="28243"/>
                  <a:pt x="264927" y="11033"/>
                  <a:pt x="242792" y="3726"/>
                </a:cubicBezTo>
                <a:cubicBezTo>
                  <a:pt x="235229" y="1223"/>
                  <a:pt x="227273" y="0"/>
                  <a:pt x="2193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0"/>
          <p:cNvSpPr/>
          <p:nvPr/>
        </p:nvSpPr>
        <p:spPr>
          <a:xfrm rot="5400000">
            <a:off x="-1596150" y="-854219"/>
            <a:ext cx="3561783" cy="3029652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0"/>
          <p:cNvSpPr/>
          <p:nvPr/>
        </p:nvSpPr>
        <p:spPr>
          <a:xfrm>
            <a:off x="7699300" y="2874875"/>
            <a:ext cx="1176089" cy="1535988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0"/>
          <p:cNvSpPr txBox="1"/>
          <p:nvPr>
            <p:ph idx="1" type="body"/>
          </p:nvPr>
        </p:nvSpPr>
        <p:spPr>
          <a:xfrm>
            <a:off x="1101975" y="2260925"/>
            <a:ext cx="2954400" cy="15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9pPr>
          </a:lstStyle>
          <a:p/>
        </p:txBody>
      </p:sp>
      <p:sp>
        <p:nvSpPr>
          <p:cNvPr id="230" name="Google Shape;230;p10"/>
          <p:cNvSpPr txBox="1"/>
          <p:nvPr>
            <p:ph idx="2" type="body"/>
          </p:nvPr>
        </p:nvSpPr>
        <p:spPr>
          <a:xfrm>
            <a:off x="5071000" y="2260925"/>
            <a:ext cx="2954400" cy="15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9pPr>
          </a:lstStyle>
          <a:p/>
        </p:txBody>
      </p:sp>
      <p:sp>
        <p:nvSpPr>
          <p:cNvPr id="231" name="Google Shape;231;p10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2" name="Google Shape;232;p10"/>
          <p:cNvSpPr txBox="1"/>
          <p:nvPr>
            <p:ph idx="3" type="subTitle"/>
          </p:nvPr>
        </p:nvSpPr>
        <p:spPr>
          <a:xfrm>
            <a:off x="1118600" y="1666100"/>
            <a:ext cx="29544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0"/>
          <p:cNvSpPr txBox="1"/>
          <p:nvPr>
            <p:ph idx="4" type="subTitle"/>
          </p:nvPr>
        </p:nvSpPr>
        <p:spPr>
          <a:xfrm>
            <a:off x="5071000" y="1666100"/>
            <a:ext cx="29544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0"/>
          <p:cNvSpPr/>
          <p:nvPr/>
        </p:nvSpPr>
        <p:spPr>
          <a:xfrm flipH="1" rot="-1390808">
            <a:off x="4052075" y="2819900"/>
            <a:ext cx="1938821" cy="3305584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theme" Target="../theme/theme2.xml"/><Relationship Id="rId50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figma.com/file/vxmaFAUjGKCu0KxaXFhpaM/tiaw-carona?node-id=0%3A1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52"/>
          <p:cNvSpPr txBox="1"/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chemeClr val="accent2"/>
                </a:solidFill>
              </a:rPr>
              <a:t>TIAW - Carona para a PUC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17" name="Google Shape;1317;p52"/>
          <p:cNvSpPr txBox="1"/>
          <p:nvPr>
            <p:ph idx="1" type="subTitle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Rafaela, Thiago, Matheus, Pedro Souza e Robert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61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Conclusão</a:t>
            </a:r>
            <a:endParaRPr/>
          </a:p>
        </p:txBody>
      </p:sp>
      <p:sp>
        <p:nvSpPr>
          <p:cNvPr id="1379" name="Google Shape;1379;p61"/>
          <p:cNvSpPr txBox="1"/>
          <p:nvPr>
            <p:ph idx="1" type="subTitle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en"/>
              <a:t>O sistema seria um ambiente para encontrar parceiros de carona;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sz="100"/>
          </a:p>
          <a:p>
            <a:pPr indent="-295275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50"/>
              <a:buChar char="-"/>
            </a:pPr>
            <a:r>
              <a:rPr lang="en"/>
              <a:t>Oferece critérios para a segurança do aluno e registros para evitar problemas com pagamentos;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sz="100"/>
          </a:p>
          <a:p>
            <a:pPr indent="-295275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50"/>
              <a:buChar char="-"/>
            </a:pPr>
            <a:r>
              <a:rPr lang="en"/>
              <a:t>Sem responsabilização e envolvimento direto com os criadores do sistema no acordo de preços e outros detalhes da carona.</a:t>
            </a:r>
            <a:endParaRPr/>
          </a:p>
        </p:txBody>
      </p:sp>
      <p:pic>
        <p:nvPicPr>
          <p:cNvPr id="1380" name="Google Shape;1380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8350" y="3316200"/>
            <a:ext cx="1827300" cy="18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62"/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Obrigado(a)!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86" name="Google Shape;1386;p62"/>
          <p:cNvSpPr/>
          <p:nvPr/>
        </p:nvSpPr>
        <p:spPr>
          <a:xfrm>
            <a:off x="3881688" y="3438625"/>
            <a:ext cx="1380619" cy="52850"/>
          </a:xfrm>
          <a:custGeom>
            <a:rect b="b" l="l" r="r" t="t"/>
            <a:pathLst>
              <a:path extrusionOk="0" h="670" w="17505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53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Com o passar do tempo, é visível o aumento na dificuldade de locomoção nas grandes cidades, principalmente se tratando de transporte público.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Os principais motivos são: atrasos, superlotação, falta de veículos e risco constante aos passageiros.</a:t>
            </a:r>
            <a:endParaRPr sz="1600"/>
          </a:p>
        </p:txBody>
      </p:sp>
      <p:sp>
        <p:nvSpPr>
          <p:cNvPr id="1323" name="Google Shape;1323;p5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Introdução</a:t>
            </a:r>
            <a:endParaRPr/>
          </a:p>
        </p:txBody>
      </p:sp>
      <p:pic>
        <p:nvPicPr>
          <p:cNvPr id="1324" name="Google Shape;132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6625" y="2419350"/>
            <a:ext cx="4290750" cy="21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54"/>
          <p:cNvSpPr txBox="1"/>
          <p:nvPr>
            <p:ph idx="1" type="body"/>
          </p:nvPr>
        </p:nvSpPr>
        <p:spPr>
          <a:xfrm>
            <a:off x="713250" y="8635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Um estudo lançado pelo Instituto de Energia e Meio Ambiente (IEMA) revela que os automóveis são responsáveis por 72,6% das emissões de gases efeito estufa (GEE);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 Pesquisa do Instituto de Pesquisa Econômica Aplicada (Ipea) aponta que quase metade dos motoristas brasileiros (cerca de 43,5%) dizem que enfrentam diariamente congestionamentos no país.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Ao longo de 2021, houve um aumento de 49,02% nos preços de combustíveis no Brasil, calculado pelo Instituto Brasileiro de Geografia e Estatística (IBGE).</a:t>
            </a:r>
            <a:endParaRPr sz="1600"/>
          </a:p>
        </p:txBody>
      </p:sp>
      <p:sp>
        <p:nvSpPr>
          <p:cNvPr id="1330" name="Google Shape;1330;p54"/>
          <p:cNvSpPr txBox="1"/>
          <p:nvPr>
            <p:ph type="title"/>
          </p:nvPr>
        </p:nvSpPr>
        <p:spPr>
          <a:xfrm>
            <a:off x="713250" y="3220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Dados</a:t>
            </a:r>
            <a:endParaRPr/>
          </a:p>
        </p:txBody>
      </p:sp>
      <p:pic>
        <p:nvPicPr>
          <p:cNvPr id="1331" name="Google Shape;133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6375" y="3562675"/>
            <a:ext cx="2371250" cy="158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55"/>
          <p:cNvSpPr txBox="1"/>
          <p:nvPr>
            <p:ph type="title"/>
          </p:nvPr>
        </p:nvSpPr>
        <p:spPr>
          <a:xfrm>
            <a:off x="713250" y="68880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Objetivo</a:t>
            </a:r>
            <a:endParaRPr/>
          </a:p>
        </p:txBody>
      </p:sp>
      <p:sp>
        <p:nvSpPr>
          <p:cNvPr id="1337" name="Google Shape;1337;p55"/>
          <p:cNvSpPr txBox="1"/>
          <p:nvPr>
            <p:ph idx="1" type="body"/>
          </p:nvPr>
        </p:nvSpPr>
        <p:spPr>
          <a:xfrm>
            <a:off x="713250" y="1507900"/>
            <a:ext cx="7717500" cy="3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- </a:t>
            </a:r>
            <a:r>
              <a:rPr lang="en">
                <a:solidFill>
                  <a:schemeClr val="accent2"/>
                </a:solidFill>
              </a:rPr>
              <a:t>Desenvolver um sistema de carona para pessoas que necessitam de um meio de transporte eficaz e seguro;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- </a:t>
            </a:r>
            <a:r>
              <a:rPr lang="en">
                <a:solidFill>
                  <a:schemeClr val="accent2"/>
                </a:solidFill>
              </a:rPr>
              <a:t>Garantir a redução de custos por parte do motorista;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- </a:t>
            </a:r>
            <a:r>
              <a:rPr lang="en">
                <a:solidFill>
                  <a:schemeClr val="accent2"/>
                </a:solidFill>
              </a:rPr>
              <a:t>Segurança e otimização de tempo por parte dos passageiros;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- </a:t>
            </a:r>
            <a:r>
              <a:rPr lang="en">
                <a:solidFill>
                  <a:schemeClr val="accent2"/>
                </a:solidFill>
              </a:rPr>
              <a:t>Minimizar o impacto gerado pela queima de combustíveis no meio ambiente.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56"/>
          <p:cNvSpPr txBox="1"/>
          <p:nvPr>
            <p:ph type="title"/>
          </p:nvPr>
        </p:nvSpPr>
        <p:spPr>
          <a:xfrm>
            <a:off x="1531850" y="1210675"/>
            <a:ext cx="6005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Por quê?</a:t>
            </a:r>
            <a:endParaRPr/>
          </a:p>
        </p:txBody>
      </p:sp>
      <p:sp>
        <p:nvSpPr>
          <p:cNvPr id="1343" name="Google Shape;1343;p56"/>
          <p:cNvSpPr txBox="1"/>
          <p:nvPr>
            <p:ph idx="1" type="subTitle"/>
          </p:nvPr>
        </p:nvSpPr>
        <p:spPr>
          <a:xfrm>
            <a:off x="1904250" y="1849075"/>
            <a:ext cx="5335500" cy="26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Dificuldade para se deslocar até a faculdade (transporte público inacessível e desconfortável e preço alto da gasolina);</a:t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Dividir o custo da carona é mais cômodo e acessível, mas achar uma pessoa pra dividir é difícil por não ter um canal de comunicação específico para isso.</a:t>
            </a:r>
            <a:endParaRPr/>
          </a:p>
        </p:txBody>
      </p:sp>
      <p:sp>
        <p:nvSpPr>
          <p:cNvPr id="1344" name="Google Shape;1344;p56"/>
          <p:cNvSpPr/>
          <p:nvPr/>
        </p:nvSpPr>
        <p:spPr>
          <a:xfrm>
            <a:off x="3881688" y="4254625"/>
            <a:ext cx="1380619" cy="52850"/>
          </a:xfrm>
          <a:custGeom>
            <a:rect b="b" l="l" r="r" t="t"/>
            <a:pathLst>
              <a:path extrusionOk="0" h="670" w="17505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57"/>
          <p:cNvSpPr txBox="1"/>
          <p:nvPr>
            <p:ph type="title"/>
          </p:nvPr>
        </p:nvSpPr>
        <p:spPr>
          <a:xfrm>
            <a:off x="713250" y="4161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600"/>
              <a:t>Como?</a:t>
            </a:r>
            <a:endParaRPr sz="3600"/>
          </a:p>
        </p:txBody>
      </p:sp>
      <p:sp>
        <p:nvSpPr>
          <p:cNvPr id="1350" name="Google Shape;1350;p57"/>
          <p:cNvSpPr txBox="1"/>
          <p:nvPr>
            <p:ph idx="1" type="body"/>
          </p:nvPr>
        </p:nvSpPr>
        <p:spPr>
          <a:xfrm>
            <a:off x="713250" y="1095600"/>
            <a:ext cx="7717500" cy="3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en">
                <a:solidFill>
                  <a:schemeClr val="accent2"/>
                </a:solidFill>
              </a:rPr>
              <a:t>Através de uma plataforma digital onde os alunos matriculados na PUC podem oferecer ou pegar carona com parceiros;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en">
                <a:solidFill>
                  <a:schemeClr val="accent2"/>
                </a:solidFill>
              </a:rPr>
              <a:t>A combinação entre os usuários será baseada na proximidade da localização geográfica e no trajeto percorrido pelos mesmos.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51" name="Google Shape;1351;p57"/>
          <p:cNvSpPr/>
          <p:nvPr/>
        </p:nvSpPr>
        <p:spPr>
          <a:xfrm>
            <a:off x="812919" y="2519656"/>
            <a:ext cx="6919" cy="10401"/>
          </a:xfrm>
          <a:custGeom>
            <a:rect b="b" l="l" r="r" t="t"/>
            <a:pathLst>
              <a:path extrusionOk="0" h="242" w="161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2" name="Google Shape;1352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9350" y="2685300"/>
            <a:ext cx="3345300" cy="212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58"/>
          <p:cNvSpPr txBox="1"/>
          <p:nvPr>
            <p:ph type="title"/>
          </p:nvPr>
        </p:nvSpPr>
        <p:spPr>
          <a:xfrm>
            <a:off x="1569450" y="139700"/>
            <a:ext cx="6005100" cy="15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Pesquisa</a:t>
            </a:r>
            <a:endParaRPr/>
          </a:p>
        </p:txBody>
      </p:sp>
      <p:sp>
        <p:nvSpPr>
          <p:cNvPr id="1358" name="Google Shape;1358;p58"/>
          <p:cNvSpPr txBox="1"/>
          <p:nvPr>
            <p:ph idx="1" type="subTitle"/>
          </p:nvPr>
        </p:nvSpPr>
        <p:spPr>
          <a:xfrm>
            <a:off x="1569450" y="1656500"/>
            <a:ext cx="60051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De acordo com dados coletados nas entrevistas e formulário, percebemos que:</a:t>
            </a:r>
            <a:endParaRPr/>
          </a:p>
          <a:p>
            <a:pPr indent="-3619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Muitos alunos da PUC já adotam a prática de oferecer e pegar carona; </a:t>
            </a:r>
            <a:endParaRPr/>
          </a:p>
          <a:p>
            <a:pPr indent="-3619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Faltam oportunidades e canais de comunicação exclusivos para este fim;</a:t>
            </a:r>
            <a:endParaRPr/>
          </a:p>
          <a:p>
            <a:pPr indent="-3619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A segurança é um fator de grande influência na escolha da carona.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359" name="Google Shape;1359;p58"/>
          <p:cNvSpPr/>
          <p:nvPr/>
        </p:nvSpPr>
        <p:spPr>
          <a:xfrm>
            <a:off x="3881688" y="4232500"/>
            <a:ext cx="1380619" cy="52850"/>
          </a:xfrm>
          <a:custGeom>
            <a:rect b="b" l="l" r="r" t="t"/>
            <a:pathLst>
              <a:path extrusionOk="0" h="670" w="17505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59"/>
          <p:cNvSpPr txBox="1"/>
          <p:nvPr>
            <p:ph type="title"/>
          </p:nvPr>
        </p:nvSpPr>
        <p:spPr>
          <a:xfrm>
            <a:off x="713250" y="5920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600"/>
              <a:t>Persona</a:t>
            </a:r>
            <a:endParaRPr sz="3600"/>
          </a:p>
        </p:txBody>
      </p:sp>
      <p:pic>
        <p:nvPicPr>
          <p:cNvPr id="1365" name="Google Shape;136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975" y="444775"/>
            <a:ext cx="3207500" cy="4635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6" name="Google Shape;136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900" y="444775"/>
            <a:ext cx="3302596" cy="463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60"/>
          <p:cNvSpPr txBox="1"/>
          <p:nvPr>
            <p:ph type="title"/>
          </p:nvPr>
        </p:nvSpPr>
        <p:spPr>
          <a:xfrm>
            <a:off x="678550" y="9830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600"/>
              <a:t>Wireframe</a:t>
            </a:r>
            <a:endParaRPr sz="3600"/>
          </a:p>
        </p:txBody>
      </p:sp>
      <p:sp>
        <p:nvSpPr>
          <p:cNvPr id="1372" name="Google Shape;1372;p60"/>
          <p:cNvSpPr txBox="1"/>
          <p:nvPr>
            <p:ph idx="1" type="subTitle"/>
          </p:nvPr>
        </p:nvSpPr>
        <p:spPr>
          <a:xfrm>
            <a:off x="678550" y="490575"/>
            <a:ext cx="77175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https://www.figma.com/file/vxmaFAUjGKCu0KxaXFhpaM/tiaw-carona?node-id=0%3A1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73" name="Google Shape;1373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775" y="1104363"/>
            <a:ext cx="9143999" cy="4113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