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84" r:id="rId7"/>
    <p:sldId id="317" r:id="rId8"/>
    <p:sldId id="277" r:id="rId9"/>
    <p:sldId id="278" r:id="rId10"/>
    <p:sldId id="279" r:id="rId11"/>
    <p:sldId id="268" r:id="rId12"/>
    <p:sldId id="391" r:id="rId13"/>
    <p:sldId id="390" r:id="rId14"/>
    <p:sldId id="321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13/12/2023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13/12/2023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13/12/2023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13/12/2023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3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13/12/2023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13/12/2023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8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2F5A7-E676-4E05-A13A-52A659F169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3A4E31E-6660-495C-8AF7-2B626A7C13ED}" type="datetime1">
              <a:rPr lang="pt-BR" smtClean="0"/>
              <a:t>13/12/2023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3FFBD9-DC2C-4D22-9832-E5C9FBD3925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167D616-0C84-4261-98FB-B2638BE9B6BB}" type="datetime1">
              <a:rPr lang="pt-BR" smtClean="0"/>
              <a:t>13/12/2023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EI-PUCMinas-PSG-SI-TI/tiaw-si-n-2023-2-cultivar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4047" y="1044102"/>
            <a:ext cx="385625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/>
              <a:t>Cultivar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Lucas Gabriel </a:t>
            </a:r>
          </a:p>
          <a:p>
            <a:r>
              <a:rPr lang="pt-BR" dirty="0"/>
              <a:t>Pedro Henrique </a:t>
            </a:r>
          </a:p>
          <a:p>
            <a:r>
              <a:rPr lang="pt-BR" dirty="0"/>
              <a:t>Caio morro</a:t>
            </a:r>
          </a:p>
          <a:p>
            <a:pPr rtl="0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CE25A9-D035-405A-862B-494DF1685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626" y="477078"/>
            <a:ext cx="2398644" cy="768627"/>
          </a:xfrm>
          <a:prstGeom prst="rect">
            <a:avLst/>
          </a:prstGeom>
        </p:spPr>
      </p:pic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11511C23-097E-442D-9FCD-C6332DD9F6D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3984" b="39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EF2B73C8-6828-4A92-9A46-5A890E2D8F6F}"/>
              </a:ext>
            </a:extLst>
          </p:cNvPr>
          <p:cNvSpPr txBox="1"/>
          <p:nvPr/>
        </p:nvSpPr>
        <p:spPr>
          <a:xfrm>
            <a:off x="0" y="0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Projeto Final</a:t>
            </a:r>
          </a:p>
        </p:txBody>
      </p:sp>
      <p:pic>
        <p:nvPicPr>
          <p:cNvPr id="14" name="Imagem 13" descr="Gráfico&#10;&#10;Descrição gerada automaticamente">
            <a:extLst>
              <a:ext uri="{FF2B5EF4-FFF2-40B4-BE49-F238E27FC236}">
                <a16:creationId xmlns:a16="http://schemas.microsoft.com/office/drawing/2014/main" id="{9DC65AF1-F988-4C95-B8F3-9A05B64CF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" y="562707"/>
            <a:ext cx="5725551" cy="3038622"/>
          </a:xfrm>
          <a:prstGeom prst="rect">
            <a:avLst/>
          </a:prstGeom>
        </p:spPr>
      </p:pic>
      <p:pic>
        <p:nvPicPr>
          <p:cNvPr id="20" name="Imagem 19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402C256-1786-4E38-8044-30A9CFB23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756" y="562707"/>
            <a:ext cx="5725550" cy="3038622"/>
          </a:xfrm>
          <a:prstGeom prst="rect">
            <a:avLst/>
          </a:prstGeom>
        </p:spPr>
      </p:pic>
      <p:pic>
        <p:nvPicPr>
          <p:cNvPr id="22" name="Imagem 2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3B74928-0624-4DF4-810E-30D388EFB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99803"/>
            <a:ext cx="5730941" cy="3158197"/>
          </a:xfrm>
          <a:prstGeom prst="rect">
            <a:avLst/>
          </a:prstGeom>
        </p:spPr>
      </p:pic>
      <p:pic>
        <p:nvPicPr>
          <p:cNvPr id="24" name="Imagem 2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54382F4-8BF4-4E85-9148-BCCA35D74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061" y="3699803"/>
            <a:ext cx="5730941" cy="315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0800000" flipV="1">
            <a:off x="0" y="6594095"/>
            <a:ext cx="4333461" cy="228601"/>
          </a:xfrm>
        </p:spPr>
        <p:txBody>
          <a:bodyPr rtlCol="0"/>
          <a:lstStyle/>
          <a:p>
            <a:pPr rtl="0"/>
            <a:r>
              <a:rPr lang="pt-BR" dirty="0"/>
              <a:t>Não nos responsabilizamos pelo uso indevido das informações do projeto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11</a:t>
            </a:fld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422BB11-268B-4DB3-A85A-EA4520D2F091}"/>
              </a:ext>
            </a:extLst>
          </p:cNvPr>
          <p:cNvSpPr txBox="1"/>
          <p:nvPr/>
        </p:nvSpPr>
        <p:spPr>
          <a:xfrm>
            <a:off x="3869635" y="1391478"/>
            <a:ext cx="4452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Atenção !!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 usem suas plantas com cuidado e responsabilidade seu pulmão agradece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A92BAA3-D897-47B4-B921-1EEC92A921F9}"/>
              </a:ext>
            </a:extLst>
          </p:cNvPr>
          <p:cNvSpPr txBox="1"/>
          <p:nvPr/>
        </p:nvSpPr>
        <p:spPr>
          <a:xfrm>
            <a:off x="4837043" y="4512416"/>
            <a:ext cx="2517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Cultivar</a:t>
            </a:r>
            <a:endParaRPr lang="pt-BR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846090"/>
            <a:ext cx="3565525" cy="3415519"/>
          </a:xfrm>
        </p:spPr>
        <p:txBody>
          <a:bodyPr rtlCol="0"/>
          <a:lstStyle/>
          <a:p>
            <a:pPr rtl="0"/>
            <a:r>
              <a:rPr lang="pt-BR" dirty="0"/>
              <a:t>Contexto do Problema</a:t>
            </a:r>
          </a:p>
          <a:p>
            <a:pPr rtl="0"/>
            <a:r>
              <a:rPr lang="pt-BR" dirty="0"/>
              <a:t>Proposta e Solução</a:t>
            </a:r>
          </a:p>
          <a:p>
            <a:pPr rtl="0"/>
            <a:r>
              <a:rPr lang="pt-BR" dirty="0"/>
              <a:t>Metodologia do Grupo</a:t>
            </a:r>
          </a:p>
          <a:p>
            <a:pPr rtl="0"/>
            <a:r>
              <a:rPr lang="pt-BR" dirty="0"/>
              <a:t>Arquitetura da solução</a:t>
            </a:r>
          </a:p>
          <a:p>
            <a:pPr rtl="0"/>
            <a:endParaRPr lang="pt-BR" dirty="0"/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956FD186-7CCF-4B5D-8524-63ACEA7CC8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3" b="23"/>
          <a:stretch>
            <a:fillRect/>
          </a:stretch>
        </p:blipFill>
        <p:spPr/>
      </p:pic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E39DC232-F603-421B-BD82-38F551A4AA7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6727" r="16727"/>
          <a:stretch>
            <a:fillRect/>
          </a:stretch>
        </p:blipFill>
        <p:spPr/>
      </p:pic>
      <p:pic>
        <p:nvPicPr>
          <p:cNvPr id="21" name="Espaço Reservado para Imagem 20" descr="Flor rosa com folhas verdes&#10;&#10;Descrição gerada automaticamente">
            <a:extLst>
              <a:ext uri="{FF2B5EF4-FFF2-40B4-BE49-F238E27FC236}">
                <a16:creationId xmlns:a16="http://schemas.microsoft.com/office/drawing/2014/main" id="{880334EE-91EF-4DDE-A8E8-8071CE6BFEF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25000" r="25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Autofit/>
          </a:bodyPr>
          <a:lstStyle/>
          <a:p>
            <a:pPr rtl="0"/>
            <a:r>
              <a:rPr lang="pt-BR" sz="1900" dirty="0"/>
              <a:t>A principal ideia do cultivar e levar conhecimentos sobre plantas assim como também seus benefícios como também os malefícios que a falta de cuidado e conhecimento podem prejudicar a pessoa, e também de como cultivar certas espécies e suas receitas </a:t>
            </a:r>
          </a:p>
        </p:txBody>
      </p:sp>
      <p:pic>
        <p:nvPicPr>
          <p:cNvPr id="16" name="Espaço Reservado para Imagem 15">
            <a:extLst>
              <a:ext uri="{FF2B5EF4-FFF2-40B4-BE49-F238E27FC236}">
                <a16:creationId xmlns:a16="http://schemas.microsoft.com/office/drawing/2014/main" id="{CB774C62-57E0-4C7E-BD2E-31089AF381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8216" r="18216"/>
          <a:stretch>
            <a:fillRect/>
          </a:stretch>
        </p:blipFill>
        <p:spPr/>
      </p:pic>
      <p:pic>
        <p:nvPicPr>
          <p:cNvPr id="19" name="Espaço Reservado para Imagem 18" descr="Flor cor de rosa&#10;&#10;Descrição gerada automaticamente">
            <a:extLst>
              <a:ext uri="{FF2B5EF4-FFF2-40B4-BE49-F238E27FC236}">
                <a16:creationId xmlns:a16="http://schemas.microsoft.com/office/drawing/2014/main" id="{77884A58-F91E-490F-AD93-96014449F6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9563" r="9563"/>
          <a:stretch>
            <a:fillRect/>
          </a:stretch>
        </p:blipFill>
        <p:spPr/>
      </p:pic>
      <p:pic>
        <p:nvPicPr>
          <p:cNvPr id="22" name="Espaço Reservado para Imagem 21" descr="Flor com pétalas amarelas&#10;&#10;Descrição gerada automaticamente">
            <a:extLst>
              <a:ext uri="{FF2B5EF4-FFF2-40B4-BE49-F238E27FC236}">
                <a16:creationId xmlns:a16="http://schemas.microsoft.com/office/drawing/2014/main" id="{A47C6AAF-2C33-49C2-AF80-2B74D847D05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19711" r="19711"/>
          <a:stretch>
            <a:fillRect/>
          </a:stretch>
        </p:blipFill>
        <p:spPr/>
      </p:pic>
      <p:pic>
        <p:nvPicPr>
          <p:cNvPr id="26" name="Espaço Reservado para Imagem 25">
            <a:extLst>
              <a:ext uri="{FF2B5EF4-FFF2-40B4-BE49-F238E27FC236}">
                <a16:creationId xmlns:a16="http://schemas.microsoft.com/office/drawing/2014/main" id="{9EEE5336-FA10-47AC-994D-4DFA917558A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l="27275" r="27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Tópico um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>
                <a:latin typeface="+mn-lt"/>
                <a:ea typeface="+mn-ea"/>
                <a:cs typeface="+mn-cs"/>
              </a:rPr>
              <a:t>Subtítulo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4</a:t>
            </a:fld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7CECB8-B10C-4FF9-8D9D-4065A079D229}"/>
              </a:ext>
            </a:extLst>
          </p:cNvPr>
          <p:cNvSpPr txBox="1"/>
          <p:nvPr/>
        </p:nvSpPr>
        <p:spPr>
          <a:xfrm>
            <a:off x="3497252" y="196900"/>
            <a:ext cx="3730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Contexto do Problema</a:t>
            </a:r>
          </a:p>
        </p:txBody>
      </p:sp>
      <p:pic>
        <p:nvPicPr>
          <p:cNvPr id="14" name="Espaço Reservado para Imagem 13" descr="Padrão do plano de fundo&#10;&#10;Descrição gerada automaticamente">
            <a:extLst>
              <a:ext uri="{FF2B5EF4-FFF2-40B4-BE49-F238E27FC236}">
                <a16:creationId xmlns:a16="http://schemas.microsoft.com/office/drawing/2014/main" id="{136C374E-A7D2-45A5-8646-5FFB47F592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781" b="781"/>
          <a:stretch>
            <a:fillRect/>
          </a:stretch>
        </p:blipFill>
        <p:spPr/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49C11C0D-73E6-4F51-9930-13A4F5CD3AF3}"/>
              </a:ext>
            </a:extLst>
          </p:cNvPr>
          <p:cNvSpPr txBox="1"/>
          <p:nvPr/>
        </p:nvSpPr>
        <p:spPr>
          <a:xfrm>
            <a:off x="3893965" y="679474"/>
            <a:ext cx="4188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Contexto do Problema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AAEFAD3-AD36-4B44-8D91-16F94EF8B4A1}"/>
              </a:ext>
            </a:extLst>
          </p:cNvPr>
          <p:cNvSpPr txBox="1"/>
          <p:nvPr/>
        </p:nvSpPr>
        <p:spPr>
          <a:xfrm>
            <a:off x="3503363" y="2294534"/>
            <a:ext cx="4819002" cy="21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Informações falsas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Cuidados ao manuseio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Extinção da espécie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Desmatamento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Uso vicioso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/>
              <a:t>Gráfico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9" name="Espaço Reservado para Conteúdo 8" descr="Gráfico, Gráfico de barras&#10;&#10;Descrição gerada automaticamente">
            <a:extLst>
              <a:ext uri="{FF2B5EF4-FFF2-40B4-BE49-F238E27FC236}">
                <a16:creationId xmlns:a16="http://schemas.microsoft.com/office/drawing/2014/main" id="{3D5C13D4-A8B8-49AA-AA2C-8B9AD5236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311" y="1589649"/>
            <a:ext cx="10677377" cy="4801719"/>
          </a:xfr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259" y="1013101"/>
            <a:ext cx="11091600" cy="1332000"/>
          </a:xfrm>
        </p:spPr>
        <p:txBody>
          <a:bodyPr rtlCol="0"/>
          <a:lstStyle/>
          <a:p>
            <a:pPr rtl="0"/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Proposta</a:t>
            </a:r>
            <a:br>
              <a:rPr lang="pt-BR" sz="2800" dirty="0"/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Era criar um projeto com finalidade de criar um meio de criar um site funcional, e com capacidade de ser um meio de informação e divulgação entre usuários, onde poderiam ter acesso a informações seguras e confiáveis 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6AA83E-147F-4491-AE34-B9706F1CC472}"/>
              </a:ext>
            </a:extLst>
          </p:cNvPr>
          <p:cNvSpPr txBox="1"/>
          <p:nvPr/>
        </p:nvSpPr>
        <p:spPr>
          <a:xfrm>
            <a:off x="377259" y="3625937"/>
            <a:ext cx="107678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Solução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 solução acabou  sendo criar um site um qualquer usuário poderia ter acesso as informações sobre plantas e etc.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onde o ideal seria somente pessoas cadastradas que poderiam acrescentar informações ao site e repassar conhecimentos e experiencias </a:t>
            </a: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o Número do Slide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BF7DFBB-DD35-4AAE-9F8B-533C8C279C97}"/>
              </a:ext>
            </a:extLst>
          </p:cNvPr>
          <p:cNvSpPr txBox="1"/>
          <p:nvPr/>
        </p:nvSpPr>
        <p:spPr>
          <a:xfrm>
            <a:off x="4354236" y="702365"/>
            <a:ext cx="5132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E304A8-24F7-49C3-8F94-FECE4C2CA8B9}"/>
              </a:ext>
            </a:extLst>
          </p:cNvPr>
          <p:cNvSpPr txBox="1"/>
          <p:nvPr/>
        </p:nvSpPr>
        <p:spPr>
          <a:xfrm>
            <a:off x="1046922" y="1961322"/>
            <a:ext cx="10283687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385">
              <a:spcAft>
                <a:spcPts val="80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criar o trabalho cultivar foi usada uma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 baseada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Scrum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 termos um prazo definido para ter projeto eficiente e funcional a colaboração dos integrantes 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 uma entrega bem-sucedida</a:t>
            </a:r>
          </a:p>
          <a:p>
            <a:pPr indent="540385">
              <a:spcAft>
                <a:spcPts val="800"/>
              </a:spcAft>
            </a:pPr>
            <a:endParaRPr lang="pt-BR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540385">
              <a:spcAft>
                <a:spcPts val="800"/>
              </a:spcAft>
            </a:pPr>
            <a:r>
              <a:rPr lang="pt-BR" dirty="0">
                <a:latin typeface="Arial" panose="020B0604020202020204" pitchFamily="34" charset="0"/>
                <a:cs typeface="Times New Roman" panose="02020603050405020304" pitchFamily="18" charset="0"/>
              </a:rPr>
              <a:t>Os principais meios de comunicação para a elaboração do projeto foram o WhatsApp e o </a:t>
            </a:r>
            <a:r>
              <a:rPr lang="pt-BR" dirty="0" err="1">
                <a:latin typeface="Arial" panose="020B0604020202020204" pitchFamily="34" charset="0"/>
                <a:cs typeface="Times New Roman" panose="02020603050405020304" pitchFamily="18" charset="0"/>
              </a:rPr>
              <a:t>discord</a:t>
            </a:r>
            <a:r>
              <a:rPr lang="pt-BR" dirty="0">
                <a:latin typeface="Arial" panose="020B0604020202020204" pitchFamily="34" charset="0"/>
                <a:cs typeface="Times New Roman" panose="02020603050405020304" pitchFamily="18" charset="0"/>
              </a:rPr>
              <a:t> para facilitar o desenvolvimento mas pratico e ordenado</a:t>
            </a:r>
          </a:p>
          <a:p>
            <a:pPr indent="540385">
              <a:spcAft>
                <a:spcPts val="800"/>
              </a:spcAft>
            </a:pPr>
            <a:r>
              <a:rPr lang="pt-BR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indent="540385">
              <a:spcAft>
                <a:spcPts val="8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t-BR" dirty="0"/>
              <a:t>Arquitetura da solução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28" name="Espaço Reservado para Imagem 27" descr="Ícone&#10;&#10;Descrição gerada automaticamente">
            <a:extLst>
              <a:ext uri="{FF2B5EF4-FFF2-40B4-BE49-F238E27FC236}">
                <a16:creationId xmlns:a16="http://schemas.microsoft.com/office/drawing/2014/main" id="{20203B8B-C020-4FE6-86D7-1A45004A576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7013" r="17013"/>
          <a:stretch>
            <a:fillRect/>
          </a:stretch>
        </p:blipFill>
        <p:spPr>
          <a:xfrm>
            <a:off x="124499" y="1323512"/>
            <a:ext cx="848282" cy="719894"/>
          </a:xfrm>
        </p:spPr>
      </p:pic>
      <p:pic>
        <p:nvPicPr>
          <p:cNvPr id="32" name="Espaço Reservado para Imagem 31">
            <a:extLst>
              <a:ext uri="{FF2B5EF4-FFF2-40B4-BE49-F238E27FC236}">
                <a16:creationId xmlns:a16="http://schemas.microsoft.com/office/drawing/2014/main" id="{FD1B742E-E129-4732-B2EC-1F4993F8A2D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6866" r="16866"/>
          <a:stretch>
            <a:fillRect/>
          </a:stretch>
        </p:blipFill>
        <p:spPr>
          <a:xfrm>
            <a:off x="10795000" y="5725744"/>
            <a:ext cx="1102171" cy="935356"/>
          </a:xfrm>
        </p:spPr>
      </p:pic>
      <p:pic>
        <p:nvPicPr>
          <p:cNvPr id="46" name="Espaço Reservado para Imagem 45" descr="Texto, Logotipo&#10;&#10;Descrição gerada automaticamente">
            <a:extLst>
              <a:ext uri="{FF2B5EF4-FFF2-40B4-BE49-F238E27FC236}">
                <a16:creationId xmlns:a16="http://schemas.microsoft.com/office/drawing/2014/main" id="{F654B44B-E5BA-4864-BBA1-4E11557516C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22388" r="22388"/>
          <a:stretch>
            <a:fillRect/>
          </a:stretch>
        </p:blipFill>
        <p:spPr>
          <a:xfrm>
            <a:off x="10592613" y="2043406"/>
            <a:ext cx="1215063" cy="1031162"/>
          </a:xfrm>
        </p:spPr>
      </p:pic>
      <p:pic>
        <p:nvPicPr>
          <p:cNvPr id="49" name="Espaço Reservado para Imagem 48">
            <a:extLst>
              <a:ext uri="{FF2B5EF4-FFF2-40B4-BE49-F238E27FC236}">
                <a16:creationId xmlns:a16="http://schemas.microsoft.com/office/drawing/2014/main" id="{7E7D408C-EE3D-40A9-90A2-1FC80BB656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l="5746" r="5746"/>
          <a:stretch>
            <a:fillRect/>
          </a:stretch>
        </p:blipFill>
        <p:spPr>
          <a:xfrm>
            <a:off x="7910192" y="210013"/>
            <a:ext cx="1066883" cy="905409"/>
          </a:xfr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FE80810E-4117-4425-9453-B42D15EC5E56}"/>
              </a:ext>
            </a:extLst>
          </p:cNvPr>
          <p:cNvSpPr txBox="1"/>
          <p:nvPr/>
        </p:nvSpPr>
        <p:spPr>
          <a:xfrm>
            <a:off x="1308295" y="2043406"/>
            <a:ext cx="86405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principais fermentas usadas para o desenvolvimento do projeto forma 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discord</a:t>
            </a:r>
            <a:r>
              <a:rPr lang="pt-BR" dirty="0"/>
              <a:t> </a:t>
            </a:r>
          </a:p>
          <a:p>
            <a:r>
              <a:rPr lang="pt-BR" dirty="0"/>
              <a:t>Para organizar as ideias do projeto e o trabalho em equipe pra resolver o </a:t>
            </a:r>
            <a:r>
              <a:rPr lang="pt-BR" dirty="0" err="1"/>
              <a:t>json</a:t>
            </a:r>
            <a:endParaRPr lang="pt-BR" dirty="0"/>
          </a:p>
          <a:p>
            <a:endParaRPr lang="pt-BR" dirty="0"/>
          </a:p>
          <a:p>
            <a:r>
              <a:rPr lang="pt-BR" dirty="0"/>
              <a:t>O visual </a:t>
            </a:r>
            <a:r>
              <a:rPr lang="pt-BR" dirty="0" err="1"/>
              <a:t>studio</a:t>
            </a:r>
            <a:r>
              <a:rPr lang="pt-BR" dirty="0"/>
              <a:t> e o </a:t>
            </a:r>
            <a:r>
              <a:rPr lang="pt-BR" dirty="0" err="1"/>
              <a:t>replit</a:t>
            </a:r>
            <a:endParaRPr lang="pt-BR" dirty="0"/>
          </a:p>
          <a:p>
            <a:r>
              <a:rPr lang="pt-BR" dirty="0"/>
              <a:t>Para a elaboração dos códigos foi usado HTML CSS Java Script para o desenvolvimento do site assim como </a:t>
            </a:r>
            <a:r>
              <a:rPr lang="pt-BR" dirty="0" err="1"/>
              <a:t>json</a:t>
            </a:r>
            <a:r>
              <a:rPr lang="pt-BR" dirty="0"/>
              <a:t> para facilitar</a:t>
            </a:r>
            <a:r>
              <a:rPr lang="pt-BR" b="0" i="0" dirty="0">
                <a:effectLst/>
                <a:latin typeface="-apple-system"/>
              </a:rPr>
              <a:t> o processo de desenvolvimento de aplicações web.</a:t>
            </a:r>
          </a:p>
          <a:p>
            <a:endParaRPr lang="pt-BR" dirty="0">
              <a:latin typeface="-apple-system"/>
            </a:endParaRPr>
          </a:p>
          <a:p>
            <a:r>
              <a:rPr lang="pt-BR" b="0" i="0" dirty="0" err="1">
                <a:effectLst/>
                <a:latin typeface="-apple-system"/>
              </a:rPr>
              <a:t>Git</a:t>
            </a:r>
            <a:r>
              <a:rPr lang="pt-BR" b="0" i="0" dirty="0">
                <a:effectLst/>
                <a:latin typeface="-apple-system"/>
              </a:rPr>
              <a:t> hub</a:t>
            </a:r>
          </a:p>
          <a:p>
            <a:r>
              <a:rPr lang="pt-BR" dirty="0">
                <a:latin typeface="-apple-system"/>
              </a:rPr>
              <a:t>Para o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hospedagem de código-fonte e para acompanhar a evolução do projeto, e as modificações.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b="0" i="0" dirty="0">
              <a:effectLst/>
              <a:latin typeface="-apple-system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E17156F-A73E-4CBD-BD9C-41D72B28FD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276" r="3276"/>
          <a:stretch>
            <a:fillRect/>
          </a:stretch>
        </p:blipFill>
        <p:spPr>
          <a:xfrm>
            <a:off x="-1" y="801860"/>
            <a:ext cx="5669281" cy="3038622"/>
          </a:xfr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10BA7A0-5363-42BF-A581-7FFB17AC8567}"/>
              </a:ext>
            </a:extLst>
          </p:cNvPr>
          <p:cNvSpPr txBox="1"/>
          <p:nvPr/>
        </p:nvSpPr>
        <p:spPr>
          <a:xfrm>
            <a:off x="196948" y="196900"/>
            <a:ext cx="286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Esboço</a:t>
            </a:r>
          </a:p>
        </p:txBody>
      </p:sp>
      <p:pic>
        <p:nvPicPr>
          <p:cNvPr id="26" name="Imagem 25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F74EB1EB-16F9-4F52-B25D-79D2D9FA2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19" y="720120"/>
            <a:ext cx="5669281" cy="3120362"/>
          </a:xfrm>
          <a:prstGeom prst="rect">
            <a:avLst/>
          </a:prstGeom>
        </p:spPr>
      </p:pic>
      <p:pic>
        <p:nvPicPr>
          <p:cNvPr id="28" name="Imagem 27" descr="Interface gráfica do usuário, Texto, Aplicativo, Word&#10;&#10;Descrição gerada automaticamente">
            <a:extLst>
              <a:ext uri="{FF2B5EF4-FFF2-40B4-BE49-F238E27FC236}">
                <a16:creationId xmlns:a16="http://schemas.microsoft.com/office/drawing/2014/main" id="{10F119AB-3C43-4668-B686-B923E7E18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922223"/>
            <a:ext cx="5669281" cy="2935778"/>
          </a:xfrm>
          <a:prstGeom prst="rect">
            <a:avLst/>
          </a:prstGeom>
        </p:spPr>
      </p:pic>
      <p:pic>
        <p:nvPicPr>
          <p:cNvPr id="30" name="Imagem 29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4BA3221-DFE5-42C4-B1C6-4ADFE1E41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719" y="3922223"/>
            <a:ext cx="5659903" cy="293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2866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{E0A117AC-8D88-4D84-B41C-7A56E84FF6CC}tf33713516_win32</Template>
  <TotalTime>188</TotalTime>
  <Words>365</Words>
  <Application>Microsoft Office PowerPoint</Application>
  <PresentationFormat>Widescreen</PresentationFormat>
  <Paragraphs>69</Paragraphs>
  <Slides>11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Gill Sans MT</vt:lpstr>
      <vt:lpstr>Walbaum Display</vt:lpstr>
      <vt:lpstr>3DFloatVTI</vt:lpstr>
      <vt:lpstr>Cultivar</vt:lpstr>
      <vt:lpstr>Roteiro</vt:lpstr>
      <vt:lpstr>Introdução</vt:lpstr>
      <vt:lpstr>Tópico um</vt:lpstr>
      <vt:lpstr>Gráfico</vt:lpstr>
      <vt:lpstr>Proposta   Era criar um projeto com finalidade de criar um meio de criar um site funcional, e com capacidade de ser um meio de informação e divulgação entre usuários, onde poderiam ter acesso a informações seguras e confiáveis </vt:lpstr>
      <vt:lpstr>Apresentação do PowerPoint</vt:lpstr>
      <vt:lpstr>Arquitetura da solução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Cultivar</dc:title>
  <dc:creator>BEATRIZ PEIXOTO DA SILVA</dc:creator>
  <cp:lastModifiedBy>BEATRIZ PEIXOTO DA SILVA</cp:lastModifiedBy>
  <cp:revision>3</cp:revision>
  <dcterms:created xsi:type="dcterms:W3CDTF">2023-12-13T18:14:40Z</dcterms:created>
  <dcterms:modified xsi:type="dcterms:W3CDTF">2023-12-13T22:09:21Z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