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ieOh+3SvwK74RjrKeIXOESXQk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d8979f7d9cdde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4d8979f7d9cdde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d8979f7d9cdde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4d8979f7d9cdde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fea97174bc03f9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fea97174bc03f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4d4e26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d4d4e2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d4abf9418_1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d4abf9418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d4abf9418_1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d4abf9418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fea97174bc03f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fea97174bc03f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d4abf9418_1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d4abf9418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d8979f7d9cdde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d8979f7d9cdde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d4abf9418_1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d4abf9418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d8979f7d9cdde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d8979f7d9cdde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d8979f7d9cdde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d8979f7d9cdde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ed4abf9418_1_219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ed4abf9418_1_219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g1ed4abf9418_1_219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1ed4abf9418_1_2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d4abf9418_1_256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1ed4abf9418_1_256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1ed4abf9418_1_2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d4abf9418_1_2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d4abf9418_1_2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" name="Google Shape;54;g1ed4abf9418_1_26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g1ed4abf9418_1_2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1ed4abf9418_1_26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1ed4abf9418_1_2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ed4abf9418_1_224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" name="Google Shape;16;g1ed4abf9418_1_2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ed4abf9418_1_227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ed4abf9418_1_227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1ed4abf9418_1_2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ed4abf9418_1_231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ed4abf9418_1_231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1ed4abf9418_1_231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1ed4abf9418_1_2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ed4abf9418_1_236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8" name="Google Shape;28;g1ed4abf9418_1_2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ed4abf9418_1_23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1ed4abf9418_1_23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1ed4abf9418_1_2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ed4abf9418_1_243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1ed4abf9418_1_2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ed4abf9418_1_246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1ed4abf9418_1_246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ed4abf9418_1_246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" name="Google Shape;40;g1ed4abf9418_1_246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1ed4abf9418_1_24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1ed4abf9418_1_2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d4abf9418_1_253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1ed4abf9418_1_2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ed4abf9418_1_215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1ed4abf9418_1_215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1ed4abf9418_1_2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rvelapp.com/prototype/100jd35a/scree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3628700" y="1581825"/>
            <a:ext cx="57282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100">
                <a:solidFill>
                  <a:schemeClr val="dk1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          Resgate Pet          </a:t>
            </a:r>
            <a:r>
              <a:rPr lang="pt-BR" sz="5100">
                <a:solidFill>
                  <a:schemeClr val="dk1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.</a:t>
            </a:r>
            <a:r>
              <a:rPr b="1" lang="pt-BR" sz="6100">
                <a:solidFill>
                  <a:schemeClr val="dk1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  </a:t>
            </a:r>
            <a:endParaRPr b="1" sz="6100">
              <a:solidFill>
                <a:schemeClr val="dk1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6" name="Google Shape;11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838196" y="401294"/>
            <a:ext cx="10515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Times New Roman"/>
              <a:buNone/>
            </a:pPr>
            <a:r>
              <a:rPr lang="pt-BR" sz="4500">
                <a:solidFill>
                  <a:srgbClr val="000000"/>
                </a:solidFill>
                <a:highlight>
                  <a:schemeClr val="dk1"/>
                </a:highlight>
              </a:rPr>
              <a:t>Requisitos do Projeto</a:t>
            </a:r>
            <a:br>
              <a:rPr lang="pt-BR" sz="4500">
                <a:solidFill>
                  <a:srgbClr val="2F5496"/>
                </a:solidFill>
                <a:highlight>
                  <a:schemeClr val="dk1"/>
                </a:highlight>
              </a:rPr>
            </a:br>
            <a:endParaRPr sz="4500">
              <a:highlight>
                <a:schemeClr val="dk1"/>
              </a:highlight>
            </a:endParaRPr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838200" y="1014489"/>
            <a:ext cx="10515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800"/>
              <a:buNone/>
            </a:pPr>
            <a:r>
              <a:rPr b="1" lang="pt-BR" sz="3000">
                <a:solidFill>
                  <a:srgbClr val="0000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Requisitos Funcionais</a:t>
            </a:r>
            <a:endParaRPr b="1" sz="3000">
              <a:solidFill>
                <a:srgbClr val="1F3763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191729" y="1663802"/>
            <a:ext cx="59043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SzPts val="1800"/>
              <a:buFont typeface="Amatic SC"/>
              <a:buChar char="•"/>
            </a:pPr>
            <a:r>
              <a:rPr b="1" i="0" lang="pt-BR" sz="1800" u="none" cap="none" strike="noStrike">
                <a:latin typeface="Amatic SC"/>
                <a:ea typeface="Amatic SC"/>
                <a:cs typeface="Amatic SC"/>
                <a:sym typeface="Amatic SC"/>
              </a:rPr>
              <a:t>Cadastro de Usuários: Acesso exclusivo a denúncias e adoções.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latin typeface="Amatic SC"/>
              <a:ea typeface="Amatic SC"/>
              <a:cs typeface="Amatic SC"/>
              <a:sym typeface="Amatic SC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SzPts val="1800"/>
              <a:buFont typeface="Amatic SC"/>
              <a:buChar char="•"/>
            </a:pPr>
            <a:r>
              <a:rPr b="1" i="0" lang="pt-BR" sz="1800" u="none" cap="none" strike="noStrike">
                <a:latin typeface="Amatic SC"/>
                <a:ea typeface="Amatic SC"/>
                <a:cs typeface="Amatic SC"/>
                <a:sym typeface="Amatic SC"/>
              </a:rPr>
              <a:t>Pesquisa de Animais: Encontre animais de estimação por espécie, idade, raça e localização.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latin typeface="Amatic SC"/>
              <a:ea typeface="Amatic SC"/>
              <a:cs typeface="Amatic SC"/>
              <a:sym typeface="Amatic SC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SzPts val="1800"/>
              <a:buFont typeface="Amatic SC"/>
              <a:buChar char="•"/>
            </a:pPr>
            <a:r>
              <a:rPr b="1" i="0" lang="pt-BR" sz="1800" u="none" cap="none" strike="noStrike">
                <a:latin typeface="Amatic SC"/>
                <a:ea typeface="Amatic SC"/>
                <a:cs typeface="Amatic SC"/>
                <a:sym typeface="Amatic SC"/>
              </a:rPr>
              <a:t>Denúncia Segura: Relacionar maus-tratos e abandono com um formulário seguro.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latin typeface="Amatic SC"/>
              <a:ea typeface="Amatic SC"/>
              <a:cs typeface="Amatic SC"/>
              <a:sym typeface="Amatic SC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SzPts val="1800"/>
              <a:buFont typeface="Amatic SC"/>
              <a:buChar char="•"/>
            </a:pPr>
            <a:r>
              <a:rPr b="1" i="0" lang="pt-BR" sz="1800" u="none" cap="none" strike="noStrike">
                <a:latin typeface="Amatic SC"/>
                <a:ea typeface="Amatic SC"/>
                <a:cs typeface="Amatic SC"/>
                <a:sym typeface="Amatic SC"/>
              </a:rPr>
              <a:t>ONGs e Voluntariado: Informações sobre organizações e oportunidades de voluntariado.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latin typeface="Amatic SC"/>
              <a:ea typeface="Amatic SC"/>
              <a:cs typeface="Amatic SC"/>
              <a:sym typeface="Amatic SC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SzPts val="1800"/>
              <a:buFont typeface="Amatic SC"/>
              <a:buChar char="•"/>
            </a:pPr>
            <a:r>
              <a:rPr b="1" i="0" lang="pt-BR" sz="1800" u="none" cap="none" strike="noStrike">
                <a:latin typeface="Amatic SC"/>
                <a:ea typeface="Amatic SC"/>
                <a:cs typeface="Amatic SC"/>
                <a:sym typeface="Amatic SC"/>
              </a:rPr>
              <a:t>Formulário de Denúncia: Registrar denúncias com detalhes e evidências.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latin typeface="Amatic SC"/>
              <a:ea typeface="Amatic SC"/>
              <a:cs typeface="Amatic SC"/>
              <a:sym typeface="Amatic SC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SzPts val="1800"/>
              <a:buFont typeface="Amatic SC"/>
              <a:buChar char="•"/>
            </a:pPr>
            <a:r>
              <a:rPr b="1" i="0" lang="pt-BR" sz="1800" u="none" cap="none" strike="noStrike">
                <a:latin typeface="Amatic SC"/>
                <a:ea typeface="Amatic SC"/>
                <a:cs typeface="Amatic SC"/>
                <a:sym typeface="Amatic SC"/>
              </a:rPr>
              <a:t>Conteúdo Educativo: Vlogs, artigos e guias sobre cuidados com animais.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6096025" y="2151452"/>
            <a:ext cx="5904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2000"/>
              <a:buFont typeface="Amatic SC"/>
              <a:buChar char="•"/>
            </a:pPr>
            <a:r>
              <a:rPr b="1" i="0" lang="pt-BR" sz="2000" u="none" cap="none" strike="noStrike">
                <a:latin typeface="Amatic SC"/>
                <a:ea typeface="Amatic SC"/>
                <a:cs typeface="Amatic SC"/>
                <a:sym typeface="Amatic SC"/>
              </a:rPr>
              <a:t>Avaliação de Adoção: Adotantes podem avaliar suas experiências para cultivar responsabilidade e transparência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latin typeface="Amatic SC"/>
              <a:ea typeface="Amatic SC"/>
              <a:cs typeface="Amatic SC"/>
              <a:sym typeface="Amatic S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2000"/>
              <a:buFont typeface="Amatic SC"/>
              <a:buChar char="•"/>
            </a:pPr>
            <a:r>
              <a:rPr b="1" i="0" lang="pt-BR" sz="2000" u="none" cap="none" strike="noStrike">
                <a:latin typeface="Amatic SC"/>
                <a:ea typeface="Amatic SC"/>
                <a:cs typeface="Amatic SC"/>
                <a:sym typeface="Amatic SC"/>
              </a:rPr>
              <a:t>Denúncia Anônima: Opção de denúncia anônima para proteger a identidade do denunciante.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latin typeface="Amatic SC"/>
              <a:ea typeface="Amatic SC"/>
              <a:cs typeface="Amatic SC"/>
              <a:sym typeface="Amatic S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2000"/>
              <a:buFont typeface="Amatic SC"/>
              <a:buChar char="•"/>
            </a:pPr>
            <a:r>
              <a:rPr b="1" i="0" lang="pt-BR" sz="2000" u="none" cap="none" strike="noStrike">
                <a:latin typeface="Amatic SC"/>
                <a:ea typeface="Amatic SC"/>
                <a:cs typeface="Amatic SC"/>
                <a:sym typeface="Amatic SC"/>
              </a:rPr>
              <a:t>Doações Seguras: Facilite doações para ONGs e o site com segurança e transparência.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d8979f7d9cdde1_16"/>
          <p:cNvSpPr txBox="1"/>
          <p:nvPr>
            <p:ph type="title"/>
          </p:nvPr>
        </p:nvSpPr>
        <p:spPr>
          <a:xfrm>
            <a:off x="838196" y="401294"/>
            <a:ext cx="10515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Times New Roman"/>
              <a:buNone/>
            </a:pPr>
            <a:r>
              <a:rPr lang="pt-BR" sz="4500">
                <a:solidFill>
                  <a:srgbClr val="000000"/>
                </a:solidFill>
                <a:highlight>
                  <a:schemeClr val="dk1"/>
                </a:highlight>
              </a:rPr>
              <a:t>Requisitos do Projeto</a:t>
            </a:r>
            <a:br>
              <a:rPr lang="pt-BR" sz="4500">
                <a:solidFill>
                  <a:srgbClr val="2F5496"/>
                </a:solidFill>
                <a:highlight>
                  <a:schemeClr val="dk1"/>
                </a:highlight>
              </a:rPr>
            </a:br>
            <a:endParaRPr sz="4500">
              <a:highlight>
                <a:schemeClr val="dk1"/>
              </a:highlight>
            </a:endParaRPr>
          </a:p>
        </p:txBody>
      </p:sp>
      <p:sp>
        <p:nvSpPr>
          <p:cNvPr id="130" name="Google Shape;130;g54d8979f7d9cdde1_16"/>
          <p:cNvSpPr txBox="1"/>
          <p:nvPr>
            <p:ph idx="1" type="body"/>
          </p:nvPr>
        </p:nvSpPr>
        <p:spPr>
          <a:xfrm>
            <a:off x="838200" y="1014489"/>
            <a:ext cx="10515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800"/>
              <a:buNone/>
            </a:pPr>
            <a:r>
              <a:rPr b="1" lang="pt-BR" sz="3000">
                <a:solidFill>
                  <a:srgbClr val="0000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Requisitos Não Funcionais</a:t>
            </a:r>
            <a:endParaRPr b="1" sz="3000">
              <a:solidFill>
                <a:srgbClr val="1F3763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1" name="Google Shape;131;g54d8979f7d9cdde1_16"/>
          <p:cNvSpPr txBox="1"/>
          <p:nvPr/>
        </p:nvSpPr>
        <p:spPr>
          <a:xfrm>
            <a:off x="838197" y="2155925"/>
            <a:ext cx="10515600" cy="4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44500" lvl="0" marL="457200" rtl="0" algn="just">
              <a:spcBef>
                <a:spcPts val="0"/>
              </a:spcBef>
              <a:spcAft>
                <a:spcPts val="0"/>
              </a:spcAft>
              <a:buSzPts val="3400"/>
              <a:buFont typeface="Amatic SC"/>
              <a:buChar char="•"/>
            </a:pPr>
            <a:r>
              <a:rPr b="1" lang="pt-BR" sz="3400">
                <a:latin typeface="Amatic SC"/>
                <a:ea typeface="Amatic SC"/>
                <a:cs typeface="Amatic SC"/>
                <a:sym typeface="Amatic SC"/>
              </a:rPr>
              <a:t>O site deve ser publicado em um ambiente acessível publicamente na Internet (Repl.it, GitHub Pages).</a:t>
            </a:r>
            <a:endParaRPr b="1" sz="3400">
              <a:latin typeface="Amatic SC"/>
              <a:ea typeface="Amatic SC"/>
              <a:cs typeface="Amatic SC"/>
              <a:sym typeface="Amatic SC"/>
            </a:endParaRPr>
          </a:p>
          <a:p>
            <a:pPr indent="-133350" lvl="0" marL="2857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Amatic SC"/>
              <a:ea typeface="Amatic SC"/>
              <a:cs typeface="Amatic SC"/>
              <a:sym typeface="Amatic SC"/>
            </a:endParaRPr>
          </a:p>
          <a:p>
            <a:pPr indent="-444500" lvl="0" marL="457200" rtl="0" algn="just">
              <a:spcBef>
                <a:spcPts val="0"/>
              </a:spcBef>
              <a:spcAft>
                <a:spcPts val="0"/>
              </a:spcAft>
              <a:buSzPts val="3400"/>
              <a:buFont typeface="Amatic SC"/>
              <a:buChar char="•"/>
            </a:pPr>
            <a:r>
              <a:rPr b="1" lang="pt-BR" sz="3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O site deverá ser responsivo permitindo a visualização em um celular de forma adequada.</a:t>
            </a:r>
            <a:endParaRPr b="1" sz="3400">
              <a:latin typeface="Amatic SC"/>
              <a:ea typeface="Amatic SC"/>
              <a:cs typeface="Amatic SC"/>
              <a:sym typeface="Amatic SC"/>
            </a:endParaRPr>
          </a:p>
          <a:p>
            <a:pPr indent="-133350" lvl="0" marL="2857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444500" lvl="0" marL="457200" rtl="0" algn="just">
              <a:spcBef>
                <a:spcPts val="0"/>
              </a:spcBef>
              <a:spcAft>
                <a:spcPts val="0"/>
              </a:spcAft>
              <a:buSzPts val="3400"/>
              <a:buFont typeface="Amatic SC"/>
              <a:buChar char="•"/>
            </a:pPr>
            <a:r>
              <a:rPr b="1" lang="pt-BR" sz="3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O site deve ter bom nível de contraste entre os elementos da tela em conformidade</a:t>
            </a:r>
            <a:endParaRPr b="1" sz="3400">
              <a:latin typeface="Amatic SC"/>
              <a:ea typeface="Amatic SC"/>
              <a:cs typeface="Amatic SC"/>
              <a:sym typeface="Amatic SC"/>
            </a:endParaRPr>
          </a:p>
          <a:p>
            <a:pPr indent="-387350" lvl="0" marL="285750" marR="0" rtl="0" algn="just">
              <a:spcBef>
                <a:spcPts val="0"/>
              </a:spcBef>
              <a:spcAft>
                <a:spcPts val="0"/>
              </a:spcAft>
              <a:buSzPts val="3400"/>
              <a:buFont typeface="Amatic SC"/>
              <a:buChar char="•"/>
            </a:pPr>
            <a:r>
              <a:t/>
            </a:r>
            <a:endParaRPr b="1" sz="3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d8979f7d9cdde1_23"/>
          <p:cNvSpPr txBox="1"/>
          <p:nvPr>
            <p:ph type="title"/>
          </p:nvPr>
        </p:nvSpPr>
        <p:spPr>
          <a:xfrm>
            <a:off x="838196" y="401294"/>
            <a:ext cx="10515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Times New Roman"/>
              <a:buNone/>
            </a:pPr>
            <a:r>
              <a:rPr lang="pt-BR" sz="4500">
                <a:solidFill>
                  <a:srgbClr val="000000"/>
                </a:solidFill>
                <a:highlight>
                  <a:schemeClr val="dk1"/>
                </a:highlight>
              </a:rPr>
              <a:t>Requisitos do Projeto</a:t>
            </a:r>
            <a:br>
              <a:rPr lang="pt-BR" sz="4500">
                <a:solidFill>
                  <a:srgbClr val="2F5496"/>
                </a:solidFill>
                <a:highlight>
                  <a:schemeClr val="dk1"/>
                </a:highlight>
              </a:rPr>
            </a:br>
            <a:endParaRPr sz="4500">
              <a:highlight>
                <a:schemeClr val="dk1"/>
              </a:highlight>
            </a:endParaRPr>
          </a:p>
        </p:txBody>
      </p:sp>
      <p:sp>
        <p:nvSpPr>
          <p:cNvPr id="137" name="Google Shape;137;g54d8979f7d9cdde1_23"/>
          <p:cNvSpPr txBox="1"/>
          <p:nvPr>
            <p:ph idx="1" type="body"/>
          </p:nvPr>
        </p:nvSpPr>
        <p:spPr>
          <a:xfrm>
            <a:off x="838200" y="1014489"/>
            <a:ext cx="10515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800"/>
              <a:buNone/>
            </a:pPr>
            <a:r>
              <a:rPr b="1" lang="pt-BR" sz="3000">
                <a:solidFill>
                  <a:srgbClr val="0000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DESCRIÇÃO</a:t>
            </a:r>
            <a:endParaRPr b="1" sz="3000">
              <a:solidFill>
                <a:srgbClr val="1F3763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" name="Google Shape;138;g54d8979f7d9cdde1_23"/>
          <p:cNvSpPr txBox="1"/>
          <p:nvPr/>
        </p:nvSpPr>
        <p:spPr>
          <a:xfrm>
            <a:off x="838197" y="2155925"/>
            <a:ext cx="105156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44500" lvl="0" marL="457200" rtl="0" algn="just">
              <a:spcBef>
                <a:spcPts val="0"/>
              </a:spcBef>
              <a:spcAft>
                <a:spcPts val="0"/>
              </a:spcAft>
              <a:buSzPts val="3400"/>
              <a:buFont typeface="Amatic SC"/>
              <a:buChar char="•"/>
            </a:pPr>
            <a:r>
              <a:rPr b="1" lang="pt-BR" sz="3400">
                <a:latin typeface="Amatic SC"/>
                <a:ea typeface="Amatic SC"/>
                <a:cs typeface="Amatic SC"/>
                <a:sym typeface="Amatic SC"/>
              </a:rPr>
              <a:t>O site deve ser publicado em um ambiente acessível publicamente na Internet (Repl.it, GitHub Pages).</a:t>
            </a:r>
            <a:endParaRPr b="1" sz="3400">
              <a:latin typeface="Amatic SC"/>
              <a:ea typeface="Amatic SC"/>
              <a:cs typeface="Amatic SC"/>
              <a:sym typeface="Amatic SC"/>
            </a:endParaRPr>
          </a:p>
          <a:p>
            <a:pPr indent="-133350" lvl="0" marL="2857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Amatic SC"/>
              <a:ea typeface="Amatic SC"/>
              <a:cs typeface="Amatic SC"/>
              <a:sym typeface="Amatic SC"/>
            </a:endParaRPr>
          </a:p>
          <a:p>
            <a:pPr indent="-444500" lvl="0" marL="457200" rtl="0" algn="just">
              <a:spcBef>
                <a:spcPts val="0"/>
              </a:spcBef>
              <a:spcAft>
                <a:spcPts val="0"/>
              </a:spcAft>
              <a:buSzPts val="3400"/>
              <a:buFont typeface="Amatic SC"/>
              <a:buChar char="•"/>
            </a:pPr>
            <a:r>
              <a:rPr b="1" lang="pt-BR" sz="3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O site deverá ser responsivo permitindo a visualização em um celular de forma adequada.</a:t>
            </a:r>
            <a:endParaRPr b="1" sz="3400">
              <a:latin typeface="Amatic SC"/>
              <a:ea typeface="Amatic SC"/>
              <a:cs typeface="Amatic SC"/>
              <a:sym typeface="Amatic SC"/>
            </a:endParaRPr>
          </a:p>
          <a:p>
            <a:pPr indent="-133350" lvl="0" marL="2857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444500" lvl="0" marL="457200" rtl="0" algn="just">
              <a:spcBef>
                <a:spcPts val="0"/>
              </a:spcBef>
              <a:spcAft>
                <a:spcPts val="0"/>
              </a:spcAft>
              <a:buSzPts val="3400"/>
              <a:buFont typeface="Amatic SC"/>
              <a:buChar char="•"/>
            </a:pPr>
            <a:r>
              <a:rPr b="1" lang="pt-BR" sz="3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O site deve ter bom nível de contraste entre os elementos da tela em conformidade</a:t>
            </a:r>
            <a:endParaRPr b="1" sz="3400">
              <a:latin typeface="Amatic SC"/>
              <a:ea typeface="Amatic SC"/>
              <a:cs typeface="Amatic SC"/>
              <a:sym typeface="Amatic SC"/>
            </a:endParaRPr>
          </a:p>
          <a:p>
            <a:pPr indent="-387350" lvl="0" marL="285750" marR="0" rtl="0" algn="just">
              <a:spcBef>
                <a:spcPts val="0"/>
              </a:spcBef>
              <a:spcAft>
                <a:spcPts val="0"/>
              </a:spcAft>
              <a:buSzPts val="3400"/>
              <a:buFont typeface="Amatic SC"/>
              <a:buChar char="•"/>
            </a:pPr>
            <a:r>
              <a:t/>
            </a:r>
            <a:endParaRPr b="1" sz="3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fea97174bc03f9_5"/>
          <p:cNvSpPr txBox="1"/>
          <p:nvPr>
            <p:ph type="title"/>
          </p:nvPr>
        </p:nvSpPr>
        <p:spPr>
          <a:xfrm>
            <a:off x="653675" y="701800"/>
            <a:ext cx="7491600" cy="1473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 no trello</a:t>
            </a:r>
            <a:endParaRPr/>
          </a:p>
        </p:txBody>
      </p:sp>
      <p:pic>
        <p:nvPicPr>
          <p:cNvPr id="144" name="Google Shape;144;g77fea97174bc03f9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200" y="2174800"/>
            <a:ext cx="7491600" cy="419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Soluções que foram implementadas</a:t>
            </a: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740064" y="169081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73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500"/>
              <a:buFont typeface="Amatic SC"/>
              <a:buChar char="●"/>
            </a:pPr>
            <a:r>
              <a:rPr lang="pt-BR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Um layout amigável e atraente com imagens de animais de estimação.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73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Amatic SC"/>
              <a:buChar char="●"/>
            </a:pPr>
            <a:r>
              <a:rPr lang="pt-BR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Destaques para promoções, eventos ou notícias relacionadas a animais.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73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Amatic SC"/>
              <a:buChar char="○"/>
            </a:pPr>
            <a:r>
              <a:rPr b="1" lang="pt-BR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Cadastro de Usuário;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73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Amatic SC"/>
              <a:buChar char="○"/>
            </a:pPr>
            <a:r>
              <a:rPr b="1" lang="pt-BR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Adoção de Animais;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73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Amatic SC"/>
              <a:buChar char="○"/>
            </a:pPr>
            <a:r>
              <a:rPr b="1" lang="pt-BR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Fórum ou Comunidade;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73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Amatic SC"/>
              <a:buChar char="○"/>
            </a:pPr>
            <a:r>
              <a:rPr b="1" lang="pt-BR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Serviços Veterinários Online;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73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Amatic SC"/>
              <a:buChar char="○"/>
            </a:pPr>
            <a:r>
              <a:rPr b="1" lang="pt-BR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Seção de Dicas e Artigos.</a:t>
            </a:r>
            <a:endParaRPr sz="25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d4d4e26ea_0_0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</a:t>
            </a:r>
            <a:r>
              <a:rPr lang="pt-BR"/>
              <a:t>UTILIZADAS</a:t>
            </a:r>
            <a:endParaRPr/>
          </a:p>
        </p:txBody>
      </p:sp>
      <p:sp>
        <p:nvSpPr>
          <p:cNvPr id="156" name="Google Shape;156;g1ed4d4e26ea_0_0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 e Colaboração: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Ferramenta: Trello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Wireframing e Prototipagem: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Ferramenta: Miro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Hospedagem: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Status: O site não foi hospedado</a:t>
            </a:r>
            <a:endParaRPr/>
          </a:p>
        </p:txBody>
      </p:sp>
      <p:sp>
        <p:nvSpPr>
          <p:cNvPr id="157" name="Google Shape;157;g1ed4d4e26ea_0_0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Front-end: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Linguagens: HTML, CSS,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Framework: Bootstrap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Testes: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Método: Testes Manuais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d4abf9418_1_269"/>
          <p:cNvSpPr txBox="1"/>
          <p:nvPr>
            <p:ph type="title"/>
          </p:nvPr>
        </p:nvSpPr>
        <p:spPr>
          <a:xfrm>
            <a:off x="415600" y="740800"/>
            <a:ext cx="5775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5500"/>
              <a:t>Objetivos Principais</a:t>
            </a:r>
            <a:endParaRPr b="0" sz="5500"/>
          </a:p>
        </p:txBody>
      </p:sp>
      <p:sp>
        <p:nvSpPr>
          <p:cNvPr id="69" name="Google Shape;69;g1ed4abf9418_1_269"/>
          <p:cNvSpPr txBox="1"/>
          <p:nvPr>
            <p:ph idx="1" type="body"/>
          </p:nvPr>
        </p:nvSpPr>
        <p:spPr>
          <a:xfrm>
            <a:off x="415600" y="1852800"/>
            <a:ext cx="110826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82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pt-BR" sz="4000">
                <a:latin typeface="Times New Roman"/>
                <a:ea typeface="Times New Roman"/>
                <a:cs typeface="Times New Roman"/>
                <a:sym typeface="Times New Roman"/>
              </a:rPr>
              <a:t>Facilitação da Adoção Responsável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pt-BR" sz="4000">
                <a:latin typeface="Times New Roman"/>
                <a:ea typeface="Times New Roman"/>
                <a:cs typeface="Times New Roman"/>
                <a:sym typeface="Times New Roman"/>
              </a:rPr>
              <a:t>Canal Seguro para Denúncias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pt-BR" sz="4000">
                <a:latin typeface="Times New Roman"/>
                <a:ea typeface="Times New Roman"/>
                <a:cs typeface="Times New Roman"/>
                <a:sym typeface="Times New Roman"/>
              </a:rPr>
              <a:t>Hospedagem Temporária e Cuidados Adequados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pt-BR" sz="4000">
                <a:latin typeface="Times New Roman"/>
                <a:ea typeface="Times New Roman"/>
                <a:cs typeface="Times New Roman"/>
                <a:sym typeface="Times New Roman"/>
              </a:rPr>
              <a:t>Central de Doações para a Causa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852"/>
              <a:buNone/>
            </a:pPr>
            <a:r>
              <a:t/>
            </a:r>
            <a:endParaRPr sz="19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d4abf9418_1_283"/>
          <p:cNvSpPr txBox="1"/>
          <p:nvPr>
            <p:ph type="title"/>
          </p:nvPr>
        </p:nvSpPr>
        <p:spPr>
          <a:xfrm>
            <a:off x="415600" y="740800"/>
            <a:ext cx="5775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5500"/>
              <a:t>Organização da Equipe</a:t>
            </a:r>
            <a:endParaRPr b="0" sz="5500"/>
          </a:p>
        </p:txBody>
      </p:sp>
      <p:sp>
        <p:nvSpPr>
          <p:cNvPr id="75" name="Google Shape;75;g1ed4abf9418_1_283"/>
          <p:cNvSpPr txBox="1"/>
          <p:nvPr>
            <p:ph idx="1" type="body"/>
          </p:nvPr>
        </p:nvSpPr>
        <p:spPr>
          <a:xfrm>
            <a:off x="415600" y="1852800"/>
            <a:ext cx="110826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pt-BR" sz="3000">
                <a:latin typeface="Times New Roman"/>
                <a:ea typeface="Times New Roman"/>
                <a:cs typeface="Times New Roman"/>
                <a:sym typeface="Times New Roman"/>
              </a:rPr>
              <a:t>Gerenciamento do Projeto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A equipe utiliza metodologias ágeis, tendo escolhido o Scrum como base para definição do processo de desenvolvimento.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pt-BR" sz="3000">
                <a:latin typeface="Times New Roman"/>
                <a:ea typeface="Times New Roman"/>
                <a:cs typeface="Times New Roman"/>
                <a:sym typeface="Times New Roman"/>
              </a:rPr>
              <a:t>A equipe está organizada da seguinte maneira: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Scrum Master: Ricardo Alves Coelho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Product Owner: Luiz Roberto Pimentel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Equipe de Desenvolvimento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Samuel Valadão (Desenvolvedor Front End)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Madson (Desenvolvedor Back End)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Ricardo Alves Coelho (Analista de Negócios)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Luiz Roberto Pimentel (Desenvolvedor Front End)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pt-BR" sz="2200">
                <a:latin typeface="Times New Roman"/>
                <a:ea typeface="Times New Roman"/>
                <a:cs typeface="Times New Roman"/>
                <a:sym typeface="Times New Roman"/>
              </a:rPr>
              <a:t>Daniel (Designer)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852"/>
              <a:buNone/>
            </a:pPr>
            <a:r>
              <a:t/>
            </a:r>
            <a:endParaRPr sz="19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fea97174bc03f9_0"/>
          <p:cNvSpPr txBox="1"/>
          <p:nvPr>
            <p:ph type="title"/>
          </p:nvPr>
        </p:nvSpPr>
        <p:spPr>
          <a:xfrm>
            <a:off x="415600" y="740800"/>
            <a:ext cx="5775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5500"/>
              <a:t>Organização da Equipe</a:t>
            </a:r>
            <a:endParaRPr b="0" sz="5500"/>
          </a:p>
        </p:txBody>
      </p:sp>
      <p:sp>
        <p:nvSpPr>
          <p:cNvPr id="81" name="Google Shape;81;g77fea97174bc03f9_0"/>
          <p:cNvSpPr txBox="1"/>
          <p:nvPr>
            <p:ph idx="1" type="body"/>
          </p:nvPr>
        </p:nvSpPr>
        <p:spPr>
          <a:xfrm>
            <a:off x="415600" y="1852800"/>
            <a:ext cx="110826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organização e distribuição das tarefas do projeto, a equipe está utilizando o Trello estruturado com as seguintes listas: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Recursos;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Backlog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Doing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Locked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852"/>
              <a:buNone/>
            </a:pPr>
            <a:r>
              <a:t/>
            </a:r>
            <a:endParaRPr sz="19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d4abf9418_1_295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nossa missão?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d8979f7d9cdde1_0"/>
          <p:cNvSpPr txBox="1"/>
          <p:nvPr>
            <p:ph type="title"/>
          </p:nvPr>
        </p:nvSpPr>
        <p:spPr>
          <a:xfrm>
            <a:off x="415600" y="740800"/>
            <a:ext cx="5775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5500"/>
              <a:t>Problema e missão</a:t>
            </a:r>
            <a:endParaRPr b="0" sz="5500"/>
          </a:p>
        </p:txBody>
      </p:sp>
      <p:sp>
        <p:nvSpPr>
          <p:cNvPr id="92" name="Google Shape;92;g54d8979f7d9cdde1_0"/>
          <p:cNvSpPr txBox="1"/>
          <p:nvPr>
            <p:ph idx="1" type="body"/>
          </p:nvPr>
        </p:nvSpPr>
        <p:spPr>
          <a:xfrm>
            <a:off x="415600" y="1852800"/>
            <a:ext cx="110826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4003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População crescente de animais de estimação abandonados e maltratados.</a:t>
            </a:r>
            <a:endParaRPr sz="2400"/>
          </a:p>
          <a:p>
            <a:pPr indent="-24003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Falta de recursos eficazes para resgate e adoção responsável.</a:t>
            </a:r>
            <a:endParaRPr sz="2400"/>
          </a:p>
          <a:p>
            <a:pPr indent="-24003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Sofrimento, fome e doenças evitáveis ​​entre animais negligenciados.</a:t>
            </a:r>
            <a:endParaRPr sz="2400"/>
          </a:p>
          <a:p>
            <a:pPr indent="-24003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Garantir oportunidades justas para todos os animais desfrutarem de uma vida feliz e saudável.</a:t>
            </a:r>
            <a:endParaRPr sz="2400"/>
          </a:p>
          <a:p>
            <a:pPr indent="-24003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Criar um ambiente onde animais abandonados, resgatados, reabilitados e adotados de forma responsável</a:t>
            </a:r>
            <a:endParaRPr sz="240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852"/>
              <a:buNone/>
            </a:pPr>
            <a:r>
              <a:t/>
            </a:r>
            <a:endParaRPr sz="19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d4abf9418_1_2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 </a:t>
            </a:r>
            <a:endParaRPr/>
          </a:p>
        </p:txBody>
      </p:sp>
      <p:sp>
        <p:nvSpPr>
          <p:cNvPr id="98" name="Google Shape;98;g1ed4abf9418_1_29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Aprimorar a qualidade de vida de animais de estimação em situações precárias.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Educar e conscientizar a comunidade sobre o bem-estar animal.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Facilitar o resgate e a adoção responsável.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Reduzir o sofrimento animal e construir uma comunidade mais inclusiva e engajada.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Oferecer oportunidades para a comunidade se envolver em questões relacionadas aos animais.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Educar sobre a importância da adoção responsável, cuidados adequados e prevenção do abandono.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Transformar vidas e melhorar o bem-estar dos nossos companheiros de quatro patas.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d8979f7d9cdde1_5"/>
          <p:cNvSpPr txBox="1"/>
          <p:nvPr>
            <p:ph type="title"/>
          </p:nvPr>
        </p:nvSpPr>
        <p:spPr>
          <a:xfrm>
            <a:off x="1004875" y="2532050"/>
            <a:ext cx="3032100" cy="1794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 ALVO</a:t>
            </a:r>
            <a:endParaRPr/>
          </a:p>
        </p:txBody>
      </p:sp>
      <p:sp>
        <p:nvSpPr>
          <p:cNvPr id="104" name="Google Shape;104;g54d8979f7d9cdde1_5"/>
          <p:cNvSpPr txBox="1"/>
          <p:nvPr>
            <p:ph idx="2" type="body"/>
          </p:nvPr>
        </p:nvSpPr>
        <p:spPr>
          <a:xfrm>
            <a:off x="4036975" y="1158875"/>
            <a:ext cx="7665000" cy="514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12725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pt-BR" sz="21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Potenciais adotantes de animais de estimação: Corações generosas em busca de um companheiro e pagar a adoção de animais resgatados.</a:t>
            </a:r>
            <a:endParaRPr sz="2150">
              <a:solidFill>
                <a:schemeClr val="dk2"/>
              </a:solidFill>
            </a:endParaRPr>
          </a:p>
          <a:p>
            <a:pPr indent="-212725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pt-BR" sz="21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Voluntários Dedicados: Indivíduos altruístas dedicados ao resgate, reabilitação e cuidado contínuo dos animais.</a:t>
            </a:r>
            <a:endParaRPr sz="2150">
              <a:solidFill>
                <a:schemeClr val="dk2"/>
              </a:solidFill>
            </a:endParaRPr>
          </a:p>
          <a:p>
            <a:pPr indent="-212725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pt-BR" sz="21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Doadores Generosos: Apoiadores financeiros essenciais para o sucesso de nossas operações de resgate e bem-estar animal.</a:t>
            </a:r>
            <a:endParaRPr sz="2150">
              <a:solidFill>
                <a:schemeClr val="dk2"/>
              </a:solidFill>
            </a:endParaRPr>
          </a:p>
          <a:p>
            <a:pPr indent="-212725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pt-BR" sz="21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Amantes de Animais em Geral: Pessoas apaixonadas por animais que buscam informações sobre cuidados, treinamento e atualizações sobre o mundo dos animais de estimação.</a:t>
            </a:r>
            <a:endParaRPr sz="2150">
              <a:solidFill>
                <a:schemeClr val="dk2"/>
              </a:solidFill>
            </a:endParaRPr>
          </a:p>
          <a:p>
            <a:pPr indent="-508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1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d8979f7d9cdde1_11"/>
          <p:cNvSpPr txBox="1"/>
          <p:nvPr>
            <p:ph type="title"/>
          </p:nvPr>
        </p:nvSpPr>
        <p:spPr>
          <a:xfrm>
            <a:off x="415650" y="907575"/>
            <a:ext cx="11360700" cy="2642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400"/>
              <a:t>Fluxo de </a:t>
            </a:r>
            <a:r>
              <a:rPr lang="pt-BR" sz="8400"/>
              <a:t>usuário</a:t>
            </a:r>
            <a:r>
              <a:rPr lang="pt-BR" sz="8400"/>
              <a:t>, prototipo interativo e wireframe</a:t>
            </a:r>
            <a:endParaRPr sz="8400"/>
          </a:p>
        </p:txBody>
      </p:sp>
      <p:sp>
        <p:nvSpPr>
          <p:cNvPr id="110" name="Google Shape;110;g54d8979f7d9cdde1_11"/>
          <p:cNvSpPr txBox="1"/>
          <p:nvPr>
            <p:ph idx="1" type="body"/>
          </p:nvPr>
        </p:nvSpPr>
        <p:spPr>
          <a:xfrm>
            <a:off x="415600" y="37711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-215265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Char char="●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diagrama apresentado na Figura mostra o fluxo de interação do usuário pelas telas do sistema. Cada uma das telas deste fluxo é detalhada na seção de Wire Frames que se segue. Para visualizar o Wire frame interativo, acesse o link: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717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pt-BR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https://marvelapp.com/prototype/100jd35a/screens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2023-09-16T14:26:21Z</dcterms:created>
  <dc:creator>lLuiz Roberto</dc:creator>
</cp:coreProperties>
</file>