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70" r:id="rId2"/>
    <p:sldId id="259" r:id="rId3"/>
    <p:sldId id="257" r:id="rId4"/>
    <p:sldId id="260" r:id="rId5"/>
    <p:sldId id="261" r:id="rId6"/>
    <p:sldId id="262" r:id="rId7"/>
    <p:sldId id="267" r:id="rId8"/>
    <p:sldId id="269" r:id="rId9"/>
    <p:sldId id="268" r:id="rId10"/>
    <p:sldId id="264" r:id="rId11"/>
    <p:sldId id="265" r:id="rId12"/>
    <p:sldId id="273" r:id="rId13"/>
    <p:sldId id="276" r:id="rId14"/>
    <p:sldId id="271" r:id="rId15"/>
    <p:sldId id="277" r:id="rId16"/>
    <p:sldId id="272" r:id="rId17"/>
    <p:sldId id="278" r:id="rId18"/>
    <p:sldId id="274" r:id="rId19"/>
    <p:sldId id="279" r:id="rId20"/>
    <p:sldId id="275" r:id="rId21"/>
    <p:sldId id="263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uiz Roberto" initials="lR" lastIdx="1" clrIdx="0">
    <p:extLst>
      <p:ext uri="{19B8F6BF-5375-455C-9EA6-DF929625EA0E}">
        <p15:presenceInfo xmlns:p15="http://schemas.microsoft.com/office/powerpoint/2012/main" userId="249d1d6a08634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2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3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24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15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9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42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2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0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0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2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1E18E-9DF0-4B6A-B1A4-6A969EC1EDB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DE87-99F3-4CD5-AD4D-F09460727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78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prototype/100jd35a/scree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9zFaU8PN/quadro-kab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1128E3-DD62-0D49-9291-366925E3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F2A9E-AFC3-3A41-4252-5A59ADE2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usuário, Protótipo interativo e Wire Frame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30DAE-EFCB-1925-8C94-F1830CE9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diagrama apresentado na Figura mostra o fluxo de interação do usuário pelas telas do sistema. Cada uma das telas deste fluxo é detalhada na seção de Wire Frames que se segue. Para visualizar o Wire frame interativo, acesse o link: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https://marvelapp.com/prototype/100jd35a/screens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629F1-66FD-4CC6-5AE2-D9049097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6.jpg">
            <a:extLst>
              <a:ext uri="{FF2B5EF4-FFF2-40B4-BE49-F238E27FC236}">
                <a16:creationId xmlns:a16="http://schemas.microsoft.com/office/drawing/2014/main" id="{0732106B-37E1-5886-CFA6-9DFE2418C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92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4D2E0-193A-BDE1-1DB0-2D713529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Quadro </a:t>
            </a:r>
            <a:r>
              <a:rPr lang="pt-BR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Kanban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26619-398E-C737-117D-4D333F23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pode acessar nosso quadro </a:t>
            </a:r>
            <a:r>
              <a:rPr lang="pt-BR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grupo no </a:t>
            </a:r>
            <a:r>
              <a:rPr lang="pt-BR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através da seguinte URL: </a:t>
            </a:r>
            <a:r>
              <a:rPr lang="pt-BR" sz="19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https://trello.com/b/9zFaU8PN/quadro-</a:t>
            </a:r>
            <a:r>
              <a:rPr lang="pt-BR" sz="19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kaban</a:t>
            </a: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Para uma representação visual do estado atual, confira a imagem no próximo slide.</a:t>
            </a:r>
            <a:endParaRPr lang="pt-BR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tarefas são, ainda, etiquetadas em função da natureza da atividade e seguem o seguinte esquema de cores/categorias:</a:t>
            </a:r>
            <a:endParaRPr lang="pt-BR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endParaRPr lang="pt-BR" sz="1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endParaRPr lang="pt-BR" sz="1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</a:t>
            </a:r>
            <a:endParaRPr lang="pt-BR" sz="1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  <a:endParaRPr lang="pt-BR" sz="1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Gerência de Projetos.</a:t>
            </a:r>
            <a:endParaRPr lang="pt-BR" sz="1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85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59041-C8AE-88EE-00B5-56C46B8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43C07-7E7E-4CBA-62CE-8F62B635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50837A-5CCD-DF74-CEF1-592C6EF9F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74" y="-65551"/>
            <a:ext cx="12366463" cy="692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13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E4328-0270-FE34-9E4F-7E1E0DDE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Stakeholders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15458-C863-5A42-D025-30E161AB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mapa de stakeholders é uma ferramenta essencial para identificar e visualizar as partes interessadas de um projeto ou organização. Para uma representação visual do estado atual, confira a imagem no próximo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4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8911-0A50-C6B2-17B0-73423F2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7E1180F-26A3-EB84-35EA-9A7FDE07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23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0719A-335F-AEF9-BE30-69E9ECF4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CSD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D911B-E7DE-591C-DE54-D5133707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Matriz CSD é uma ferramenta de análise que ajuda a avaliar a relação entre o custo, a satisfação e a dificuldade das tarefas ou projetos. Ela auxilia na priorização, fornecendo insights sobre onde concentrar recursos. Para uma representação visual do estado atual, confira a imagem no próximo slide.</a:t>
            </a:r>
          </a:p>
          <a:p>
            <a:pPr algn="ctr"/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7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5DB28-544D-D8FC-0A0F-2AD6363D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B22EF-4397-3FA4-F5BD-2C6A439E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E2C44-F42F-F8F5-D577-AEFE0A3BC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8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3E328-5912-8615-402D-0352E7CB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Mural de </a:t>
            </a: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Possibilidades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62C39-4588-A444-A679-51455D52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Mural de Possibilidades é uma ferramenta colaborativa que permite a geração e organização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ideias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soluções. Para uma representação visual do estado atual, confira a imagem no próximo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68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31B2-893C-AF5B-9CEF-58AA507F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9D303-494B-5791-4BD6-B7CFAE15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3CBE54-24A0-8A24-6AE8-6BA69745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6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070C-C5F9-1F7C-F82F-64223902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7CAF5-C916-3B36-306E-557F1EFF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4161" cy="4351338"/>
          </a:xfrm>
        </p:spPr>
        <p:txBody>
          <a:bodyPr>
            <a:normAutofit lnSpcReduction="10000"/>
          </a:bodyPr>
          <a:lstStyle/>
          <a:p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adoção responsável de animais de estimação.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Oferecer suporte a animais em situações de risco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Estabelecer um canal seguro para denúncias de maus tratos e abandono.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Indicar locais com instalações temporárias para abrigar animais em risco.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Recomendar de veterinários acessíveis.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Centralizar doações para ONGs, veterinários e apoio financeiro a operações de resgate.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2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57A9-64FC-B84E-1EA0-FCE54574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de Priorização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56184-FA27-7149-97F7-BCDD0F4B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Mapa de Priorização é uma ferramenta que ajuda a classificar e ordenar tarefas, projetos ou itens com base em critérios específicos. Isso auxilia na tomada de decisões informadas sobre o que deve ser abordado primeiro.</a:t>
            </a:r>
          </a:p>
        </p:txBody>
      </p:sp>
    </p:spTree>
    <p:extLst>
      <p:ext uri="{BB962C8B-B14F-4D97-AF65-F5344CB8AC3E}">
        <p14:creationId xmlns:p14="http://schemas.microsoft.com/office/powerpoint/2010/main" val="320192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CB15-6D70-38C0-AD8E-C949AEEA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3AADCB-9701-941E-2C12-EF1F6946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980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8C712AA-B81A-3424-68F7-48F9028B2712}"/>
              </a:ext>
            </a:extLst>
          </p:cNvPr>
          <p:cNvSpPr txBox="1"/>
          <p:nvPr/>
        </p:nvSpPr>
        <p:spPr>
          <a:xfrm>
            <a:off x="795131" y="1155100"/>
            <a:ext cx="106017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da união de esforços e da educação, podemos alcançar um mundo onde todos os animais tenham a oportunidade de viver uma vida feliz e saudável.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5FE873-07A2-EB37-2A0D-65D768F865D5}"/>
              </a:ext>
            </a:extLst>
          </p:cNvPr>
          <p:cNvSpPr txBox="1"/>
          <p:nvPr/>
        </p:nvSpPr>
        <p:spPr>
          <a:xfrm>
            <a:off x="4280452" y="4490758"/>
            <a:ext cx="227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Resgate Pet</a:t>
            </a:r>
          </a:p>
        </p:txBody>
      </p:sp>
    </p:spTree>
    <p:extLst>
      <p:ext uri="{BB962C8B-B14F-4D97-AF65-F5344CB8AC3E}">
        <p14:creationId xmlns:p14="http://schemas.microsoft.com/office/powerpoint/2010/main" val="7358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E0D2-3A4A-A1CA-AD49-3B590D17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Organização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10F87-3740-D322-6C1E-4B4C74D0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825625"/>
            <a:ext cx="11385755" cy="491973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Gerenciamento do Projeto</a:t>
            </a:r>
            <a:endParaRPr lang="pt-BR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equipe utiliza metodologias ágeis, tendo escolhido o Scrum como base para definição do processo de desenvolvimento.</a:t>
            </a:r>
            <a:endParaRPr lang="pt-BR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equipe está organizada da seguinte maneira:</a:t>
            </a:r>
            <a:endParaRPr lang="pt-BR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Master: Ricardo Alves Coelho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Owner: Luiz Roberto Pimentel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Equipe de Desenvolvimento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 Valadão (Desenvolvedor Front End)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Madson (Desenvolvedor Back End)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Ricardo Alves Coelho (Analista de Negócios)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Luiz Roberto Pimentel (Desenvolvedor Front End)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pt-BR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(Designer)</a:t>
            </a:r>
            <a:endParaRPr lang="pt-BR" sz="6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3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13DD-D93B-D87D-6EB0-832D4A8A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e 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70816-0479-31E9-D819-A434C058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25625"/>
            <a:ext cx="10911348" cy="41032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População crescente de animais de estimação abandonados e maltratados.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recursos eficazes para resgate e adoção responsável.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Sofrimento, fome e doenças evitáveis ​​entre animais negligenciados.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Garantir oportunidades justas para todos os animais desfrutarem de uma vida feliz e saudável.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ambiente onde animais abandonados, resgatados, reabilitados e adotados de forma responsável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CAE0-8C09-DB18-7E27-510416F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85760-A431-405B-6E17-DAC6AE9B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621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a qualidade de vida de animais de estimação em situações precárias.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Educar e conscientizar a comunidade sobre o bem-estar animal.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o resgate e a adoção responsável.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Reduzir o sofrimento animal e construir uma comunidade mais inclusiva e engajada.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Oferecer oportunidades para a comunidade se envolver em questões relacionadas aos animais.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Educar sobre a importância da adoção responsável, cuidados adequados e prevenção do abandono.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Transformar vidas e melhorar o bem-estar dos nossos companheiros de quatro patas.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A90C-B6D3-016B-68A4-A6A6C6EA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47078D-191E-FE6C-0689-CC96CA5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8522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Potenciais adotantes de animais de estimação: Corações generosas em busca de um companheiro e pagar a adoção de animais resgatados.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Voluntários Dedicados: Indivíduos altruístas dedicados ao resgate, reabilitação e cuidado contínuo dos animais.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Doadores Generosos: Apoiadores financeiros essenciais para o sucesso de nossas operações de resgate e bem-estar animal.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Amantes de Animais em Geral: Pessoas apaixonadas por animais que buscam informações sobre cuidados, treinamento e atualizações sobre o mundo dos animais de estimação.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912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919F-4ED8-6F43-7FCE-59D4CD39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1" y="280219"/>
            <a:ext cx="10515600" cy="6131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do Projeto</a:t>
            </a:r>
            <a:br>
              <a:rPr lang="pt-B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B07F1-C8C4-A64F-8D20-8E2E3011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64"/>
            <a:ext cx="10515600" cy="528281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0BC92A-F7A2-6BB8-77ED-62376CF8F25C}"/>
              </a:ext>
            </a:extLst>
          </p:cNvPr>
          <p:cNvSpPr txBox="1"/>
          <p:nvPr/>
        </p:nvSpPr>
        <p:spPr>
          <a:xfrm>
            <a:off x="191729" y="1663802"/>
            <a:ext cx="59042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Usuários: Acesso exclusivo a denúncias e adoções.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de Animais: Encontre animais de estimação por espécie, idade, raça e localização.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Denúncia Segura: Relacionar maus-tratos e abandono com um formulário seguro.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ONGs e Voluntariado: Informações sobre organizações e oportunidades de voluntariado.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Formulário de Denúncia: Registrar denúncias com detalhes e evidências.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Educativo: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Vlogs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artigos e guias sobre cuidados com animais.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09DE53-3344-C353-A351-B8D39FF9F55A}"/>
              </a:ext>
            </a:extLst>
          </p:cNvPr>
          <p:cNvSpPr txBox="1"/>
          <p:nvPr/>
        </p:nvSpPr>
        <p:spPr>
          <a:xfrm>
            <a:off x="6096000" y="1663802"/>
            <a:ext cx="59042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Adoção: Adotantes podem avaliar suas experiências para cultivar responsabilidade e 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de Animais: Encontre animais de estimação com base em espécie, idade, raça e localização.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ONGs: Os usuários podem avaliar e comentar sobre organizações para auxiliar na escolha de instituições confiáveis.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Denúncia Anônima: Opção de denúncia anônima para proteger a identidade do denunciante.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Doações Seguras: Facilite doações para ONGs e o site com segurança e transparência.</a:t>
            </a:r>
          </a:p>
        </p:txBody>
      </p:sp>
    </p:spTree>
    <p:extLst>
      <p:ext uri="{BB962C8B-B14F-4D97-AF65-F5344CB8AC3E}">
        <p14:creationId xmlns:p14="http://schemas.microsoft.com/office/powerpoint/2010/main" val="214547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919F-4ED8-6F43-7FCE-59D4CD39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1" y="280219"/>
            <a:ext cx="10515600" cy="6131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do Projeto</a:t>
            </a:r>
            <a:br>
              <a:rPr lang="pt-B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B07F1-C8C4-A64F-8D20-8E2E3011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64"/>
            <a:ext cx="10515600" cy="528281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não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0BC92A-F7A2-6BB8-77ED-62376CF8F25C}"/>
              </a:ext>
            </a:extLst>
          </p:cNvPr>
          <p:cNvSpPr txBox="1"/>
          <p:nvPr/>
        </p:nvSpPr>
        <p:spPr>
          <a:xfrm>
            <a:off x="1047349" y="1981854"/>
            <a:ext cx="98591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site deve ser publicado em um ambiente acessível publicamente na Internet (Repl.it, GitHub Pages).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site deverá ser responsivo permitindo a visualização em um celular de forma adequada.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site deve ter bom nível de contraste entre os elementos da tela em conformidade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919F-4ED8-6F43-7FCE-59D4CD39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1" y="280219"/>
            <a:ext cx="10515600" cy="6131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do Projeto</a:t>
            </a:r>
            <a:br>
              <a:rPr lang="pt-B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B07F1-C8C4-A64F-8D20-8E2E3011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64"/>
            <a:ext cx="10515600" cy="528281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7CA744-5906-7A98-89F3-9C8675E8E0CA}"/>
              </a:ext>
            </a:extLst>
          </p:cNvPr>
          <p:cNvSpPr txBox="1"/>
          <p:nvPr/>
        </p:nvSpPr>
        <p:spPr>
          <a:xfrm>
            <a:off x="1099930" y="1981854"/>
            <a:ext cx="107872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deverá ser entregue no final do semestre letivo, não podendo extrapolar a data de 01/12/2023.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deve se restringir às tecnologias básicas da Web no 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equipe não pode subcontratar o desenvolvimento do trabalho.</a:t>
            </a:r>
          </a:p>
        </p:txBody>
      </p:sp>
    </p:spTree>
    <p:extLst>
      <p:ext uri="{BB962C8B-B14F-4D97-AF65-F5344CB8AC3E}">
        <p14:creationId xmlns:p14="http://schemas.microsoft.com/office/powerpoint/2010/main" val="76592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989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Century Gothic</vt:lpstr>
      <vt:lpstr>Times New Roman</vt:lpstr>
      <vt:lpstr>Wingdings 3</vt:lpstr>
      <vt:lpstr>Íon</vt:lpstr>
      <vt:lpstr>Apresentação do PowerPoint</vt:lpstr>
      <vt:lpstr>Objetivos Principais</vt:lpstr>
      <vt:lpstr>Organização da Equipe</vt:lpstr>
      <vt:lpstr>Problema e missão</vt:lpstr>
      <vt:lpstr>Justificativa</vt:lpstr>
      <vt:lpstr>Publico alvo</vt:lpstr>
      <vt:lpstr>Requisitos do Projeto </vt:lpstr>
      <vt:lpstr>Requisitos do Projeto </vt:lpstr>
      <vt:lpstr>Requisitos do Projeto </vt:lpstr>
      <vt:lpstr>Fluxo de usuário, Protótipo interativo e Wire Frame</vt:lpstr>
      <vt:lpstr>Apresentação do PowerPoint</vt:lpstr>
      <vt:lpstr>Quadro Kanban</vt:lpstr>
      <vt:lpstr>Apresentação do PowerPoint</vt:lpstr>
      <vt:lpstr>Mapa Stakeholders</vt:lpstr>
      <vt:lpstr>Apresentação do PowerPoint</vt:lpstr>
      <vt:lpstr>Matriz CSD</vt:lpstr>
      <vt:lpstr>Apresentação do PowerPoint</vt:lpstr>
      <vt:lpstr>Mural de Possibilidades</vt:lpstr>
      <vt:lpstr>Apresentação do PowerPoint</vt:lpstr>
      <vt:lpstr>Mapa de Priorização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lLuiz Roberto</dc:creator>
  <cp:lastModifiedBy>lLuiz Roberto</cp:lastModifiedBy>
  <cp:revision>5</cp:revision>
  <dcterms:created xsi:type="dcterms:W3CDTF">2023-09-16T14:26:21Z</dcterms:created>
  <dcterms:modified xsi:type="dcterms:W3CDTF">2023-09-21T22:21:22Z</dcterms:modified>
</cp:coreProperties>
</file>