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EB27-CB57-8DBC-BF2C-2D58D4F4798D}" v="123" dt="2023-03-29T02:16:11.792"/>
    <p1510:client id="{97163D9E-0719-0F05-AC53-D6EB3D8A6395}" v="395" dt="2023-03-29T03:09:30.520"/>
    <p1510:client id="{9F8F7A01-6FA1-432D-75E9-EEC5B1111DD4}" v="36" dt="2023-03-30T04:19:55.969"/>
    <p1510:client id="{A19D80A2-B765-C0A8-0E9C-BA1B5E9DBCD5}" v="50" dt="2023-03-29T13:15:07.980"/>
    <p1510:client id="{A57A2481-1334-A2AA-5197-ADCFCE83DB25}" v="1099" dt="2023-03-29T14:34:01.229"/>
    <p1510:client id="{DCEBDB42-9927-8A30-E513-85802C5E8D2A}" v="34" dt="2023-03-29T20:00:28.376"/>
    <p1510:client id="{E4AD1E1E-3A13-3F88-ABEC-EDDF2F8B6BF5}" v="87" dt="2023-03-30T15:40:1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Soares Melo" userId="S::1439129@sga.pucminas.br::a5a9f4c9-e9dd-494a-b69d-6f0127a85a03" providerId="AD" clId="Web-{97163D9E-0719-0F05-AC53-D6EB3D8A6395}"/>
    <pc:docChg chg="addSld modSld">
      <pc:chgData name="Pedro Henrique Soares Melo" userId="S::1439129@sga.pucminas.br::a5a9f4c9-e9dd-494a-b69d-6f0127a85a03" providerId="AD" clId="Web-{97163D9E-0719-0F05-AC53-D6EB3D8A6395}" dt="2023-03-29T03:09:30.520" v="299" actId="1076"/>
      <pc:docMkLst>
        <pc:docMk/>
      </pc:docMkLst>
      <pc:sldChg chg="addSp delSp modSp">
        <pc:chgData name="Pedro Henrique Soares Melo" userId="S::1439129@sga.pucminas.br::a5a9f4c9-e9dd-494a-b69d-6f0127a85a03" providerId="AD" clId="Web-{97163D9E-0719-0F05-AC53-D6EB3D8A6395}" dt="2023-03-29T03:08:10.830" v="287"/>
        <pc:sldMkLst>
          <pc:docMk/>
          <pc:sldMk cId="988977761" sldId="256"/>
        </pc:sldMkLst>
        <pc:spChg chg="mod">
          <ac:chgData name="Pedro Henrique Soares Melo" userId="S::1439129@sga.pucminas.br::a5a9f4c9-e9dd-494a-b69d-6f0127a85a03" providerId="AD" clId="Web-{97163D9E-0719-0F05-AC53-D6EB3D8A6395}" dt="2023-03-29T02:19:50.349" v="2" actId="1076"/>
          <ac:spMkLst>
            <pc:docMk/>
            <pc:sldMk cId="988977761" sldId="256"/>
            <ac:spMk id="6" creationId="{DF70D469-DEA4-3A1D-1EF8-068CEB687E69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40:32.657" v="89" actId="1076"/>
          <ac:spMkLst>
            <pc:docMk/>
            <pc:sldMk cId="988977761" sldId="256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39:45.858" v="80" actId="20577"/>
          <ac:spMkLst>
            <pc:docMk/>
            <pc:sldMk cId="988977761" sldId="256"/>
            <ac:spMk id="8" creationId="{16335959-E609-9174-2511-6A7768FE54FA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40:24.672" v="88" actId="1076"/>
          <ac:spMkLst>
            <pc:docMk/>
            <pc:sldMk cId="988977761" sldId="256"/>
            <ac:spMk id="9" creationId="{AEB7E6C8-9CB6-6C96-ECD2-03C70DB0BA24}"/>
          </ac:spMkLst>
        </pc:spChg>
        <pc:spChg chg="add del">
          <ac:chgData name="Pedro Henrique Soares Melo" userId="S::1439129@sga.pucminas.br::a5a9f4c9-e9dd-494a-b69d-6f0127a85a03" providerId="AD" clId="Web-{97163D9E-0719-0F05-AC53-D6EB3D8A6395}" dt="2023-03-29T02:39:42.671" v="78"/>
          <ac:spMkLst>
            <pc:docMk/>
            <pc:sldMk cId="988977761" sldId="256"/>
            <ac:spMk id="10" creationId="{71E11A9A-3509-17EE-05CC-9E6E33740DD8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40:19.750" v="87" actId="1076"/>
          <ac:spMkLst>
            <pc:docMk/>
            <pc:sldMk cId="988977761" sldId="256"/>
            <ac:spMk id="11" creationId="{2323ACB4-09B7-12B6-115F-CAC202925BA7}"/>
          </ac:spMkLst>
        </pc:spChg>
        <pc:picChg chg="add del mod">
          <ac:chgData name="Pedro Henrique Soares Melo" userId="S::1439129@sga.pucminas.br::a5a9f4c9-e9dd-494a-b69d-6f0127a85a03" providerId="AD" clId="Web-{97163D9E-0719-0F05-AC53-D6EB3D8A6395}" dt="2023-03-29T03:08:10.830" v="287"/>
          <ac:picMkLst>
            <pc:docMk/>
            <pc:sldMk cId="988977761" sldId="256"/>
            <ac:picMk id="3" creationId="{2BB55C9F-EBC6-8056-70F7-BC89CEB6FC6E}"/>
          </ac:picMkLst>
        </pc:picChg>
        <pc:picChg chg="add mod">
          <ac:chgData name="Pedro Henrique Soares Melo" userId="S::1439129@sga.pucminas.br::a5a9f4c9-e9dd-494a-b69d-6f0127a85a03" providerId="AD" clId="Web-{97163D9E-0719-0F05-AC53-D6EB3D8A6395}" dt="2023-03-29T02:27:48.725" v="13"/>
          <ac:picMkLst>
            <pc:docMk/>
            <pc:sldMk cId="988977761" sldId="256"/>
            <ac:picMk id="4" creationId="{3B2691DC-E374-150A-6B9B-35E3642A7DC5}"/>
          </ac:picMkLst>
        </pc:picChg>
      </pc:sldChg>
      <pc:sldChg chg="addSp delSp modSp add replId modTransition">
        <pc:chgData name="Pedro Henrique Soares Melo" userId="S::1439129@sga.pucminas.br::a5a9f4c9-e9dd-494a-b69d-6f0127a85a03" providerId="AD" clId="Web-{97163D9E-0719-0F05-AC53-D6EB3D8A6395}" dt="2023-03-29T03:00:46.323" v="268"/>
        <pc:sldMkLst>
          <pc:docMk/>
          <pc:sldMk cId="2127053042" sldId="257"/>
        </pc:sldMkLst>
        <pc:spChg chg="mod">
          <ac:chgData name="Pedro Henrique Soares Melo" userId="S::1439129@sga.pucminas.br::a5a9f4c9-e9dd-494a-b69d-6f0127a85a03" providerId="AD" clId="Web-{97163D9E-0719-0F05-AC53-D6EB3D8A6395}" dt="2023-03-29T02:35:14.537" v="40" actId="1076"/>
          <ac:spMkLst>
            <pc:docMk/>
            <pc:sldMk cId="2127053042" sldId="257"/>
            <ac:spMk id="2" creationId="{00000000-0000-0000-0000-000000000000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35:20.115" v="41" actId="1076"/>
          <ac:spMkLst>
            <pc:docMk/>
            <pc:sldMk cId="2127053042" sldId="257"/>
            <ac:spMk id="5" creationId="{3E7FC097-D974-3854-D002-43B83EEA6023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57:48.989" v="258" actId="1076"/>
          <ac:spMkLst>
            <pc:docMk/>
            <pc:sldMk cId="2127053042" sldId="257"/>
            <ac:spMk id="6" creationId="{DF70D469-DEA4-3A1D-1EF8-068CEB687E69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57:48.989" v="259" actId="1076"/>
          <ac:spMkLst>
            <pc:docMk/>
            <pc:sldMk cId="2127053042" sldId="257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57:49.004" v="260" actId="1076"/>
          <ac:spMkLst>
            <pc:docMk/>
            <pc:sldMk cId="2127053042" sldId="257"/>
            <ac:spMk id="8" creationId="{16335959-E609-9174-2511-6A7768FE54FA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2:57:49.004" v="261" actId="1076"/>
          <ac:spMkLst>
            <pc:docMk/>
            <pc:sldMk cId="2127053042" sldId="257"/>
            <ac:spMk id="9" creationId="{AEB7E6C8-9CB6-6C96-ECD2-03C70DB0BA24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49.004" v="262" actId="1076"/>
          <ac:spMkLst>
            <pc:docMk/>
            <pc:sldMk cId="2127053042" sldId="257"/>
            <ac:spMk id="11" creationId="{B3333E7C-76EA-C489-A926-62DA4B547067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54.348" v="266" actId="1076"/>
          <ac:spMkLst>
            <pc:docMk/>
            <pc:sldMk cId="2127053042" sldId="257"/>
            <ac:spMk id="12" creationId="{7A8BED40-AA77-7845-4832-5D51669CA4D6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48:44.205" v="146" actId="14100"/>
          <ac:spMkLst>
            <pc:docMk/>
            <pc:sldMk cId="2127053042" sldId="257"/>
            <ac:spMk id="13" creationId="{DDB1654B-72DE-12F6-4D84-0A27AE7743CD}"/>
          </ac:spMkLst>
        </pc:spChg>
        <pc:spChg chg="add del">
          <ac:chgData name="Pedro Henrique Soares Melo" userId="S::1439129@sga.pucminas.br::a5a9f4c9-e9dd-494a-b69d-6f0127a85a03" providerId="AD" clId="Web-{97163D9E-0719-0F05-AC53-D6EB3D8A6395}" dt="2023-03-29T02:48:55.205" v="148"/>
          <ac:spMkLst>
            <pc:docMk/>
            <pc:sldMk cId="2127053042" sldId="257"/>
            <ac:spMk id="15" creationId="{942A3461-4893-D77B-135D-85A58A6D9C64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57.927" v="267" actId="1076"/>
          <ac:spMkLst>
            <pc:docMk/>
            <pc:sldMk cId="2127053042" sldId="257"/>
            <ac:spMk id="16" creationId="{0011A75A-881E-F81C-BB9A-8C9D69FB1B71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49.020" v="263" actId="1076"/>
          <ac:spMkLst>
            <pc:docMk/>
            <pc:sldMk cId="2127053042" sldId="257"/>
            <ac:spMk id="17" creationId="{2D8D0C0C-10E8-7075-2AEC-F88A28543F9F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49.020" v="264" actId="1076"/>
          <ac:spMkLst>
            <pc:docMk/>
            <pc:sldMk cId="2127053042" sldId="257"/>
            <ac:spMk id="18" creationId="{C9DA4B14-D41F-5A91-87C9-472ED1429F1D}"/>
          </ac:spMkLst>
        </pc:spChg>
        <pc:spChg chg="add mod">
          <ac:chgData name="Pedro Henrique Soares Melo" userId="S::1439129@sga.pucminas.br::a5a9f4c9-e9dd-494a-b69d-6f0127a85a03" providerId="AD" clId="Web-{97163D9E-0719-0F05-AC53-D6EB3D8A6395}" dt="2023-03-29T02:57:49.020" v="265" actId="1076"/>
          <ac:spMkLst>
            <pc:docMk/>
            <pc:sldMk cId="2127053042" sldId="257"/>
            <ac:spMk id="19" creationId="{28D3E538-1924-3D29-047B-4E31F9D3C78A}"/>
          </ac:spMkLst>
        </pc:spChg>
        <pc:picChg chg="del">
          <ac:chgData name="Pedro Henrique Soares Melo" userId="S::1439129@sga.pucminas.br::a5a9f4c9-e9dd-494a-b69d-6f0127a85a03" providerId="AD" clId="Web-{97163D9E-0719-0F05-AC53-D6EB3D8A6395}" dt="2023-03-29T02:32:01.061" v="15"/>
          <ac:picMkLst>
            <pc:docMk/>
            <pc:sldMk cId="2127053042" sldId="257"/>
            <ac:picMk id="3" creationId="{2BB55C9F-EBC6-8056-70F7-BC89CEB6FC6E}"/>
          </ac:picMkLst>
        </pc:picChg>
        <pc:picChg chg="del">
          <ac:chgData name="Pedro Henrique Soares Melo" userId="S::1439129@sga.pucminas.br::a5a9f4c9-e9dd-494a-b69d-6f0127a85a03" providerId="AD" clId="Web-{97163D9E-0719-0F05-AC53-D6EB3D8A6395}" dt="2023-03-29T02:32:03.687" v="16"/>
          <ac:picMkLst>
            <pc:docMk/>
            <pc:sldMk cId="2127053042" sldId="257"/>
            <ac:picMk id="4" creationId="{3B2691DC-E374-150A-6B9B-35E3642A7DC5}"/>
          </ac:picMkLst>
        </pc:picChg>
      </pc:sldChg>
      <pc:sldChg chg="addSp modSp add replId">
        <pc:chgData name="Pedro Henrique Soares Melo" userId="S::1439129@sga.pucminas.br::a5a9f4c9-e9dd-494a-b69d-6f0127a85a03" providerId="AD" clId="Web-{97163D9E-0719-0F05-AC53-D6EB3D8A6395}" dt="2023-03-29T03:08:38.643" v="292" actId="20577"/>
        <pc:sldMkLst>
          <pc:docMk/>
          <pc:sldMk cId="673175551" sldId="258"/>
        </pc:sldMkLst>
        <pc:spChg chg="mod">
          <ac:chgData name="Pedro Henrique Soares Melo" userId="S::1439129@sga.pucminas.br::a5a9f4c9-e9dd-494a-b69d-6f0127a85a03" providerId="AD" clId="Web-{97163D9E-0719-0F05-AC53-D6EB3D8A6395}" dt="2023-03-29T03:08:38.643" v="292" actId="20577"/>
          <ac:spMkLst>
            <pc:docMk/>
            <pc:sldMk cId="673175551" sldId="258"/>
            <ac:spMk id="2" creationId="{00000000-0000-0000-0000-000000000000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8:31.596" v="290" actId="20577"/>
          <ac:spMkLst>
            <pc:docMk/>
            <pc:sldMk cId="673175551" sldId="258"/>
            <ac:spMk id="5" creationId="{3E7FC097-D974-3854-D002-43B83EEA6023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51.142" v="285" actId="1076"/>
          <ac:spMkLst>
            <pc:docMk/>
            <pc:sldMk cId="673175551" sldId="258"/>
            <ac:spMk id="6" creationId="{DF70D469-DEA4-3A1D-1EF8-068CEB687E69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02.952" v="274" actId="1076"/>
          <ac:spMkLst>
            <pc:docMk/>
            <pc:sldMk cId="673175551" sldId="258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18" v="276" actId="1076"/>
          <ac:spMkLst>
            <pc:docMk/>
            <pc:sldMk cId="673175551" sldId="258"/>
            <ac:spMk id="8" creationId="{16335959-E609-9174-2511-6A7768FE54FA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18" v="277" actId="1076"/>
          <ac:spMkLst>
            <pc:docMk/>
            <pc:sldMk cId="673175551" sldId="258"/>
            <ac:spMk id="9" creationId="{AEB7E6C8-9CB6-6C96-ECD2-03C70DB0BA24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18" v="278" actId="1076"/>
          <ac:spMkLst>
            <pc:docMk/>
            <pc:sldMk cId="673175551" sldId="258"/>
            <ac:spMk id="11" creationId="{B3333E7C-76EA-C489-A926-62DA4B547067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6:55.499" v="272" actId="1076"/>
          <ac:spMkLst>
            <pc:docMk/>
            <pc:sldMk cId="673175551" sldId="258"/>
            <ac:spMk id="12" creationId="{7A8BED40-AA77-7845-4832-5D51669CA4D6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08.484" v="275" actId="1076"/>
          <ac:spMkLst>
            <pc:docMk/>
            <pc:sldMk cId="673175551" sldId="258"/>
            <ac:spMk id="16" creationId="{0011A75A-881E-F81C-BB9A-8C9D69FB1B71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34" v="279" actId="1076"/>
          <ac:spMkLst>
            <pc:docMk/>
            <pc:sldMk cId="673175551" sldId="258"/>
            <ac:spMk id="17" creationId="{2D8D0C0C-10E8-7075-2AEC-F88A28543F9F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34" v="280" actId="1076"/>
          <ac:spMkLst>
            <pc:docMk/>
            <pc:sldMk cId="673175551" sldId="258"/>
            <ac:spMk id="18" creationId="{C9DA4B14-D41F-5A91-87C9-472ED1429F1D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7:14.250" v="281" actId="1076"/>
          <ac:spMkLst>
            <pc:docMk/>
            <pc:sldMk cId="673175551" sldId="258"/>
            <ac:spMk id="19" creationId="{28D3E538-1924-3D29-047B-4E31F9D3C78A}"/>
          </ac:spMkLst>
        </pc:spChg>
        <pc:picChg chg="add">
          <ac:chgData name="Pedro Henrique Soares Melo" userId="S::1439129@sga.pucminas.br::a5a9f4c9-e9dd-494a-b69d-6f0127a85a03" providerId="AD" clId="Web-{97163D9E-0719-0F05-AC53-D6EB3D8A6395}" dt="2023-03-29T03:08:16.439" v="288"/>
          <ac:picMkLst>
            <pc:docMk/>
            <pc:sldMk cId="673175551" sldId="258"/>
            <ac:picMk id="4" creationId="{4B011190-128A-0F36-0028-432B9F903AB8}"/>
          </ac:picMkLst>
        </pc:picChg>
        <pc:picChg chg="add">
          <ac:chgData name="Pedro Henrique Soares Melo" userId="S::1439129@sga.pucminas.br::a5a9f4c9-e9dd-494a-b69d-6f0127a85a03" providerId="AD" clId="Web-{97163D9E-0719-0F05-AC53-D6EB3D8A6395}" dt="2023-03-29T03:08:34.159" v="291"/>
          <ac:picMkLst>
            <pc:docMk/>
            <pc:sldMk cId="673175551" sldId="258"/>
            <ac:picMk id="14" creationId="{E4DC94F0-9614-DE35-F3CA-9151434D3CA9}"/>
          </ac:picMkLst>
        </pc:picChg>
      </pc:sldChg>
      <pc:sldChg chg="modSp add replId">
        <pc:chgData name="Pedro Henrique Soares Melo" userId="S::1439129@sga.pucminas.br::a5a9f4c9-e9dd-494a-b69d-6f0127a85a03" providerId="AD" clId="Web-{97163D9E-0719-0F05-AC53-D6EB3D8A6395}" dt="2023-03-29T03:09:30.520" v="299" actId="1076"/>
        <pc:sldMkLst>
          <pc:docMk/>
          <pc:sldMk cId="1730619825" sldId="259"/>
        </pc:sldMkLst>
        <pc:spChg chg="mod">
          <ac:chgData name="Pedro Henrique Soares Melo" userId="S::1439129@sga.pucminas.br::a5a9f4c9-e9dd-494a-b69d-6f0127a85a03" providerId="AD" clId="Web-{97163D9E-0719-0F05-AC53-D6EB3D8A6395}" dt="2023-03-29T03:08:54.237" v="294" actId="1076"/>
          <ac:spMkLst>
            <pc:docMk/>
            <pc:sldMk cId="1730619825" sldId="259"/>
            <ac:spMk id="6" creationId="{DF70D469-DEA4-3A1D-1EF8-068CEB687E69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9:07.222" v="296" actId="1076"/>
          <ac:spMkLst>
            <pc:docMk/>
            <pc:sldMk cId="1730619825" sldId="259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8:57.253" v="295" actId="1076"/>
          <ac:spMkLst>
            <pc:docMk/>
            <pc:sldMk cId="1730619825" sldId="259"/>
            <ac:spMk id="12" creationId="{7A8BED40-AA77-7845-4832-5D51669CA4D6}"/>
          </ac:spMkLst>
        </pc:spChg>
        <pc:spChg chg="mod">
          <ac:chgData name="Pedro Henrique Soares Melo" userId="S::1439129@sga.pucminas.br::a5a9f4c9-e9dd-494a-b69d-6f0127a85a03" providerId="AD" clId="Web-{97163D9E-0719-0F05-AC53-D6EB3D8A6395}" dt="2023-03-29T03:09:30.520" v="299" actId="1076"/>
          <ac:spMkLst>
            <pc:docMk/>
            <pc:sldMk cId="1730619825" sldId="259"/>
            <ac:spMk id="16" creationId="{0011A75A-881E-F81C-BB9A-8C9D69FB1B71}"/>
          </ac:spMkLst>
        </pc:spChg>
      </pc:sldChg>
    </pc:docChg>
  </pc:docChgLst>
  <pc:docChgLst>
    <pc:chgData name="Pedro Henrique Soares Melo" userId="S::1439129@sga.pucminas.br::a5a9f4c9-e9dd-494a-b69d-6f0127a85a03" providerId="AD" clId="Web-{8A5DEB27-CB57-8DBC-BF2C-2D58D4F4798D}"/>
    <pc:docChg chg="modSld">
      <pc:chgData name="Pedro Henrique Soares Melo" userId="S::1439129@sga.pucminas.br::a5a9f4c9-e9dd-494a-b69d-6f0127a85a03" providerId="AD" clId="Web-{8A5DEB27-CB57-8DBC-BF2C-2D58D4F4798D}" dt="2023-03-29T02:16:11.792" v="119" actId="20577"/>
      <pc:docMkLst>
        <pc:docMk/>
      </pc:docMkLst>
      <pc:sldChg chg="addSp delSp modSp">
        <pc:chgData name="Pedro Henrique Soares Melo" userId="S::1439129@sga.pucminas.br::a5a9f4c9-e9dd-494a-b69d-6f0127a85a03" providerId="AD" clId="Web-{8A5DEB27-CB57-8DBC-BF2C-2D58D4F4798D}" dt="2023-03-29T02:16:11.792" v="119" actId="20577"/>
        <pc:sldMkLst>
          <pc:docMk/>
          <pc:sldMk cId="988977761" sldId="256"/>
        </pc:sldMkLst>
        <pc:spChg chg="mod">
          <ac:chgData name="Pedro Henrique Soares Melo" userId="S::1439129@sga.pucminas.br::a5a9f4c9-e9dd-494a-b69d-6f0127a85a03" providerId="AD" clId="Web-{8A5DEB27-CB57-8DBC-BF2C-2D58D4F4798D}" dt="2023-03-29T02:15:17.776" v="110" actId="1076"/>
          <ac:spMkLst>
            <pc:docMk/>
            <pc:sldMk cId="988977761" sldId="256"/>
            <ac:spMk id="2" creationId="{00000000-0000-0000-0000-000000000000}"/>
          </ac:spMkLst>
        </pc:spChg>
        <pc:spChg chg="del mod">
          <ac:chgData name="Pedro Henrique Soares Melo" userId="S::1439129@sga.pucminas.br::a5a9f4c9-e9dd-494a-b69d-6f0127a85a03" providerId="AD" clId="Web-{8A5DEB27-CB57-8DBC-BF2C-2D58D4F4798D}" dt="2023-03-29T02:07:04.657" v="72"/>
          <ac:spMkLst>
            <pc:docMk/>
            <pc:sldMk cId="988977761" sldId="256"/>
            <ac:spMk id="3" creationId="{00000000-0000-0000-0000-000000000000}"/>
          </ac:spMkLst>
        </pc:spChg>
        <pc:spChg chg="add mod ord">
          <ac:chgData name="Pedro Henrique Soares Melo" userId="S::1439129@sga.pucminas.br::a5a9f4c9-e9dd-494a-b69d-6f0127a85a03" providerId="AD" clId="Web-{8A5DEB27-CB57-8DBC-BF2C-2D58D4F4798D}" dt="2023-03-29T02:16:11.792" v="119" actId="20577"/>
          <ac:spMkLst>
            <pc:docMk/>
            <pc:sldMk cId="988977761" sldId="256"/>
            <ac:spMk id="5" creationId="{3E7FC097-D974-3854-D002-43B83EEA6023}"/>
          </ac:spMkLst>
        </pc:spChg>
        <pc:spChg chg="add mod">
          <ac:chgData name="Pedro Henrique Soares Melo" userId="S::1439129@sga.pucminas.br::a5a9f4c9-e9dd-494a-b69d-6f0127a85a03" providerId="AD" clId="Web-{8A5DEB27-CB57-8DBC-BF2C-2D58D4F4798D}" dt="2023-03-29T02:15:44.495" v="116" actId="1076"/>
          <ac:spMkLst>
            <pc:docMk/>
            <pc:sldMk cId="988977761" sldId="256"/>
            <ac:spMk id="6" creationId="{DF70D469-DEA4-3A1D-1EF8-068CEB687E69}"/>
          </ac:spMkLst>
        </pc:spChg>
        <pc:spChg chg="add mod">
          <ac:chgData name="Pedro Henrique Soares Melo" userId="S::1439129@sga.pucminas.br::a5a9f4c9-e9dd-494a-b69d-6f0127a85a03" providerId="AD" clId="Web-{8A5DEB27-CB57-8DBC-BF2C-2D58D4F4798D}" dt="2023-03-29T02:15:48.526" v="117" actId="1076"/>
          <ac:spMkLst>
            <pc:docMk/>
            <pc:sldMk cId="988977761" sldId="256"/>
            <ac:spMk id="7" creationId="{D694CAFD-6D10-A3AF-12BB-1E6253F2C608}"/>
          </ac:spMkLst>
        </pc:spChg>
        <pc:spChg chg="add mod">
          <ac:chgData name="Pedro Henrique Soares Melo" userId="S::1439129@sga.pucminas.br::a5a9f4c9-e9dd-494a-b69d-6f0127a85a03" providerId="AD" clId="Web-{8A5DEB27-CB57-8DBC-BF2C-2D58D4F4798D}" dt="2023-03-29T02:15:24.620" v="111" actId="1076"/>
          <ac:spMkLst>
            <pc:docMk/>
            <pc:sldMk cId="988977761" sldId="256"/>
            <ac:spMk id="8" creationId="{16335959-E609-9174-2511-6A7768FE54FA}"/>
          </ac:spMkLst>
        </pc:spChg>
        <pc:spChg chg="add mod">
          <ac:chgData name="Pedro Henrique Soares Melo" userId="S::1439129@sga.pucminas.br::a5a9f4c9-e9dd-494a-b69d-6f0127a85a03" providerId="AD" clId="Web-{8A5DEB27-CB57-8DBC-BF2C-2D58D4F4798D}" dt="2023-03-29T02:15:53.979" v="118" actId="1076"/>
          <ac:spMkLst>
            <pc:docMk/>
            <pc:sldMk cId="988977761" sldId="256"/>
            <ac:spMk id="9" creationId="{AEB7E6C8-9CB6-6C96-ECD2-03C70DB0BA24}"/>
          </ac:spMkLst>
        </pc:spChg>
      </pc:sldChg>
    </pc:docChg>
  </pc:docChgLst>
  <pc:docChgLst>
    <pc:chgData name="Pedro Henrique Soares Melo" userId="S::1439129@sga.pucminas.br::a5a9f4c9-e9dd-494a-b69d-6f0127a85a03" providerId="AD" clId="Web-{DCEBDB42-9927-8A30-E513-85802C5E8D2A}"/>
    <pc:docChg chg="modSld">
      <pc:chgData name="Pedro Henrique Soares Melo" userId="S::1439129@sga.pucminas.br::a5a9f4c9-e9dd-494a-b69d-6f0127a85a03" providerId="AD" clId="Web-{DCEBDB42-9927-8A30-E513-85802C5E8D2A}" dt="2023-03-29T20:00:28.095" v="18" actId="14100"/>
      <pc:docMkLst>
        <pc:docMk/>
      </pc:docMkLst>
      <pc:sldChg chg="modSp">
        <pc:chgData name="Pedro Henrique Soares Melo" userId="S::1439129@sga.pucminas.br::a5a9f4c9-e9dd-494a-b69d-6f0127a85a03" providerId="AD" clId="Web-{DCEBDB42-9927-8A30-E513-85802C5E8D2A}" dt="2023-03-29T20:00:28.095" v="18" actId="14100"/>
        <pc:sldMkLst>
          <pc:docMk/>
          <pc:sldMk cId="2127053042" sldId="257"/>
        </pc:sldMkLst>
        <pc:spChg chg="mod">
          <ac:chgData name="Pedro Henrique Soares Melo" userId="S::1439129@sga.pucminas.br::a5a9f4c9-e9dd-494a-b69d-6f0127a85a03" providerId="AD" clId="Web-{DCEBDB42-9927-8A30-E513-85802C5E8D2A}" dt="2023-03-29T20:00:28.095" v="18" actId="14100"/>
          <ac:spMkLst>
            <pc:docMk/>
            <pc:sldMk cId="2127053042" sldId="257"/>
            <ac:spMk id="18" creationId="{C9DA4B14-D41F-5A91-87C9-472ED1429F1D}"/>
          </ac:spMkLst>
        </pc:spChg>
      </pc:sldChg>
      <pc:sldChg chg="modSp">
        <pc:chgData name="Pedro Henrique Soares Melo" userId="S::1439129@sga.pucminas.br::a5a9f4c9-e9dd-494a-b69d-6f0127a85a03" providerId="AD" clId="Web-{DCEBDB42-9927-8A30-E513-85802C5E8D2A}" dt="2023-03-29T19:57:31.933" v="9" actId="14100"/>
        <pc:sldMkLst>
          <pc:docMk/>
          <pc:sldMk cId="3831278869" sldId="263"/>
        </pc:sldMkLst>
        <pc:spChg chg="mod">
          <ac:chgData name="Pedro Henrique Soares Melo" userId="S::1439129@sga.pucminas.br::a5a9f4c9-e9dd-494a-b69d-6f0127a85a03" providerId="AD" clId="Web-{DCEBDB42-9927-8A30-E513-85802C5E8D2A}" dt="2023-03-29T19:57:31.933" v="9" actId="14100"/>
          <ac:spMkLst>
            <pc:docMk/>
            <pc:sldMk cId="3831278869" sldId="263"/>
            <ac:spMk id="12" creationId="{BD37BCA3-A7E6-C649-0737-4CCED92C3648}"/>
          </ac:spMkLst>
        </pc:spChg>
      </pc:sldChg>
    </pc:docChg>
  </pc:docChgLst>
  <pc:docChgLst>
    <pc:chgData name="Samuel Leite Diniz" userId="S::1280955@sga.pucminas.br::4cad5500-4e28-4c88-933b-84ba724b59d5" providerId="AD" clId="Web-{E4AD1E1E-3A13-3F88-ABEC-EDDF2F8B6BF5}"/>
    <pc:docChg chg="modSld">
      <pc:chgData name="Samuel Leite Diniz" userId="S::1280955@sga.pucminas.br::4cad5500-4e28-4c88-933b-84ba724b59d5" providerId="AD" clId="Web-{E4AD1E1E-3A13-3F88-ABEC-EDDF2F8B6BF5}" dt="2023-03-30T15:40:11.935" v="71" actId="14100"/>
      <pc:docMkLst>
        <pc:docMk/>
      </pc:docMkLst>
      <pc:sldChg chg="modSp">
        <pc:chgData name="Samuel Leite Diniz" userId="S::1280955@sga.pucminas.br::4cad5500-4e28-4c88-933b-84ba724b59d5" providerId="AD" clId="Web-{E4AD1E1E-3A13-3F88-ABEC-EDDF2F8B6BF5}" dt="2023-03-30T15:40:11.935" v="71" actId="14100"/>
        <pc:sldMkLst>
          <pc:docMk/>
          <pc:sldMk cId="2127053042" sldId="257"/>
        </pc:sldMkLst>
        <pc:spChg chg="mod">
          <ac:chgData name="Samuel Leite Diniz" userId="S::1280955@sga.pucminas.br::4cad5500-4e28-4c88-933b-84ba724b59d5" providerId="AD" clId="Web-{E4AD1E1E-3A13-3F88-ABEC-EDDF2F8B6BF5}" dt="2023-03-30T15:40:11.935" v="71" actId="14100"/>
          <ac:spMkLst>
            <pc:docMk/>
            <pc:sldMk cId="2127053042" sldId="257"/>
            <ac:spMk id="18" creationId="{C9DA4B14-D41F-5A91-87C9-472ED1429F1D}"/>
          </ac:spMkLst>
        </pc:spChg>
      </pc:sldChg>
      <pc:sldChg chg="modSp">
        <pc:chgData name="Samuel Leite Diniz" userId="S::1280955@sga.pucminas.br::4cad5500-4e28-4c88-933b-84ba724b59d5" providerId="AD" clId="Web-{E4AD1E1E-3A13-3F88-ABEC-EDDF2F8B6BF5}" dt="2023-03-30T15:21:16.666" v="40" actId="1076"/>
        <pc:sldMkLst>
          <pc:docMk/>
          <pc:sldMk cId="673175551" sldId="258"/>
        </pc:sldMkLst>
        <pc:spChg chg="mod">
          <ac:chgData name="Samuel Leite Diniz" userId="S::1280955@sga.pucminas.br::4cad5500-4e28-4c88-933b-84ba724b59d5" providerId="AD" clId="Web-{E4AD1E1E-3A13-3F88-ABEC-EDDF2F8B6BF5}" dt="2023-03-30T15:20:51.884" v="38" actId="1076"/>
          <ac:spMkLst>
            <pc:docMk/>
            <pc:sldMk cId="673175551" sldId="258"/>
            <ac:spMk id="6" creationId="{DF70D469-DEA4-3A1D-1EF8-068CEB687E69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1:16.666" v="40" actId="1076"/>
          <ac:spMkLst>
            <pc:docMk/>
            <pc:sldMk cId="673175551" sldId="258"/>
            <ac:spMk id="12" creationId="{7A8BED40-AA77-7845-4832-5D51669CA4D6}"/>
          </ac:spMkLst>
        </pc:spChg>
      </pc:sldChg>
      <pc:sldChg chg="modSp">
        <pc:chgData name="Samuel Leite Diniz" userId="S::1280955@sga.pucminas.br::4cad5500-4e28-4c88-933b-84ba724b59d5" providerId="AD" clId="Web-{E4AD1E1E-3A13-3F88-ABEC-EDDF2F8B6BF5}" dt="2023-03-30T15:20:39.462" v="37" actId="1076"/>
        <pc:sldMkLst>
          <pc:docMk/>
          <pc:sldMk cId="1730619825" sldId="259"/>
        </pc:sldMkLst>
        <pc:spChg chg="mod">
          <ac:chgData name="Samuel Leite Diniz" userId="S::1280955@sga.pucminas.br::4cad5500-4e28-4c88-933b-84ba724b59d5" providerId="AD" clId="Web-{E4AD1E1E-3A13-3F88-ABEC-EDDF2F8B6BF5}" dt="2023-03-30T15:20:32.649" v="36" actId="1076"/>
          <ac:spMkLst>
            <pc:docMk/>
            <pc:sldMk cId="1730619825" sldId="259"/>
            <ac:spMk id="7" creationId="{D694CAFD-6D10-A3AF-12BB-1E6253F2C608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18" v="26" actId="1076"/>
          <ac:spMkLst>
            <pc:docMk/>
            <pc:sldMk cId="1730619825" sldId="259"/>
            <ac:spMk id="10" creationId="{55005620-1A94-0FFA-3F64-5709365A895C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18" v="27" actId="1076"/>
          <ac:spMkLst>
            <pc:docMk/>
            <pc:sldMk cId="1730619825" sldId="259"/>
            <ac:spMk id="15" creationId="{4F0D788E-CE18-98B3-CE59-5BB8219F743F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39.462" v="37" actId="1076"/>
          <ac:spMkLst>
            <pc:docMk/>
            <pc:sldMk cId="1730619825" sldId="259"/>
            <ac:spMk id="16" creationId="{0011A75A-881E-F81C-BB9A-8C9D69FB1B71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34" v="28" actId="1076"/>
          <ac:spMkLst>
            <pc:docMk/>
            <pc:sldMk cId="1730619825" sldId="259"/>
            <ac:spMk id="20" creationId="{4FAEDD34-6A9D-01BD-7B0D-B97F27D64BDE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49" v="29" actId="1076"/>
          <ac:spMkLst>
            <pc:docMk/>
            <pc:sldMk cId="1730619825" sldId="259"/>
            <ac:spMk id="21" creationId="{9D993EB4-FD42-5EBE-4316-87B76DE181A0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49" v="30" actId="1076"/>
          <ac:spMkLst>
            <pc:docMk/>
            <pc:sldMk cId="1730619825" sldId="259"/>
            <ac:spMk id="22" creationId="{609EF84E-8AAF-56EC-29B9-F7AE620AB76E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65" v="31" actId="1076"/>
          <ac:spMkLst>
            <pc:docMk/>
            <pc:sldMk cId="1730619825" sldId="259"/>
            <ac:spMk id="23" creationId="{5D122631-2EB5-F0C3-FD07-E6E8B8027FD7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80" v="32" actId="1076"/>
          <ac:spMkLst>
            <pc:docMk/>
            <pc:sldMk cId="1730619825" sldId="259"/>
            <ac:spMk id="24" creationId="{F9868CED-646E-6CEF-8BB7-D11F1458FE9B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80" v="33" actId="1076"/>
          <ac:spMkLst>
            <pc:docMk/>
            <pc:sldMk cId="1730619825" sldId="259"/>
            <ac:spMk id="25" creationId="{B3AEA1AF-ACE0-A811-36D1-00B83501142F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80" v="34" actId="1076"/>
          <ac:spMkLst>
            <pc:docMk/>
            <pc:sldMk cId="1730619825" sldId="259"/>
            <ac:spMk id="27" creationId="{0DB28828-63DB-7938-4F04-DB456817955B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0:25.696" v="35" actId="1076"/>
          <ac:spMkLst>
            <pc:docMk/>
            <pc:sldMk cId="1730619825" sldId="259"/>
            <ac:spMk id="28" creationId="{FA429C03-DA10-0A04-FEDC-A2C4328A1B65}"/>
          </ac:spMkLst>
        </pc:spChg>
      </pc:sldChg>
      <pc:sldChg chg="modSp">
        <pc:chgData name="Samuel Leite Diniz" userId="S::1280955@sga.pucminas.br::4cad5500-4e28-4c88-933b-84ba724b59d5" providerId="AD" clId="Web-{E4AD1E1E-3A13-3F88-ABEC-EDDF2F8B6BF5}" dt="2023-03-30T15:21:46.964" v="43" actId="1076"/>
        <pc:sldMkLst>
          <pc:docMk/>
          <pc:sldMk cId="292999522" sldId="260"/>
        </pc:sldMkLst>
        <pc:spChg chg="mod">
          <ac:chgData name="Samuel Leite Diniz" userId="S::1280955@sga.pucminas.br::4cad5500-4e28-4c88-933b-84ba724b59d5" providerId="AD" clId="Web-{E4AD1E1E-3A13-3F88-ABEC-EDDF2F8B6BF5}" dt="2023-03-30T15:21:26.260" v="41" actId="1076"/>
          <ac:spMkLst>
            <pc:docMk/>
            <pc:sldMk cId="292999522" sldId="260"/>
            <ac:spMk id="9" creationId="{AEB7E6C8-9CB6-6C96-ECD2-03C70DB0BA24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1:46.964" v="43" actId="1076"/>
          <ac:spMkLst>
            <pc:docMk/>
            <pc:sldMk cId="292999522" sldId="260"/>
            <ac:spMk id="17" creationId="{2D8D0C0C-10E8-7075-2AEC-F88A28543F9F}"/>
          </ac:spMkLst>
        </pc:spChg>
      </pc:sldChg>
      <pc:sldChg chg="modSp">
        <pc:chgData name="Samuel Leite Diniz" userId="S::1280955@sga.pucminas.br::4cad5500-4e28-4c88-933b-84ba724b59d5" providerId="AD" clId="Web-{E4AD1E1E-3A13-3F88-ABEC-EDDF2F8B6BF5}" dt="2023-03-30T15:39:59.387" v="63" actId="14100"/>
        <pc:sldMkLst>
          <pc:docMk/>
          <pc:sldMk cId="4257121202" sldId="261"/>
        </pc:sldMkLst>
        <pc:spChg chg="mod">
          <ac:chgData name="Samuel Leite Diniz" userId="S::1280955@sga.pucminas.br::4cad5500-4e28-4c88-933b-84ba724b59d5" providerId="AD" clId="Web-{E4AD1E1E-3A13-3F88-ABEC-EDDF2F8B6BF5}" dt="2023-03-30T15:22:33.669" v="46" actId="1076"/>
          <ac:spMkLst>
            <pc:docMk/>
            <pc:sldMk cId="4257121202" sldId="261"/>
            <ac:spMk id="10" creationId="{68205250-27D0-82CA-A6F6-2AD6FA6B0D24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1:56.058" v="44" actId="1076"/>
          <ac:spMkLst>
            <pc:docMk/>
            <pc:sldMk cId="4257121202" sldId="261"/>
            <ac:spMk id="11" creationId="{B3333E7C-76EA-C489-A926-62DA4B547067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39:59.387" v="63" actId="14100"/>
          <ac:spMkLst>
            <pc:docMk/>
            <pc:sldMk cId="4257121202" sldId="261"/>
            <ac:spMk id="18" creationId="{C9DA4B14-D41F-5A91-87C9-472ED1429F1D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2:33.684" v="47" actId="1076"/>
          <ac:spMkLst>
            <pc:docMk/>
            <pc:sldMk cId="4257121202" sldId="261"/>
            <ac:spMk id="20" creationId="{5634BF96-0EA7-9AD8-0050-DD72E9BC50E9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2:33.700" v="48" actId="1076"/>
          <ac:spMkLst>
            <pc:docMk/>
            <pc:sldMk cId="4257121202" sldId="261"/>
            <ac:spMk id="24" creationId="{61BDB88F-055A-8847-06E1-E0DF74DCEB6E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2:33.700" v="49" actId="1076"/>
          <ac:spMkLst>
            <pc:docMk/>
            <pc:sldMk cId="4257121202" sldId="261"/>
            <ac:spMk id="25" creationId="{C503C313-CC81-CF5C-584E-B889B89993B6}"/>
          </ac:spMkLst>
        </pc:spChg>
      </pc:sldChg>
      <pc:sldChg chg="modSp">
        <pc:chgData name="Samuel Leite Diniz" userId="S::1280955@sga.pucminas.br::4cad5500-4e28-4c88-933b-84ba724b59d5" providerId="AD" clId="Web-{E4AD1E1E-3A13-3F88-ABEC-EDDF2F8B6BF5}" dt="2023-03-30T15:23:23.858" v="54" actId="1076"/>
        <pc:sldMkLst>
          <pc:docMk/>
          <pc:sldMk cId="2232581873" sldId="262"/>
        </pc:sldMkLst>
        <pc:spChg chg="mod">
          <ac:chgData name="Samuel Leite Diniz" userId="S::1280955@sga.pucminas.br::4cad5500-4e28-4c88-933b-84ba724b59d5" providerId="AD" clId="Web-{E4AD1E1E-3A13-3F88-ABEC-EDDF2F8B6BF5}" dt="2023-03-30T15:23:07.263" v="52" actId="1076"/>
          <ac:spMkLst>
            <pc:docMk/>
            <pc:sldMk cId="2232581873" sldId="262"/>
            <ac:spMk id="8" creationId="{16335959-E609-9174-2511-6A7768FE54FA}"/>
          </ac:spMkLst>
        </pc:spChg>
        <pc:spChg chg="mod">
          <ac:chgData name="Samuel Leite Diniz" userId="S::1280955@sga.pucminas.br::4cad5500-4e28-4c88-933b-84ba724b59d5" providerId="AD" clId="Web-{E4AD1E1E-3A13-3F88-ABEC-EDDF2F8B6BF5}" dt="2023-03-30T15:23:12.342" v="53" actId="1076"/>
          <ac:spMkLst>
            <pc:docMk/>
            <pc:sldMk cId="2232581873" sldId="262"/>
            <ac:spMk id="19" creationId="{28D3E538-1924-3D29-047B-4E31F9D3C78A}"/>
          </ac:spMkLst>
        </pc:spChg>
        <pc:picChg chg="mod">
          <ac:chgData name="Samuel Leite Diniz" userId="S::1280955@sga.pucminas.br::4cad5500-4e28-4c88-933b-84ba724b59d5" providerId="AD" clId="Web-{E4AD1E1E-3A13-3F88-ABEC-EDDF2F8B6BF5}" dt="2023-03-30T15:23:23.858" v="54" actId="1076"/>
          <ac:picMkLst>
            <pc:docMk/>
            <pc:sldMk cId="2232581873" sldId="262"/>
            <ac:picMk id="3" creationId="{149F689E-108E-1FA7-227E-54503ED14648}"/>
          </ac:picMkLst>
        </pc:picChg>
      </pc:sldChg>
    </pc:docChg>
  </pc:docChgLst>
  <pc:docChgLst>
    <pc:chgData name="Samuel Leite Diniz" userId="S::1280955@sga.pucminas.br::4cad5500-4e28-4c88-933b-84ba724b59d5" providerId="AD" clId="Web-{9F8F7A01-6FA1-432D-75E9-EEC5B1111DD4}"/>
    <pc:docChg chg="modSld">
      <pc:chgData name="Samuel Leite Diniz" userId="S::1280955@sga.pucminas.br::4cad5500-4e28-4c88-933b-84ba724b59d5" providerId="AD" clId="Web-{9F8F7A01-6FA1-432D-75E9-EEC5B1111DD4}" dt="2023-03-30T04:19:55.969" v="29"/>
      <pc:docMkLst>
        <pc:docMk/>
      </pc:docMkLst>
      <pc:sldChg chg="addSp modSp">
        <pc:chgData name="Samuel Leite Diniz" userId="S::1280955@sga.pucminas.br::4cad5500-4e28-4c88-933b-84ba724b59d5" providerId="AD" clId="Web-{9F8F7A01-6FA1-432D-75E9-EEC5B1111DD4}" dt="2023-03-30T04:00:42.801" v="9" actId="1076"/>
        <pc:sldMkLst>
          <pc:docMk/>
          <pc:sldMk cId="988977761" sldId="256"/>
        </pc:sldMkLst>
        <pc:spChg chg="mod">
          <ac:chgData name="Samuel Leite Diniz" userId="S::1280955@sga.pucminas.br::4cad5500-4e28-4c88-933b-84ba724b59d5" providerId="AD" clId="Web-{9F8F7A01-6FA1-432D-75E9-EEC5B1111DD4}" dt="2023-03-30T03:58:35.625" v="7" actId="1076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Samuel Leite Diniz" userId="S::1280955@sga.pucminas.br::4cad5500-4e28-4c88-933b-84ba724b59d5" providerId="AD" clId="Web-{9F8F7A01-6FA1-432D-75E9-EEC5B1111DD4}" dt="2023-03-30T04:00:42.801" v="9" actId="1076"/>
          <ac:spMkLst>
            <pc:docMk/>
            <pc:sldMk cId="988977761" sldId="256"/>
            <ac:spMk id="5" creationId="{3E7FC097-D974-3854-D002-43B83EEA6023}"/>
          </ac:spMkLst>
        </pc:spChg>
        <pc:picChg chg="add mod">
          <ac:chgData name="Samuel Leite Diniz" userId="S::1280955@sga.pucminas.br::4cad5500-4e28-4c88-933b-84ba724b59d5" providerId="AD" clId="Web-{9F8F7A01-6FA1-432D-75E9-EEC5B1111DD4}" dt="2023-03-30T04:00:25.894" v="8" actId="1076"/>
          <ac:picMkLst>
            <pc:docMk/>
            <pc:sldMk cId="988977761" sldId="256"/>
            <ac:picMk id="10" creationId="{362DB4EE-7120-02E8-415E-1B5DC0EDEDE1}"/>
          </ac:picMkLst>
        </pc:picChg>
      </pc:sldChg>
      <pc:sldChg chg="modSp">
        <pc:chgData name="Samuel Leite Diniz" userId="S::1280955@sga.pucminas.br::4cad5500-4e28-4c88-933b-84ba724b59d5" providerId="AD" clId="Web-{9F8F7A01-6FA1-432D-75E9-EEC5B1111DD4}" dt="2023-03-30T04:06:01.203" v="11" actId="1076"/>
        <pc:sldMkLst>
          <pc:docMk/>
          <pc:sldMk cId="2127053042" sldId="257"/>
        </pc:sldMkLst>
        <pc:spChg chg="mod">
          <ac:chgData name="Samuel Leite Diniz" userId="S::1280955@sga.pucminas.br::4cad5500-4e28-4c88-933b-84ba724b59d5" providerId="AD" clId="Web-{9F8F7A01-6FA1-432D-75E9-EEC5B1111DD4}" dt="2023-03-30T04:06:01.203" v="11" actId="1076"/>
          <ac:spMkLst>
            <pc:docMk/>
            <pc:sldMk cId="2127053042" sldId="257"/>
            <ac:spMk id="5" creationId="{3E7FC097-D974-3854-D002-43B83EEA6023}"/>
          </ac:spMkLst>
        </pc:spChg>
      </pc:sldChg>
      <pc:sldChg chg="addSp delSp modSp">
        <pc:chgData name="Samuel Leite Diniz" userId="S::1280955@sga.pucminas.br::4cad5500-4e28-4c88-933b-84ba724b59d5" providerId="AD" clId="Web-{9F8F7A01-6FA1-432D-75E9-EEC5B1111DD4}" dt="2023-03-30T04:19:55.969" v="29"/>
        <pc:sldMkLst>
          <pc:docMk/>
          <pc:sldMk cId="2232581873" sldId="262"/>
        </pc:sldMkLst>
        <pc:picChg chg="add del mod">
          <ac:chgData name="Samuel Leite Diniz" userId="S::1280955@sga.pucminas.br::4cad5500-4e28-4c88-933b-84ba724b59d5" providerId="AD" clId="Web-{9F8F7A01-6FA1-432D-75E9-EEC5B1111DD4}" dt="2023-03-30T04:18:40.295" v="21"/>
          <ac:picMkLst>
            <pc:docMk/>
            <pc:sldMk cId="2232581873" sldId="262"/>
            <ac:picMk id="6" creationId="{D9011ACA-4D22-A08B-2117-04A5D937CD91}"/>
          </ac:picMkLst>
        </pc:picChg>
        <pc:picChg chg="add del mod">
          <ac:chgData name="Samuel Leite Diniz" userId="S::1280955@sga.pucminas.br::4cad5500-4e28-4c88-933b-84ba724b59d5" providerId="AD" clId="Web-{9F8F7A01-6FA1-432D-75E9-EEC5B1111DD4}" dt="2023-03-30T04:19:55.969" v="29"/>
          <ac:picMkLst>
            <pc:docMk/>
            <pc:sldMk cId="2232581873" sldId="262"/>
            <ac:picMk id="7" creationId="{A16EA23E-492F-6176-7CAB-CFAAF1C3C0E1}"/>
          </ac:picMkLst>
        </pc:picChg>
      </pc:sldChg>
      <pc:sldChg chg="modSp">
        <pc:chgData name="Samuel Leite Diniz" userId="S::1280955@sga.pucminas.br::4cad5500-4e28-4c88-933b-84ba724b59d5" providerId="AD" clId="Web-{9F8F7A01-6FA1-432D-75E9-EEC5B1111DD4}" dt="2023-03-30T04:06:36.938" v="15" actId="1076"/>
        <pc:sldMkLst>
          <pc:docMk/>
          <pc:sldMk cId="3831278869" sldId="263"/>
        </pc:sldMkLst>
        <pc:spChg chg="mod">
          <ac:chgData name="Samuel Leite Diniz" userId="S::1280955@sga.pucminas.br::4cad5500-4e28-4c88-933b-84ba724b59d5" providerId="AD" clId="Web-{9F8F7A01-6FA1-432D-75E9-EEC5B1111DD4}" dt="2023-03-30T04:06:36.938" v="15" actId="1076"/>
          <ac:spMkLst>
            <pc:docMk/>
            <pc:sldMk cId="3831278869" sldId="263"/>
            <ac:spMk id="10" creationId="{5A5DBDCE-0987-FFB0-B138-A7EFAFB36E74}"/>
          </ac:spMkLst>
        </pc:spChg>
      </pc:sldChg>
    </pc:docChg>
  </pc:docChgLst>
  <pc:docChgLst>
    <pc:chgData name="Pedro Henrique Soares Melo" userId="S::1439129@sga.pucminas.br::a5a9f4c9-e9dd-494a-b69d-6f0127a85a03" providerId="AD" clId="Web-{A19D80A2-B765-C0A8-0E9C-BA1B5E9DBCD5}"/>
    <pc:docChg chg="addSld modSld">
      <pc:chgData name="Pedro Henrique Soares Melo" userId="S::1439129@sga.pucminas.br::a5a9f4c9-e9dd-494a-b69d-6f0127a85a03" providerId="AD" clId="Web-{A19D80A2-B765-C0A8-0E9C-BA1B5E9DBCD5}" dt="2023-03-29T13:15:07.980" v="39" actId="1076"/>
      <pc:docMkLst>
        <pc:docMk/>
      </pc:docMkLst>
      <pc:sldChg chg="modSp add replId">
        <pc:chgData name="Pedro Henrique Soares Melo" userId="S::1439129@sga.pucminas.br::a5a9f4c9-e9dd-494a-b69d-6f0127a85a03" providerId="AD" clId="Web-{A19D80A2-B765-C0A8-0E9C-BA1B5E9DBCD5}" dt="2023-03-29T13:09:04.545" v="7" actId="1076"/>
        <pc:sldMkLst>
          <pc:docMk/>
          <pc:sldMk cId="292999522" sldId="260"/>
        </pc:sldMkLst>
        <pc:spChg chg="mod">
          <ac:chgData name="Pedro Henrique Soares Melo" userId="S::1439129@sga.pucminas.br::a5a9f4c9-e9dd-494a-b69d-6f0127a85a03" providerId="AD" clId="Web-{A19D80A2-B765-C0A8-0E9C-BA1B5E9DBCD5}" dt="2023-03-29T13:08:25.216" v="2" actId="1076"/>
          <ac:spMkLst>
            <pc:docMk/>
            <pc:sldMk cId="292999522" sldId="260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08:45.638" v="5" actId="1076"/>
          <ac:spMkLst>
            <pc:docMk/>
            <pc:sldMk cId="292999522" sldId="260"/>
            <ac:spMk id="9" creationId="{AEB7E6C8-9CB6-6C96-ECD2-03C70DB0BA24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08:28.232" v="3" actId="1076"/>
          <ac:spMkLst>
            <pc:docMk/>
            <pc:sldMk cId="292999522" sldId="260"/>
            <ac:spMk id="16" creationId="{0011A75A-881E-F81C-BB9A-8C9D69FB1B71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09:04.545" v="7" actId="1076"/>
          <ac:spMkLst>
            <pc:docMk/>
            <pc:sldMk cId="292999522" sldId="260"/>
            <ac:spMk id="17" creationId="{2D8D0C0C-10E8-7075-2AEC-F88A28543F9F}"/>
          </ac:spMkLst>
        </pc:spChg>
      </pc:sldChg>
      <pc:sldChg chg="modSp add replId">
        <pc:chgData name="Pedro Henrique Soares Melo" userId="S::1439129@sga.pucminas.br::a5a9f4c9-e9dd-494a-b69d-6f0127a85a03" providerId="AD" clId="Web-{A19D80A2-B765-C0A8-0E9C-BA1B5E9DBCD5}" dt="2023-03-29T13:10:12.423" v="18" actId="1076"/>
        <pc:sldMkLst>
          <pc:docMk/>
          <pc:sldMk cId="4257121202" sldId="261"/>
        </pc:sldMkLst>
        <pc:spChg chg="mod">
          <ac:chgData name="Pedro Henrique Soares Melo" userId="S::1439129@sga.pucminas.br::a5a9f4c9-e9dd-494a-b69d-6f0127a85a03" providerId="AD" clId="Web-{A19D80A2-B765-C0A8-0E9C-BA1B5E9DBCD5}" dt="2023-03-29T13:09:25.780" v="9" actId="1076"/>
          <ac:spMkLst>
            <pc:docMk/>
            <pc:sldMk cId="4257121202" sldId="261"/>
            <ac:spMk id="9" creationId="{AEB7E6C8-9CB6-6C96-ECD2-03C70DB0BA24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0:09.219" v="17" actId="1076"/>
          <ac:spMkLst>
            <pc:docMk/>
            <pc:sldMk cId="4257121202" sldId="261"/>
            <ac:spMk id="11" creationId="{B3333E7C-76EA-C489-A926-62DA4B547067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09:31.031" v="10" actId="1076"/>
          <ac:spMkLst>
            <pc:docMk/>
            <pc:sldMk cId="4257121202" sldId="261"/>
            <ac:spMk id="17" creationId="{2D8D0C0C-10E8-7075-2AEC-F88A28543F9F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0:12.423" v="18" actId="1076"/>
          <ac:spMkLst>
            <pc:docMk/>
            <pc:sldMk cId="4257121202" sldId="261"/>
            <ac:spMk id="18" creationId="{C9DA4B14-D41F-5A91-87C9-472ED1429F1D}"/>
          </ac:spMkLst>
        </pc:spChg>
      </pc:sldChg>
      <pc:sldChg chg="delSp modSp add replId">
        <pc:chgData name="Pedro Henrique Soares Melo" userId="S::1439129@sga.pucminas.br::a5a9f4c9-e9dd-494a-b69d-6f0127a85a03" providerId="AD" clId="Web-{A19D80A2-B765-C0A8-0E9C-BA1B5E9DBCD5}" dt="2023-03-29T13:15:07.980" v="39" actId="1076"/>
        <pc:sldMkLst>
          <pc:docMk/>
          <pc:sldMk cId="2232581873" sldId="262"/>
        </pc:sldMkLst>
        <pc:spChg chg="del">
          <ac:chgData name="Pedro Henrique Soares Melo" userId="S::1439129@sga.pucminas.br::a5a9f4c9-e9dd-494a-b69d-6f0127a85a03" providerId="AD" clId="Web-{A19D80A2-B765-C0A8-0E9C-BA1B5E9DBCD5}" dt="2023-03-29T13:14:02.853" v="29"/>
          <ac:spMkLst>
            <pc:docMk/>
            <pc:sldMk cId="2232581873" sldId="262"/>
            <ac:spMk id="6" creationId="{DF70D469-DEA4-3A1D-1EF8-068CEB687E69}"/>
          </ac:spMkLst>
        </pc:spChg>
        <pc:spChg chg="del">
          <ac:chgData name="Pedro Henrique Soares Melo" userId="S::1439129@sga.pucminas.br::a5a9f4c9-e9dd-494a-b69d-6f0127a85a03" providerId="AD" clId="Web-{A19D80A2-B765-C0A8-0E9C-BA1B5E9DBCD5}" dt="2023-03-29T13:14:16.447" v="31"/>
          <ac:spMkLst>
            <pc:docMk/>
            <pc:sldMk cId="2232581873" sldId="262"/>
            <ac:spMk id="7" creationId="{D694CAFD-6D10-A3AF-12BB-1E6253F2C608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5:07.980" v="39" actId="1076"/>
          <ac:spMkLst>
            <pc:docMk/>
            <pc:sldMk cId="2232581873" sldId="262"/>
            <ac:spMk id="8" creationId="{16335959-E609-9174-2511-6A7768FE54FA}"/>
          </ac:spMkLst>
        </pc:spChg>
        <pc:spChg chg="del">
          <ac:chgData name="Pedro Henrique Soares Melo" userId="S::1439129@sga.pucminas.br::a5a9f4c9-e9dd-494a-b69d-6f0127a85a03" providerId="AD" clId="Web-{A19D80A2-B765-C0A8-0E9C-BA1B5E9DBCD5}" dt="2023-03-29T13:13:40.196" v="22"/>
          <ac:spMkLst>
            <pc:docMk/>
            <pc:sldMk cId="2232581873" sldId="262"/>
            <ac:spMk id="9" creationId="{AEB7E6C8-9CB6-6C96-ECD2-03C70DB0BA24}"/>
          </ac:spMkLst>
        </pc:spChg>
        <pc:spChg chg="del">
          <ac:chgData name="Pedro Henrique Soares Melo" userId="S::1439129@sga.pucminas.br::a5a9f4c9-e9dd-494a-b69d-6f0127a85a03" providerId="AD" clId="Web-{A19D80A2-B765-C0A8-0E9C-BA1B5E9DBCD5}" dt="2023-03-29T13:13:37.243" v="21"/>
          <ac:spMkLst>
            <pc:docMk/>
            <pc:sldMk cId="2232581873" sldId="262"/>
            <ac:spMk id="11" creationId="{B3333E7C-76EA-C489-A926-62DA4B547067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3:57.337" v="28" actId="20577"/>
          <ac:spMkLst>
            <pc:docMk/>
            <pc:sldMk cId="2232581873" sldId="262"/>
            <ac:spMk id="12" creationId="{7A8BED40-AA77-7845-4832-5D51669CA4D6}"/>
          </ac:spMkLst>
        </pc:spChg>
        <pc:spChg chg="del">
          <ac:chgData name="Pedro Henrique Soares Melo" userId="S::1439129@sga.pucminas.br::a5a9f4c9-e9dd-494a-b69d-6f0127a85a03" providerId="AD" clId="Web-{A19D80A2-B765-C0A8-0E9C-BA1B5E9DBCD5}" dt="2023-03-29T13:14:13.994" v="30"/>
          <ac:spMkLst>
            <pc:docMk/>
            <pc:sldMk cId="2232581873" sldId="262"/>
            <ac:spMk id="16" creationId="{0011A75A-881E-F81C-BB9A-8C9D69FB1B71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3:46.602" v="24" actId="20577"/>
          <ac:spMkLst>
            <pc:docMk/>
            <pc:sldMk cId="2232581873" sldId="262"/>
            <ac:spMk id="17" creationId="{2D8D0C0C-10E8-7075-2AEC-F88A28543F9F}"/>
          </ac:spMkLst>
        </pc:spChg>
        <pc:spChg chg="del">
          <ac:chgData name="Pedro Henrique Soares Melo" userId="S::1439129@sga.pucminas.br::a5a9f4c9-e9dd-494a-b69d-6f0127a85a03" providerId="AD" clId="Web-{A19D80A2-B765-C0A8-0E9C-BA1B5E9DBCD5}" dt="2023-03-29T13:13:35.414" v="20"/>
          <ac:spMkLst>
            <pc:docMk/>
            <pc:sldMk cId="2232581873" sldId="262"/>
            <ac:spMk id="18" creationId="{C9DA4B14-D41F-5A91-87C9-472ED1429F1D}"/>
          </ac:spMkLst>
        </pc:spChg>
        <pc:spChg chg="mod">
          <ac:chgData name="Pedro Henrique Soares Melo" userId="S::1439129@sga.pucminas.br::a5a9f4c9-e9dd-494a-b69d-6f0127a85a03" providerId="AD" clId="Web-{A19D80A2-B765-C0A8-0E9C-BA1B5E9DBCD5}" dt="2023-03-29T13:14:56.683" v="38" actId="1076"/>
          <ac:spMkLst>
            <pc:docMk/>
            <pc:sldMk cId="2232581873" sldId="262"/>
            <ac:spMk id="19" creationId="{28D3E538-1924-3D29-047B-4E31F9D3C78A}"/>
          </ac:spMkLst>
        </pc:spChg>
      </pc:sldChg>
    </pc:docChg>
  </pc:docChgLst>
  <pc:docChgLst>
    <pc:chgData name="Pedro Henrique Soares Melo" userId="S::1439129@sga.pucminas.br::a5a9f4c9-e9dd-494a-b69d-6f0127a85a03" providerId="AD" clId="Web-{A57A2481-1334-A2AA-5197-ADCFCE83DB25}"/>
    <pc:docChg chg="addSld modSld sldOrd">
      <pc:chgData name="Pedro Henrique Soares Melo" userId="S::1439129@sga.pucminas.br::a5a9f4c9-e9dd-494a-b69d-6f0127a85a03" providerId="AD" clId="Web-{A57A2481-1334-A2AA-5197-ADCFCE83DB25}" dt="2023-03-29T14:34:01.229" v="699" actId="1076"/>
      <pc:docMkLst>
        <pc:docMk/>
      </pc:docMkLst>
      <pc:sldChg chg="modSp">
        <pc:chgData name="Pedro Henrique Soares Melo" userId="S::1439129@sga.pucminas.br::a5a9f4c9-e9dd-494a-b69d-6f0127a85a03" providerId="AD" clId="Web-{A57A2481-1334-A2AA-5197-ADCFCE83DB25}" dt="2023-03-29T14:19:21.659" v="547" actId="20577"/>
        <pc:sldMkLst>
          <pc:docMk/>
          <pc:sldMk cId="988977761" sldId="256"/>
        </pc:sldMkLst>
        <pc:spChg chg="mod">
          <ac:chgData name="Pedro Henrique Soares Melo" userId="S::1439129@sga.pucminas.br::a5a9f4c9-e9dd-494a-b69d-6f0127a85a03" providerId="AD" clId="Web-{A57A2481-1334-A2AA-5197-ADCFCE83DB25}" dt="2023-03-29T14:19:21.659" v="547" actId="20577"/>
          <ac:spMkLst>
            <pc:docMk/>
            <pc:sldMk cId="988977761" sldId="256"/>
            <ac:spMk id="5" creationId="{3E7FC097-D974-3854-D002-43B83EEA6023}"/>
          </ac:spMkLst>
        </pc:spChg>
      </pc:sldChg>
      <pc:sldChg chg="addSp delSp modSp">
        <pc:chgData name="Pedro Henrique Soares Melo" userId="S::1439129@sga.pucminas.br::a5a9f4c9-e9dd-494a-b69d-6f0127a85a03" providerId="AD" clId="Web-{A57A2481-1334-A2AA-5197-ADCFCE83DB25}" dt="2023-03-29T14:30:29.091" v="636" actId="20577"/>
        <pc:sldMkLst>
          <pc:docMk/>
          <pc:sldMk cId="673175551" sldId="258"/>
        </pc:sldMkLst>
        <pc:spChg chg="add mod">
          <ac:chgData name="Pedro Henrique Soares Melo" userId="S::1439129@sga.pucminas.br::a5a9f4c9-e9dd-494a-b69d-6f0127a85a03" providerId="AD" clId="Web-{A57A2481-1334-A2AA-5197-ADCFCE83DB25}" dt="2023-03-29T13:30:34.962" v="36" actId="1076"/>
          <ac:spMkLst>
            <pc:docMk/>
            <pc:sldMk cId="673175551" sldId="258"/>
            <ac:spMk id="3" creationId="{3B918570-B507-F364-03B1-16A408663079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0:30.382" v="551"/>
          <ac:spMkLst>
            <pc:docMk/>
            <pc:sldMk cId="673175551" sldId="258"/>
            <ac:spMk id="7" creationId="{D694CAFD-6D10-A3AF-12BB-1E6253F2C608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0:45.914" v="557"/>
          <ac:spMkLst>
            <pc:docMk/>
            <pc:sldMk cId="673175551" sldId="258"/>
            <ac:spMk id="8" creationId="{16335959-E609-9174-2511-6A7768FE54FA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0:33.085" v="552"/>
          <ac:spMkLst>
            <pc:docMk/>
            <pc:sldMk cId="673175551" sldId="258"/>
            <ac:spMk id="9" creationId="{AEB7E6C8-9CB6-6C96-ECD2-03C70DB0BA24}"/>
          </ac:spMkLst>
        </pc:spChg>
        <pc:spChg chg="add del">
          <ac:chgData name="Pedro Henrique Soares Melo" userId="S::1439129@sga.pucminas.br::a5a9f4c9-e9dd-494a-b69d-6f0127a85a03" providerId="AD" clId="Web-{A57A2481-1334-A2AA-5197-ADCFCE83DB25}" dt="2023-03-29T13:20:02.438" v="4"/>
          <ac:spMkLst>
            <pc:docMk/>
            <pc:sldMk cId="673175551" sldId="258"/>
            <ac:spMk id="10" creationId="{1067D210-5D41-CFB0-2071-CBEE4AEDA02D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0:36.336" v="554"/>
          <ac:spMkLst>
            <pc:docMk/>
            <pc:sldMk cId="673175551" sldId="258"/>
            <ac:spMk id="11" creationId="{B3333E7C-76EA-C489-A926-62DA4B547067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6.983" v="79"/>
          <ac:spMkLst>
            <pc:docMk/>
            <pc:sldMk cId="673175551" sldId="258"/>
            <ac:spMk id="15" creationId="{9C0264E7-C923-2C53-4310-1ED57C7D7194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0:29.320" v="550"/>
          <ac:spMkLst>
            <pc:docMk/>
            <pc:sldMk cId="673175551" sldId="258"/>
            <ac:spMk id="16" creationId="{0011A75A-881E-F81C-BB9A-8C9D69FB1B71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0:35.164" v="553"/>
          <ac:spMkLst>
            <pc:docMk/>
            <pc:sldMk cId="673175551" sldId="258"/>
            <ac:spMk id="17" creationId="{2D8D0C0C-10E8-7075-2AEC-F88A28543F9F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0:44.430" v="556"/>
          <ac:spMkLst>
            <pc:docMk/>
            <pc:sldMk cId="673175551" sldId="258"/>
            <ac:spMk id="18" creationId="{C9DA4B14-D41F-5A91-87C9-472ED1429F1D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0:48.336" v="559"/>
          <ac:spMkLst>
            <pc:docMk/>
            <pc:sldMk cId="673175551" sldId="258"/>
            <ac:spMk id="19" creationId="{28D3E538-1924-3D29-047B-4E31F9D3C78A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3:35:40.137" v="76"/>
          <ac:spMkLst>
            <pc:docMk/>
            <pc:sldMk cId="673175551" sldId="258"/>
            <ac:spMk id="20" creationId="{7B27F3A6-0F9D-710C-666E-6B41EDEB893C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3:35:34.731" v="75"/>
          <ac:spMkLst>
            <pc:docMk/>
            <pc:sldMk cId="673175551" sldId="258"/>
            <ac:spMk id="21" creationId="{94F5A017-ECD7-00F6-F349-47F1960C04F9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6.998" v="80"/>
          <ac:spMkLst>
            <pc:docMk/>
            <pc:sldMk cId="673175551" sldId="258"/>
            <ac:spMk id="22" creationId="{B4D5A5F6-AB4A-39F4-8D9D-5985153F0037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7.014" v="81"/>
          <ac:spMkLst>
            <pc:docMk/>
            <pc:sldMk cId="673175551" sldId="258"/>
            <ac:spMk id="23" creationId="{436C255E-0DB1-8A97-8660-709DC124B281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30:29.091" v="636" actId="20577"/>
          <ac:spMkLst>
            <pc:docMk/>
            <pc:sldMk cId="673175551" sldId="258"/>
            <ac:spMk id="24" creationId="{5C20CB05-4ADB-A9B4-C4BB-9FD0A0AF3711}"/>
          </ac:spMkLst>
        </pc:spChg>
        <pc:spChg chg="add del">
          <ac:chgData name="Pedro Henrique Soares Melo" userId="S::1439129@sga.pucminas.br::a5a9f4c9-e9dd-494a-b69d-6f0127a85a03" providerId="AD" clId="Web-{A57A2481-1334-A2AA-5197-ADCFCE83DB25}" dt="2023-03-29T13:21:44.288" v="24"/>
          <ac:spMkLst>
            <pc:docMk/>
            <pc:sldMk cId="673175551" sldId="258"/>
            <ac:spMk id="25" creationId="{DB37A994-FA9F-D919-2ABD-9ACD2AC7506F}"/>
          </ac:spMkLst>
        </pc:spChg>
        <pc:spChg chg="add del">
          <ac:chgData name="Pedro Henrique Soares Melo" userId="S::1439129@sga.pucminas.br::a5a9f4c9-e9dd-494a-b69d-6f0127a85a03" providerId="AD" clId="Web-{A57A2481-1334-A2AA-5197-ADCFCE83DB25}" dt="2023-03-29T13:21:57.133" v="26"/>
          <ac:spMkLst>
            <pc:docMk/>
            <pc:sldMk cId="673175551" sldId="258"/>
            <ac:spMk id="26" creationId="{7DB26D9A-29EF-F88C-6BC8-C26BB21C80DF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7.014" v="82"/>
          <ac:spMkLst>
            <pc:docMk/>
            <pc:sldMk cId="673175551" sldId="258"/>
            <ac:spMk id="27" creationId="{6554E4BD-52E3-CB52-C211-5101929F42DD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7.029" v="83"/>
          <ac:spMkLst>
            <pc:docMk/>
            <pc:sldMk cId="673175551" sldId="258"/>
            <ac:spMk id="28" creationId="{DE23A076-A536-7F69-BA7F-BAE9EBC60F67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36:07.045" v="84"/>
          <ac:spMkLst>
            <pc:docMk/>
            <pc:sldMk cId="673175551" sldId="258"/>
            <ac:spMk id="29" creationId="{CE5CB172-E68B-E671-331E-04CB59F29092}"/>
          </ac:spMkLst>
        </pc:spChg>
        <pc:picChg chg="mod">
          <ac:chgData name="Pedro Henrique Soares Melo" userId="S::1439129@sga.pucminas.br::a5a9f4c9-e9dd-494a-b69d-6f0127a85a03" providerId="AD" clId="Web-{A57A2481-1334-A2AA-5197-ADCFCE83DB25}" dt="2023-03-29T13:36:53.782" v="85"/>
          <ac:picMkLst>
            <pc:docMk/>
            <pc:sldMk cId="673175551" sldId="258"/>
            <ac:picMk id="14" creationId="{E4DC94F0-9614-DE35-F3CA-9151434D3CA9}"/>
          </ac:picMkLst>
        </pc:picChg>
      </pc:sldChg>
      <pc:sldChg chg="addSp delSp modSp">
        <pc:chgData name="Pedro Henrique Soares Melo" userId="S::1439129@sga.pucminas.br::a5a9f4c9-e9dd-494a-b69d-6f0127a85a03" providerId="AD" clId="Web-{A57A2481-1334-A2AA-5197-ADCFCE83DB25}" dt="2023-03-29T14:30:34.451" v="637" actId="20577"/>
        <pc:sldMkLst>
          <pc:docMk/>
          <pc:sldMk cId="1730619825" sldId="259"/>
        </pc:sldMkLst>
        <pc:spChg chg="del">
          <ac:chgData name="Pedro Henrique Soares Melo" userId="S::1439129@sga.pucminas.br::a5a9f4c9-e9dd-494a-b69d-6f0127a85a03" providerId="AD" clId="Web-{A57A2481-1334-A2AA-5197-ADCFCE83DB25}" dt="2023-03-29T13:38:50.055" v="90"/>
          <ac:spMkLst>
            <pc:docMk/>
            <pc:sldMk cId="1730619825" sldId="259"/>
            <ac:spMk id="6" creationId="{DF70D469-DEA4-3A1D-1EF8-068CEB687E69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9:06.322" v="100"/>
          <ac:spMkLst>
            <pc:docMk/>
            <pc:sldMk cId="1730619825" sldId="259"/>
            <ac:spMk id="8" creationId="{16335959-E609-9174-2511-6A7768FE54FA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8:59.196" v="96"/>
          <ac:spMkLst>
            <pc:docMk/>
            <pc:sldMk cId="1730619825" sldId="259"/>
            <ac:spMk id="9" creationId="{AEB7E6C8-9CB6-6C96-ECD2-03C70DB0BA24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7:53.011" v="266" actId="1076"/>
          <ac:spMkLst>
            <pc:docMk/>
            <pc:sldMk cId="1730619825" sldId="259"/>
            <ac:spMk id="10" creationId="{55005620-1A94-0FFA-3F64-5709365A895C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9:03.384" v="98"/>
          <ac:spMkLst>
            <pc:docMk/>
            <pc:sldMk cId="1730619825" sldId="259"/>
            <ac:spMk id="11" creationId="{B3333E7C-76EA-C489-A926-62DA4B547067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3:38:57.134" v="95" actId="20577"/>
          <ac:spMkLst>
            <pc:docMk/>
            <pc:sldMk cId="1730619825" sldId="259"/>
            <ac:spMk id="12" creationId="{7A8BED40-AA77-7845-4832-5D51669CA4D6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3:47:53.011" v="265" actId="1076"/>
          <ac:spMkLst>
            <pc:docMk/>
            <pc:sldMk cId="1730619825" sldId="259"/>
            <ac:spMk id="13" creationId="{DDB1654B-72DE-12F6-4D84-0A27AE7743CD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8:04.371" v="271" actId="1076"/>
          <ac:spMkLst>
            <pc:docMk/>
            <pc:sldMk cId="1730619825" sldId="259"/>
            <ac:spMk id="15" creationId="{4F0D788E-CE18-98B3-CE59-5BB8219F743F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9:02.087" v="97"/>
          <ac:spMkLst>
            <pc:docMk/>
            <pc:sldMk cId="1730619825" sldId="259"/>
            <ac:spMk id="17" creationId="{2D8D0C0C-10E8-7075-2AEC-F88A28543F9F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9:04.947" v="99"/>
          <ac:spMkLst>
            <pc:docMk/>
            <pc:sldMk cId="1730619825" sldId="259"/>
            <ac:spMk id="18" creationId="{C9DA4B14-D41F-5A91-87C9-472ED1429F1D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3:39:08.775" v="101"/>
          <ac:spMkLst>
            <pc:docMk/>
            <pc:sldMk cId="1730619825" sldId="259"/>
            <ac:spMk id="19" creationId="{28D3E538-1924-3D29-047B-4E31F9D3C78A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8:08.152" v="272" actId="1076"/>
          <ac:spMkLst>
            <pc:docMk/>
            <pc:sldMk cId="1730619825" sldId="259"/>
            <ac:spMk id="20" creationId="{4FAEDD34-6A9D-01BD-7B0D-B97F27D64BDE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7:59.261" v="270" actId="1076"/>
          <ac:spMkLst>
            <pc:docMk/>
            <pc:sldMk cId="1730619825" sldId="259"/>
            <ac:spMk id="21" creationId="{9D993EB4-FD42-5EBE-4316-87B76DE181A0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7:53.026" v="267" actId="1076"/>
          <ac:spMkLst>
            <pc:docMk/>
            <pc:sldMk cId="1730619825" sldId="259"/>
            <ac:spMk id="22" creationId="{609EF84E-8AAF-56EC-29B9-F7AE620AB76E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7:53.026" v="268" actId="1076"/>
          <ac:spMkLst>
            <pc:docMk/>
            <pc:sldMk cId="1730619825" sldId="259"/>
            <ac:spMk id="23" creationId="{5D122631-2EB5-F0C3-FD07-E6E8B8027FD7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30:34.451" v="637" actId="20577"/>
          <ac:spMkLst>
            <pc:docMk/>
            <pc:sldMk cId="1730619825" sldId="259"/>
            <ac:spMk id="24" creationId="{F9868CED-646E-6CEF-8BB7-D11F1458FE9B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8:56.812" v="279" actId="1076"/>
          <ac:spMkLst>
            <pc:docMk/>
            <pc:sldMk cId="1730619825" sldId="259"/>
            <ac:spMk id="25" creationId="{B3AEA1AF-ACE0-A811-36D1-00B83501142F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3:49:08.969" v="283"/>
          <ac:spMkLst>
            <pc:docMk/>
            <pc:sldMk cId="1730619825" sldId="259"/>
            <ac:spMk id="26" creationId="{169B235B-602C-3881-EA8F-84B52A2500AE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49:38.845" v="297" actId="1076"/>
          <ac:spMkLst>
            <pc:docMk/>
            <pc:sldMk cId="1730619825" sldId="259"/>
            <ac:spMk id="27" creationId="{0DB28828-63DB-7938-4F04-DB456817955B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3:51:15.070" v="315" actId="1076"/>
          <ac:spMkLst>
            <pc:docMk/>
            <pc:sldMk cId="1730619825" sldId="259"/>
            <ac:spMk id="28" creationId="{FA429C03-DA10-0A04-FEDC-A2C4328A1B65}"/>
          </ac:spMkLst>
        </pc:spChg>
        <pc:picChg chg="mod">
          <ac:chgData name="Pedro Henrique Soares Melo" userId="S::1439129@sga.pucminas.br::a5a9f4c9-e9dd-494a-b69d-6f0127a85a03" providerId="AD" clId="Web-{A57A2481-1334-A2AA-5197-ADCFCE83DB25}" dt="2023-03-29T13:38:37.476" v="88" actId="1076"/>
          <ac:picMkLst>
            <pc:docMk/>
            <pc:sldMk cId="1730619825" sldId="259"/>
            <ac:picMk id="4" creationId="{4B011190-128A-0F36-0028-432B9F903AB8}"/>
          </ac:picMkLst>
        </pc:picChg>
        <pc:picChg chg="mod">
          <ac:chgData name="Pedro Henrique Soares Melo" userId="S::1439129@sga.pucminas.br::a5a9f4c9-e9dd-494a-b69d-6f0127a85a03" providerId="AD" clId="Web-{A57A2481-1334-A2AA-5197-ADCFCE83DB25}" dt="2023-03-29T13:38:41.445" v="89"/>
          <ac:picMkLst>
            <pc:docMk/>
            <pc:sldMk cId="1730619825" sldId="259"/>
            <ac:picMk id="14" creationId="{E4DC94F0-9614-DE35-F3CA-9151434D3CA9}"/>
          </ac:picMkLst>
        </pc:picChg>
      </pc:sldChg>
      <pc:sldChg chg="addSp delSp modSp">
        <pc:chgData name="Pedro Henrique Soares Melo" userId="S::1439129@sga.pucminas.br::a5a9f4c9-e9dd-494a-b69d-6f0127a85a03" providerId="AD" clId="Web-{A57A2481-1334-A2AA-5197-ADCFCE83DB25}" dt="2023-03-29T14:21:22.401" v="574"/>
        <pc:sldMkLst>
          <pc:docMk/>
          <pc:sldMk cId="292999522" sldId="260"/>
        </pc:sldMkLst>
        <pc:spChg chg="add del mod">
          <ac:chgData name="Pedro Henrique Soares Melo" userId="S::1439129@sga.pucminas.br::a5a9f4c9-e9dd-494a-b69d-6f0127a85a03" providerId="AD" clId="Web-{A57A2481-1334-A2AA-5197-ADCFCE83DB25}" dt="2023-03-29T13:53:32.438" v="323"/>
          <ac:spMkLst>
            <pc:docMk/>
            <pc:sldMk cId="292999522" sldId="260"/>
            <ac:spMk id="3" creationId="{0CA8396C-72D1-8C96-E692-AC0D6B5179BA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03.665" v="561"/>
          <ac:spMkLst>
            <pc:docMk/>
            <pc:sldMk cId="292999522" sldId="260"/>
            <ac:spMk id="6" creationId="{DF70D469-DEA4-3A1D-1EF8-068CEB687E69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21:13.729" v="566"/>
          <ac:spMkLst>
            <pc:docMk/>
            <pc:sldMk cId="292999522" sldId="260"/>
            <ac:spMk id="7" creationId="{D694CAFD-6D10-A3AF-12BB-1E6253F2C608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20.135" v="572"/>
          <ac:spMkLst>
            <pc:docMk/>
            <pc:sldMk cId="292999522" sldId="260"/>
            <ac:spMk id="8" creationId="{16335959-E609-9174-2511-6A7768FE54FA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3:53:43.048" v="327"/>
          <ac:spMkLst>
            <pc:docMk/>
            <pc:sldMk cId="292999522" sldId="260"/>
            <ac:spMk id="10" creationId="{EAB0CBEF-D751-E7A7-5F32-41B627CB7ABC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15.338" v="568"/>
          <ac:spMkLst>
            <pc:docMk/>
            <pc:sldMk cId="292999522" sldId="260"/>
            <ac:spMk id="11" creationId="{B3333E7C-76EA-C489-A926-62DA4B547067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10.166" v="563"/>
          <ac:spMkLst>
            <pc:docMk/>
            <pc:sldMk cId="292999522" sldId="260"/>
            <ac:spMk id="12" creationId="{7A8BED40-AA77-7845-4832-5D51669CA4D6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05:09.700" v="443" actId="1076"/>
          <ac:spMkLst>
            <pc:docMk/>
            <pc:sldMk cId="292999522" sldId="260"/>
            <ac:spMk id="13" creationId="{DDB1654B-72DE-12F6-4D84-0A27AE7743CD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12.588" v="565"/>
          <ac:spMkLst>
            <pc:docMk/>
            <pc:sldMk cId="292999522" sldId="260"/>
            <ac:spMk id="16" creationId="{0011A75A-881E-F81C-BB9A-8C9D69FB1B71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17.776" v="570"/>
          <ac:spMkLst>
            <pc:docMk/>
            <pc:sldMk cId="292999522" sldId="260"/>
            <ac:spMk id="18" creationId="{C9DA4B14-D41F-5A91-87C9-472ED1429F1D}"/>
          </ac:spMkLst>
        </pc:spChg>
        <pc:spChg chg="del mod">
          <ac:chgData name="Pedro Henrique Soares Melo" userId="S::1439129@sga.pucminas.br::a5a9f4c9-e9dd-494a-b69d-6f0127a85a03" providerId="AD" clId="Web-{A57A2481-1334-A2AA-5197-ADCFCE83DB25}" dt="2023-03-29T14:21:22.401" v="574"/>
          <ac:spMkLst>
            <pc:docMk/>
            <pc:sldMk cId="292999522" sldId="260"/>
            <ac:spMk id="19" creationId="{28D3E538-1924-3D29-047B-4E31F9D3C78A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16" v="444" actId="1076"/>
          <ac:spMkLst>
            <pc:docMk/>
            <pc:sldMk cId="292999522" sldId="260"/>
            <ac:spMk id="20" creationId="{551B4A0C-63DD-17F7-B026-E1E7CCEBB668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31" v="445" actId="1076"/>
          <ac:spMkLst>
            <pc:docMk/>
            <pc:sldMk cId="292999522" sldId="260"/>
            <ac:spMk id="21" creationId="{282B6087-FC06-3AFE-C6B6-714D5754FFA3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31" v="446" actId="1076"/>
          <ac:spMkLst>
            <pc:docMk/>
            <pc:sldMk cId="292999522" sldId="260"/>
            <ac:spMk id="22" creationId="{C79EEEB1-D93E-064A-ED77-4A0EF1379BFE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04:23.306" v="441"/>
          <ac:spMkLst>
            <pc:docMk/>
            <pc:sldMk cId="292999522" sldId="260"/>
            <ac:spMk id="23" creationId="{DDFBA5F6-878A-B426-71DA-60493BCE057A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04:21.978" v="440"/>
          <ac:spMkLst>
            <pc:docMk/>
            <pc:sldMk cId="292999522" sldId="260"/>
            <ac:spMk id="24" creationId="{035123B9-D873-9AB2-B804-085B201257F1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47" v="447" actId="1076"/>
          <ac:spMkLst>
            <pc:docMk/>
            <pc:sldMk cId="292999522" sldId="260"/>
            <ac:spMk id="25" creationId="{DE813510-71F2-3A27-6AE7-3D2732E57959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62" v="448" actId="1076"/>
          <ac:spMkLst>
            <pc:docMk/>
            <pc:sldMk cId="292999522" sldId="260"/>
            <ac:spMk id="26" creationId="{0CFEC69B-A484-7712-92A9-82094DAC6E6F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5:09.794" v="449" actId="1076"/>
          <ac:spMkLst>
            <pc:docMk/>
            <pc:sldMk cId="292999522" sldId="260"/>
            <ac:spMk id="27" creationId="{7D333C07-5195-855A-FA6A-1B8EB1281FCF}"/>
          </ac:spMkLst>
        </pc:spChg>
        <pc:picChg chg="mod">
          <ac:chgData name="Pedro Henrique Soares Melo" userId="S::1439129@sga.pucminas.br::a5a9f4c9-e9dd-494a-b69d-6f0127a85a03" providerId="AD" clId="Web-{A57A2481-1334-A2AA-5197-ADCFCE83DB25}" dt="2023-03-29T13:52:22.637" v="318"/>
          <ac:picMkLst>
            <pc:docMk/>
            <pc:sldMk cId="292999522" sldId="260"/>
            <ac:picMk id="4" creationId="{4B011190-128A-0F36-0028-432B9F903AB8}"/>
          </ac:picMkLst>
        </pc:picChg>
        <pc:picChg chg="mod">
          <ac:chgData name="Pedro Henrique Soares Melo" userId="S::1439129@sga.pucminas.br::a5a9f4c9-e9dd-494a-b69d-6f0127a85a03" providerId="AD" clId="Web-{A57A2481-1334-A2AA-5197-ADCFCE83DB25}" dt="2023-03-29T13:52:26.684" v="319"/>
          <ac:picMkLst>
            <pc:docMk/>
            <pc:sldMk cId="292999522" sldId="260"/>
            <ac:picMk id="14" creationId="{E4DC94F0-9614-DE35-F3CA-9151434D3CA9}"/>
          </ac:picMkLst>
        </pc:picChg>
      </pc:sldChg>
      <pc:sldChg chg="addSp delSp modSp">
        <pc:chgData name="Pedro Henrique Soares Melo" userId="S::1439129@sga.pucminas.br::a5a9f4c9-e9dd-494a-b69d-6f0127a85a03" providerId="AD" clId="Web-{A57A2481-1334-A2AA-5197-ADCFCE83DB25}" dt="2023-03-29T14:16:17.585" v="534"/>
        <pc:sldMkLst>
          <pc:docMk/>
          <pc:sldMk cId="4257121202" sldId="261"/>
        </pc:sldMkLst>
        <pc:spChg chg="del">
          <ac:chgData name="Pedro Henrique Soares Melo" userId="S::1439129@sga.pucminas.br::a5a9f4c9-e9dd-494a-b69d-6f0127a85a03" providerId="AD" clId="Web-{A57A2481-1334-A2AA-5197-ADCFCE83DB25}" dt="2023-03-29T14:06:18.892" v="454"/>
          <ac:spMkLst>
            <pc:docMk/>
            <pc:sldMk cId="4257121202" sldId="261"/>
            <ac:spMk id="6" creationId="{DF70D469-DEA4-3A1D-1EF8-068CEB687E69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06:24.251" v="458"/>
          <ac:spMkLst>
            <pc:docMk/>
            <pc:sldMk cId="4257121202" sldId="261"/>
            <ac:spMk id="7" creationId="{D694CAFD-6D10-A3AF-12BB-1E6253F2C608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06:25.361" v="459"/>
          <ac:spMkLst>
            <pc:docMk/>
            <pc:sldMk cId="4257121202" sldId="261"/>
            <ac:spMk id="8" creationId="{16335959-E609-9174-2511-6A7768FE54FA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06:11.344" v="450"/>
          <ac:spMkLst>
            <pc:docMk/>
            <pc:sldMk cId="4257121202" sldId="261"/>
            <ac:spMk id="9" creationId="{AEB7E6C8-9CB6-6C96-ECD2-03C70DB0BA24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07:14.442" v="476" actId="1076"/>
          <ac:spMkLst>
            <pc:docMk/>
            <pc:sldMk cId="4257121202" sldId="261"/>
            <ac:spMk id="10" creationId="{68205250-27D0-82CA-A6F6-2AD6FA6B0D24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11:02.816" v="496" actId="1076"/>
          <ac:spMkLst>
            <pc:docMk/>
            <pc:sldMk cId="4257121202" sldId="261"/>
            <ac:spMk id="11" creationId="{B3333E7C-76EA-C489-A926-62DA4B547067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06:22.111" v="456" actId="20577"/>
          <ac:spMkLst>
            <pc:docMk/>
            <pc:sldMk cId="4257121202" sldId="261"/>
            <ac:spMk id="12" creationId="{7A8BED40-AA77-7845-4832-5D51669CA4D6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16:17.585" v="534"/>
          <ac:spMkLst>
            <pc:docMk/>
            <pc:sldMk cId="4257121202" sldId="261"/>
            <ac:spMk id="15" creationId="{60A26113-98FC-2784-E27D-6EFFB0DB5A74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06:23.142" v="457"/>
          <ac:spMkLst>
            <pc:docMk/>
            <pc:sldMk cId="4257121202" sldId="261"/>
            <ac:spMk id="16" creationId="{0011A75A-881E-F81C-BB9A-8C9D69FB1B71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06:15.298" v="453" actId="20577"/>
          <ac:spMkLst>
            <pc:docMk/>
            <pc:sldMk cId="4257121202" sldId="261"/>
            <ac:spMk id="17" creationId="{2D8D0C0C-10E8-7075-2AEC-F88A28543F9F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11:00.112" v="495" actId="1076"/>
          <ac:spMkLst>
            <pc:docMk/>
            <pc:sldMk cId="4257121202" sldId="261"/>
            <ac:spMk id="18" creationId="{C9DA4B14-D41F-5A91-87C9-472ED1429F1D}"/>
          </ac:spMkLst>
        </pc:spChg>
        <pc:spChg chg="del">
          <ac:chgData name="Pedro Henrique Soares Melo" userId="S::1439129@sga.pucminas.br::a5a9f4c9-e9dd-494a-b69d-6f0127a85a03" providerId="AD" clId="Web-{A57A2481-1334-A2AA-5197-ADCFCE83DB25}" dt="2023-03-29T14:06:26.720" v="460"/>
          <ac:spMkLst>
            <pc:docMk/>
            <pc:sldMk cId="4257121202" sldId="261"/>
            <ac:spMk id="19" creationId="{28D3E538-1924-3D29-047B-4E31F9D3C78A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14:34.844" v="516" actId="1076"/>
          <ac:spMkLst>
            <pc:docMk/>
            <pc:sldMk cId="4257121202" sldId="261"/>
            <ac:spMk id="20" creationId="{5634BF96-0EA7-9AD8-0050-DD72E9BC50E9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16:17.585" v="533"/>
          <ac:spMkLst>
            <pc:docMk/>
            <pc:sldMk cId="4257121202" sldId="261"/>
            <ac:spMk id="21" creationId="{FACA60FC-EC96-A5C3-2417-9449A6D193FC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16:17.585" v="532"/>
          <ac:spMkLst>
            <pc:docMk/>
            <pc:sldMk cId="4257121202" sldId="261"/>
            <ac:spMk id="22" creationId="{D3580652-FF87-F9DF-722A-74430D3B772A}"/>
          </ac:spMkLst>
        </pc:spChg>
        <pc:spChg chg="add del mod">
          <ac:chgData name="Pedro Henrique Soares Melo" userId="S::1439129@sga.pucminas.br::a5a9f4c9-e9dd-494a-b69d-6f0127a85a03" providerId="AD" clId="Web-{A57A2481-1334-A2AA-5197-ADCFCE83DB25}" dt="2023-03-29T14:16:17.585" v="531"/>
          <ac:spMkLst>
            <pc:docMk/>
            <pc:sldMk cId="4257121202" sldId="261"/>
            <ac:spMk id="23" creationId="{DA5FD05D-E060-3C82-CF67-C32685D504E6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14:06.968" v="515" actId="20577"/>
          <ac:spMkLst>
            <pc:docMk/>
            <pc:sldMk cId="4257121202" sldId="261"/>
            <ac:spMk id="24" creationId="{61BDB88F-055A-8847-06E1-E0DF74DCEB6E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15:26.191" v="526" actId="1076"/>
          <ac:spMkLst>
            <pc:docMk/>
            <pc:sldMk cId="4257121202" sldId="261"/>
            <ac:spMk id="25" creationId="{C503C313-CC81-CF5C-584E-B889B89993B6}"/>
          </ac:spMkLst>
        </pc:spChg>
        <pc:picChg chg="mod">
          <ac:chgData name="Pedro Henrique Soares Melo" userId="S::1439129@sga.pucminas.br::a5a9f4c9-e9dd-494a-b69d-6f0127a85a03" providerId="AD" clId="Web-{A57A2481-1334-A2AA-5197-ADCFCE83DB25}" dt="2023-03-29T14:06:38.221" v="461"/>
          <ac:picMkLst>
            <pc:docMk/>
            <pc:sldMk cId="4257121202" sldId="261"/>
            <ac:picMk id="4" creationId="{4B011190-128A-0F36-0028-432B9F903AB8}"/>
          </ac:picMkLst>
        </pc:picChg>
        <pc:picChg chg="mod">
          <ac:chgData name="Pedro Henrique Soares Melo" userId="S::1439129@sga.pucminas.br::a5a9f4c9-e9dd-494a-b69d-6f0127a85a03" providerId="AD" clId="Web-{A57A2481-1334-A2AA-5197-ADCFCE83DB25}" dt="2023-03-29T14:06:44.065" v="462"/>
          <ac:picMkLst>
            <pc:docMk/>
            <pc:sldMk cId="4257121202" sldId="261"/>
            <ac:picMk id="14" creationId="{E4DC94F0-9614-DE35-F3CA-9151434D3CA9}"/>
          </ac:picMkLst>
        </pc:picChg>
      </pc:sldChg>
      <pc:sldChg chg="addSp modSp">
        <pc:chgData name="Pedro Henrique Soares Melo" userId="S::1439129@sga.pucminas.br::a5a9f4c9-e9dd-494a-b69d-6f0127a85a03" providerId="AD" clId="Web-{A57A2481-1334-A2AA-5197-ADCFCE83DB25}" dt="2023-03-29T14:20:04.756" v="548" actId="1076"/>
        <pc:sldMkLst>
          <pc:docMk/>
          <pc:sldMk cId="2232581873" sldId="262"/>
        </pc:sldMkLst>
        <pc:picChg chg="add mod">
          <ac:chgData name="Pedro Henrique Soares Melo" userId="S::1439129@sga.pucminas.br::a5a9f4c9-e9dd-494a-b69d-6f0127a85a03" providerId="AD" clId="Web-{A57A2481-1334-A2AA-5197-ADCFCE83DB25}" dt="2023-03-29T14:20:04.756" v="548" actId="1076"/>
          <ac:picMkLst>
            <pc:docMk/>
            <pc:sldMk cId="2232581873" sldId="262"/>
            <ac:picMk id="3" creationId="{149F689E-108E-1FA7-227E-54503ED14648}"/>
          </ac:picMkLst>
        </pc:picChg>
        <pc:picChg chg="mod">
          <ac:chgData name="Pedro Henrique Soares Melo" userId="S::1439129@sga.pucminas.br::a5a9f4c9-e9dd-494a-b69d-6f0127a85a03" providerId="AD" clId="Web-{A57A2481-1334-A2AA-5197-ADCFCE83DB25}" dt="2023-03-29T14:17:12.885" v="535"/>
          <ac:picMkLst>
            <pc:docMk/>
            <pc:sldMk cId="2232581873" sldId="262"/>
            <ac:picMk id="4" creationId="{4B011190-128A-0F36-0028-432B9F903AB8}"/>
          </ac:picMkLst>
        </pc:picChg>
      </pc:sldChg>
      <pc:sldChg chg="addSp modSp add ord replId modTransition">
        <pc:chgData name="Pedro Henrique Soares Melo" userId="S::1439129@sga.pucminas.br::a5a9f4c9-e9dd-494a-b69d-6f0127a85a03" providerId="AD" clId="Web-{A57A2481-1334-A2AA-5197-ADCFCE83DB25}" dt="2023-03-29T14:34:01.229" v="699" actId="1076"/>
        <pc:sldMkLst>
          <pc:docMk/>
          <pc:sldMk cId="3831278869" sldId="263"/>
        </pc:sldMkLst>
        <pc:spChg chg="mod">
          <ac:chgData name="Pedro Henrique Soares Melo" userId="S::1439129@sga.pucminas.br::a5a9f4c9-e9dd-494a-b69d-6f0127a85a03" providerId="AD" clId="Web-{A57A2481-1334-A2AA-5197-ADCFCE83DB25}" dt="2023-03-29T14:23:57.426" v="590" actId="1076"/>
          <ac:spMkLst>
            <pc:docMk/>
            <pc:sldMk cId="3831278869" sldId="263"/>
            <ac:spMk id="2" creationId="{00000000-0000-0000-0000-000000000000}"/>
          </ac:spMkLst>
        </pc:spChg>
        <pc:spChg chg="mod">
          <ac:chgData name="Pedro Henrique Soares Melo" userId="S::1439129@sga.pucminas.br::a5a9f4c9-e9dd-494a-b69d-6f0127a85a03" providerId="AD" clId="Web-{A57A2481-1334-A2AA-5197-ADCFCE83DB25}" dt="2023-03-29T14:23:45.425" v="588" actId="1076"/>
          <ac:spMkLst>
            <pc:docMk/>
            <pc:sldMk cId="3831278869" sldId="263"/>
            <ac:spMk id="5" creationId="{3E7FC097-D974-3854-D002-43B83EEA6023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25:42.245" v="626" actId="1076"/>
          <ac:spMkLst>
            <pc:docMk/>
            <pc:sldMk cId="3831278869" sldId="263"/>
            <ac:spMk id="10" creationId="{5A5DBDCE-0987-FFB0-B138-A7EFAFB36E74}"/>
          </ac:spMkLst>
        </pc:spChg>
        <pc:spChg chg="add mod">
          <ac:chgData name="Pedro Henrique Soares Melo" userId="S::1439129@sga.pucminas.br::a5a9f4c9-e9dd-494a-b69d-6f0127a85a03" providerId="AD" clId="Web-{A57A2481-1334-A2AA-5197-ADCFCE83DB25}" dt="2023-03-29T14:34:01.229" v="699" actId="1076"/>
          <ac:spMkLst>
            <pc:docMk/>
            <pc:sldMk cId="3831278869" sldId="263"/>
            <ac:spMk id="12" creationId="{BD37BCA3-A7E6-C649-0737-4CCED92C36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1961" y="1624568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9600" b="1">
                <a:latin typeface="Copperplate Gothic Light"/>
                <a:cs typeface="Calibri Light"/>
              </a:rPr>
              <a:t>Take</a:t>
            </a:r>
            <a:r>
              <a:rPr lang="pt-PT" sz="9600">
                <a:cs typeface="Calibri Light"/>
              </a:rPr>
              <a:t> </a:t>
            </a:r>
            <a:r>
              <a:rPr lang="pt-PT" sz="9600" b="1">
                <a:latin typeface="Copperplate Gothic Light"/>
                <a:cs typeface="Calibri Light"/>
              </a:rPr>
              <a:t>it</a:t>
            </a:r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2584601" y="25855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9600" b="1" err="1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Light"/>
                <a:cs typeface="Calibri Light"/>
              </a:rPr>
              <a:t>Back</a:t>
            </a:r>
            <a:r>
              <a:rPr lang="pt-PT" sz="9600" b="1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Light"/>
                <a:cs typeface="Calibri Light"/>
              </a:rPr>
              <a:t>!</a:t>
            </a:r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6" name="Lágrima 5">
            <a:extLst>
              <a:ext uri="{FF2B5EF4-FFF2-40B4-BE49-F238E27FC236}">
                <a16:creationId xmlns:a16="http://schemas.microsoft.com/office/drawing/2014/main" id="{DF70D469-DEA4-3A1D-1EF8-068CEB687E69}"/>
              </a:ext>
            </a:extLst>
          </p:cNvPr>
          <p:cNvSpPr/>
          <p:nvPr/>
        </p:nvSpPr>
        <p:spPr>
          <a:xfrm>
            <a:off x="2285998" y="4222750"/>
            <a:ext cx="836083" cy="7514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7" name="Lágrima 6">
            <a:extLst>
              <a:ext uri="{FF2B5EF4-FFF2-40B4-BE49-F238E27FC236}">
                <a16:creationId xmlns:a16="http://schemas.microsoft.com/office/drawing/2014/main" id="{D694CAFD-6D10-A3AF-12BB-1E6253F2C608}"/>
              </a:ext>
            </a:extLst>
          </p:cNvPr>
          <p:cNvSpPr/>
          <p:nvPr/>
        </p:nvSpPr>
        <p:spPr>
          <a:xfrm>
            <a:off x="3926414" y="4222750"/>
            <a:ext cx="836083" cy="751416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Lágrima 7">
            <a:extLst>
              <a:ext uri="{FF2B5EF4-FFF2-40B4-BE49-F238E27FC236}">
                <a16:creationId xmlns:a16="http://schemas.microsoft.com/office/drawing/2014/main" id="{16335959-E609-9174-2511-6A7768FE54FA}"/>
              </a:ext>
            </a:extLst>
          </p:cNvPr>
          <p:cNvSpPr/>
          <p:nvPr/>
        </p:nvSpPr>
        <p:spPr>
          <a:xfrm>
            <a:off x="8731249" y="4222750"/>
            <a:ext cx="836083" cy="751416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AEB7E6C8-9CB6-6C96-ECD2-03C70DB0BA24}"/>
              </a:ext>
            </a:extLst>
          </p:cNvPr>
          <p:cNvSpPr/>
          <p:nvPr/>
        </p:nvSpPr>
        <p:spPr>
          <a:xfrm>
            <a:off x="5471581" y="4222749"/>
            <a:ext cx="836083" cy="7514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áfico 3" descr="Debate de ideias com preenchimento sólido">
            <a:extLst>
              <a:ext uri="{FF2B5EF4-FFF2-40B4-BE49-F238E27FC236}">
                <a16:creationId xmlns:a16="http://schemas.microsoft.com/office/drawing/2014/main" id="{2BB55C9F-EBC6-8056-70F7-BC89CEB6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4" name="Gráfico 9" descr="Círculos com setas com preenchimento sólido">
            <a:extLst>
              <a:ext uri="{FF2B5EF4-FFF2-40B4-BE49-F238E27FC236}">
                <a16:creationId xmlns:a16="http://schemas.microsoft.com/office/drawing/2014/main" id="{3B2691DC-E374-150A-6B9B-35E3642A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11" name="Lágrima 10">
            <a:extLst>
              <a:ext uri="{FF2B5EF4-FFF2-40B4-BE49-F238E27FC236}">
                <a16:creationId xmlns:a16="http://schemas.microsoft.com/office/drawing/2014/main" id="{2323ACB4-09B7-12B6-115F-CAC202925BA7}"/>
              </a:ext>
            </a:extLst>
          </p:cNvPr>
          <p:cNvSpPr/>
          <p:nvPr/>
        </p:nvSpPr>
        <p:spPr>
          <a:xfrm>
            <a:off x="7101414" y="4222750"/>
            <a:ext cx="836083" cy="751416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pic>
        <p:nvPicPr>
          <p:cNvPr id="10" name="Imagem 11">
            <a:extLst>
              <a:ext uri="{FF2B5EF4-FFF2-40B4-BE49-F238E27FC236}">
                <a16:creationId xmlns:a16="http://schemas.microsoft.com/office/drawing/2014/main" id="{362DB4EE-7120-02E8-415E-1B5DC0EDE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641" y="1717713"/>
            <a:ext cx="2183177" cy="22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4800" b="1">
                <a:latin typeface="Copperplate Gothic Light"/>
                <a:cs typeface="Calibri Light"/>
              </a:rPr>
              <a:t>Take</a:t>
            </a:r>
            <a:r>
              <a:rPr lang="pt-PT" sz="4800">
                <a:cs typeface="Calibri Light"/>
              </a:rPr>
              <a:t> </a:t>
            </a:r>
            <a:r>
              <a:rPr lang="pt-PT" sz="4800" b="1">
                <a:latin typeface="Copperplate Gothic Light"/>
                <a:cs typeface="Calibri Light"/>
              </a:rPr>
              <a:t>it</a:t>
            </a:r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13281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Light"/>
                <a:cs typeface="Calibri Light"/>
              </a:rPr>
              <a:t>Back</a:t>
            </a:r>
            <a:r>
              <a:rPr lang="pt-PT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Light"/>
                <a:cs typeface="Calibri Light"/>
              </a:rPr>
              <a:t>!</a:t>
            </a:r>
            <a:br>
              <a:rPr lang="pt-PT" sz="9600" dirty="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6" name="Lágrima 5">
            <a:extLst>
              <a:ext uri="{FF2B5EF4-FFF2-40B4-BE49-F238E27FC236}">
                <a16:creationId xmlns:a16="http://schemas.microsoft.com/office/drawing/2014/main" id="{DF70D469-DEA4-3A1D-1EF8-068CEB687E69}"/>
              </a:ext>
            </a:extLst>
          </p:cNvPr>
          <p:cNvSpPr/>
          <p:nvPr/>
        </p:nvSpPr>
        <p:spPr>
          <a:xfrm>
            <a:off x="4455581" y="931333"/>
            <a:ext cx="836083" cy="7514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7" name="Lágrima 6">
            <a:extLst>
              <a:ext uri="{FF2B5EF4-FFF2-40B4-BE49-F238E27FC236}">
                <a16:creationId xmlns:a16="http://schemas.microsoft.com/office/drawing/2014/main" id="{D694CAFD-6D10-A3AF-12BB-1E6253F2C608}"/>
              </a:ext>
            </a:extLst>
          </p:cNvPr>
          <p:cNvSpPr/>
          <p:nvPr/>
        </p:nvSpPr>
        <p:spPr>
          <a:xfrm>
            <a:off x="4942414" y="2032000"/>
            <a:ext cx="836083" cy="751416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8" name="Lágrima 7">
            <a:extLst>
              <a:ext uri="{FF2B5EF4-FFF2-40B4-BE49-F238E27FC236}">
                <a16:creationId xmlns:a16="http://schemas.microsoft.com/office/drawing/2014/main" id="{16335959-E609-9174-2511-6A7768FE54FA}"/>
              </a:ext>
            </a:extLst>
          </p:cNvPr>
          <p:cNvSpPr/>
          <p:nvPr/>
        </p:nvSpPr>
        <p:spPr>
          <a:xfrm>
            <a:off x="4455582" y="5609166"/>
            <a:ext cx="836083" cy="751416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AEB7E6C8-9CB6-6C96-ECD2-03C70DB0BA24}"/>
              </a:ext>
            </a:extLst>
          </p:cNvPr>
          <p:cNvSpPr/>
          <p:nvPr/>
        </p:nvSpPr>
        <p:spPr>
          <a:xfrm>
            <a:off x="4455583" y="3164415"/>
            <a:ext cx="836083" cy="7514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Lágrima 10">
            <a:extLst>
              <a:ext uri="{FF2B5EF4-FFF2-40B4-BE49-F238E27FC236}">
                <a16:creationId xmlns:a16="http://schemas.microsoft.com/office/drawing/2014/main" id="{B3333E7C-76EA-C489-A926-62DA4B547067}"/>
              </a:ext>
            </a:extLst>
          </p:cNvPr>
          <p:cNvSpPr/>
          <p:nvPr/>
        </p:nvSpPr>
        <p:spPr>
          <a:xfrm>
            <a:off x="4942415" y="4381500"/>
            <a:ext cx="836083" cy="751416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ED40-AA77-7845-4832-5D51669CA4D6}"/>
              </a:ext>
            </a:extLst>
          </p:cNvPr>
          <p:cNvSpPr txBox="1"/>
          <p:nvPr/>
        </p:nvSpPr>
        <p:spPr>
          <a:xfrm>
            <a:off x="5582710" y="968374"/>
            <a:ext cx="4159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itka Text"/>
                <a:cs typeface="Calibri"/>
              </a:rPr>
              <a:t>Apresentação 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89062" y="2394479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11A75A-881E-F81C-BB9A-8C9D69FB1B71}"/>
              </a:ext>
            </a:extLst>
          </p:cNvPr>
          <p:cNvSpPr txBox="1"/>
          <p:nvPr/>
        </p:nvSpPr>
        <p:spPr>
          <a:xfrm>
            <a:off x="5941483" y="2163234"/>
            <a:ext cx="31030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2">
                    <a:lumMod val="50000"/>
                  </a:schemeClr>
                </a:solidFill>
                <a:cs typeface="Calibri"/>
              </a:rPr>
              <a:t>Problemas 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D0C0C-10E8-7075-2AEC-F88A28543F9F}"/>
              </a:ext>
            </a:extLst>
          </p:cNvPr>
          <p:cNvSpPr txBox="1"/>
          <p:nvPr/>
        </p:nvSpPr>
        <p:spPr>
          <a:xfrm>
            <a:off x="5581650" y="33062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Personas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DA4B14-D41F-5A91-87C9-472ED1429F1D}"/>
              </a:ext>
            </a:extLst>
          </p:cNvPr>
          <p:cNvSpPr txBox="1"/>
          <p:nvPr/>
        </p:nvSpPr>
        <p:spPr>
          <a:xfrm>
            <a:off x="5941483" y="4523316"/>
            <a:ext cx="43868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solidFill>
                  <a:schemeClr val="accent1"/>
                </a:solidFill>
                <a:cs typeface="Calibri"/>
              </a:rPr>
              <a:t>História de usuário e Resoluções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D3E538-1924-3D29-047B-4E31F9D3C78A}"/>
              </a:ext>
            </a:extLst>
          </p:cNvPr>
          <p:cNvSpPr txBox="1"/>
          <p:nvPr/>
        </p:nvSpPr>
        <p:spPr>
          <a:xfrm>
            <a:off x="5507567" y="58039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12705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77546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6" name="Lágrima 5">
            <a:extLst>
              <a:ext uri="{FF2B5EF4-FFF2-40B4-BE49-F238E27FC236}">
                <a16:creationId xmlns:a16="http://schemas.microsoft.com/office/drawing/2014/main" id="{DF70D469-DEA4-3A1D-1EF8-068CEB687E69}"/>
              </a:ext>
            </a:extLst>
          </p:cNvPr>
          <p:cNvSpPr/>
          <p:nvPr/>
        </p:nvSpPr>
        <p:spPr>
          <a:xfrm>
            <a:off x="81987" y="6023192"/>
            <a:ext cx="836083" cy="7514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ED40-AA77-7845-4832-5D51669CA4D6}"/>
              </a:ext>
            </a:extLst>
          </p:cNvPr>
          <p:cNvSpPr txBox="1"/>
          <p:nvPr/>
        </p:nvSpPr>
        <p:spPr>
          <a:xfrm>
            <a:off x="917628" y="6166065"/>
            <a:ext cx="4159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itka Text"/>
                <a:cs typeface="Calibri"/>
              </a:rPr>
              <a:t>Apresentação 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89062" y="2394479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4" name="Gráfico 3" descr="Debate de ideias com preenchimento sólido">
            <a:extLst>
              <a:ext uri="{FF2B5EF4-FFF2-40B4-BE49-F238E27FC236}">
                <a16:creationId xmlns:a16="http://schemas.microsoft.com/office/drawing/2014/main" id="{4B011190-128A-0F36-0028-432B9F90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14" name="Gráfico 9" descr="Círculos com setas com preenchimento sólido">
            <a:extLst>
              <a:ext uri="{FF2B5EF4-FFF2-40B4-BE49-F238E27FC236}">
                <a16:creationId xmlns:a16="http://schemas.microsoft.com/office/drawing/2014/main" id="{E4DC94F0-9614-DE35-F3CA-9151434D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3" name="Lágrima 2">
            <a:extLst>
              <a:ext uri="{FF2B5EF4-FFF2-40B4-BE49-F238E27FC236}">
                <a16:creationId xmlns:a16="http://schemas.microsoft.com/office/drawing/2014/main" id="{3B918570-B507-F364-03B1-16A408663079}"/>
              </a:ext>
            </a:extLst>
          </p:cNvPr>
          <p:cNvSpPr/>
          <p:nvPr/>
        </p:nvSpPr>
        <p:spPr>
          <a:xfrm>
            <a:off x="666748" y="1841500"/>
            <a:ext cx="338667" cy="3069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15" name="Lágrima 14">
            <a:extLst>
              <a:ext uri="{FF2B5EF4-FFF2-40B4-BE49-F238E27FC236}">
                <a16:creationId xmlns:a16="http://schemas.microsoft.com/office/drawing/2014/main" id="{9C0264E7-C923-2C53-4310-1ED57C7D7194}"/>
              </a:ext>
            </a:extLst>
          </p:cNvPr>
          <p:cNvSpPr/>
          <p:nvPr/>
        </p:nvSpPr>
        <p:spPr>
          <a:xfrm>
            <a:off x="1386413" y="3661832"/>
            <a:ext cx="338667" cy="3069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22" name="Lágrima 21">
            <a:extLst>
              <a:ext uri="{FF2B5EF4-FFF2-40B4-BE49-F238E27FC236}">
                <a16:creationId xmlns:a16="http://schemas.microsoft.com/office/drawing/2014/main" id="{B4D5A5F6-AB4A-39F4-8D9D-5985153F0037}"/>
              </a:ext>
            </a:extLst>
          </p:cNvPr>
          <p:cNvSpPr/>
          <p:nvPr/>
        </p:nvSpPr>
        <p:spPr>
          <a:xfrm>
            <a:off x="1386413" y="5027082"/>
            <a:ext cx="338667" cy="3069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23" name="Lágrima 22">
            <a:extLst>
              <a:ext uri="{FF2B5EF4-FFF2-40B4-BE49-F238E27FC236}">
                <a16:creationId xmlns:a16="http://schemas.microsoft.com/office/drawing/2014/main" id="{436C255E-0DB1-8A97-8660-709DC124B281}"/>
              </a:ext>
            </a:extLst>
          </p:cNvPr>
          <p:cNvSpPr/>
          <p:nvPr/>
        </p:nvSpPr>
        <p:spPr>
          <a:xfrm>
            <a:off x="1386413" y="4349749"/>
            <a:ext cx="338667" cy="3069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20CB05-4ADB-A9B4-C4BB-9FD0A0AF3711}"/>
              </a:ext>
            </a:extLst>
          </p:cNvPr>
          <p:cNvSpPr txBox="1"/>
          <p:nvPr/>
        </p:nvSpPr>
        <p:spPr>
          <a:xfrm>
            <a:off x="1002771" y="1844146"/>
            <a:ext cx="84931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latin typeface="Sitka Text"/>
                <a:cs typeface="Calibri"/>
              </a:rPr>
              <a:t>Take </a:t>
            </a:r>
            <a:r>
              <a:rPr lang="pt-PT" sz="2400" b="1" err="1">
                <a:latin typeface="Sitka Text"/>
                <a:cs typeface="Calibri"/>
              </a:rPr>
              <a:t>it</a:t>
            </a:r>
            <a:r>
              <a:rPr lang="pt-PT" sz="2400" b="1">
                <a:latin typeface="Sitka Text"/>
                <a:cs typeface="Calibri"/>
              </a:rPr>
              <a:t> </a:t>
            </a:r>
            <a:r>
              <a:rPr lang="pt-PT" sz="2400" b="1" err="1">
                <a:latin typeface="Sitka Text"/>
                <a:cs typeface="Calibri"/>
              </a:rPr>
              <a:t>Back</a:t>
            </a:r>
            <a:r>
              <a:rPr lang="pt-PT" sz="2400" b="1">
                <a:latin typeface="Sitka Text"/>
                <a:cs typeface="Calibri"/>
              </a:rPr>
              <a:t>! Será responsável por tornar mais prática a procura por objetos perdidos na PUC-Minas São Gabriel. Vamos criar um site que, de forma simples, você possa 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54E4BD-52E3-CB52-C211-5101929F42DD}"/>
              </a:ext>
            </a:extLst>
          </p:cNvPr>
          <p:cNvSpPr txBox="1"/>
          <p:nvPr/>
        </p:nvSpPr>
        <p:spPr>
          <a:xfrm>
            <a:off x="1729316" y="3623733"/>
            <a:ext cx="4806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itka Text"/>
                <a:cs typeface="Calibri"/>
              </a:rPr>
              <a:t>Ter </a:t>
            </a:r>
            <a:r>
              <a:rPr lang="en-US" b="1" err="1">
                <a:latin typeface="Sitka Text"/>
                <a:cs typeface="Calibri"/>
              </a:rPr>
              <a:t>acesso</a:t>
            </a:r>
            <a:r>
              <a:rPr lang="en-US" b="1">
                <a:latin typeface="Sitka Text"/>
                <a:cs typeface="Calibri"/>
              </a:rPr>
              <a:t> </a:t>
            </a:r>
            <a:r>
              <a:rPr lang="en-US" b="1" err="1">
                <a:latin typeface="Sitka Text"/>
                <a:cs typeface="Calibri"/>
              </a:rPr>
              <a:t>aos</a:t>
            </a:r>
            <a:r>
              <a:rPr lang="en-US" b="1">
                <a:latin typeface="Sitka Text"/>
                <a:cs typeface="Calibri"/>
              </a:rPr>
              <a:t> </a:t>
            </a:r>
            <a:r>
              <a:rPr lang="en-US" b="1" err="1">
                <a:latin typeface="Sitka Text"/>
                <a:cs typeface="Calibri"/>
              </a:rPr>
              <a:t>itens</a:t>
            </a:r>
            <a:r>
              <a:rPr lang="en-US" b="1">
                <a:latin typeface="Sitka Text"/>
                <a:cs typeface="Calibri"/>
              </a:rPr>
              <a:t> </a:t>
            </a:r>
            <a:r>
              <a:rPr lang="en-US" b="1" err="1">
                <a:latin typeface="Sitka Text"/>
                <a:cs typeface="Calibri"/>
              </a:rPr>
              <a:t>perdidos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E23A076-A536-7F69-BA7F-BAE9EBC60F67}"/>
              </a:ext>
            </a:extLst>
          </p:cNvPr>
          <p:cNvSpPr txBox="1"/>
          <p:nvPr/>
        </p:nvSpPr>
        <p:spPr>
          <a:xfrm>
            <a:off x="1792816" y="4279900"/>
            <a:ext cx="6405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Sitka Text"/>
                <a:cs typeface="Calibri"/>
              </a:rPr>
              <a:t>Requisitar</a:t>
            </a:r>
            <a:r>
              <a:rPr lang="en-US" b="1">
                <a:latin typeface="Sitka Text"/>
                <a:cs typeface="Calibri"/>
              </a:rPr>
              <a:t> </a:t>
            </a:r>
            <a:r>
              <a:rPr lang="en-US" b="1" err="1">
                <a:latin typeface="Sitka Text"/>
                <a:cs typeface="Calibri"/>
              </a:rPr>
              <a:t>ou</a:t>
            </a:r>
            <a:r>
              <a:rPr lang="en-US" b="1">
                <a:latin typeface="Sitka Text"/>
                <a:cs typeface="Calibri"/>
              </a:rPr>
              <a:t> </a:t>
            </a:r>
            <a:r>
              <a:rPr lang="en-US" b="1" err="1">
                <a:latin typeface="Sitka Text"/>
                <a:cs typeface="Calibri"/>
              </a:rPr>
              <a:t>informar</a:t>
            </a:r>
            <a:r>
              <a:rPr lang="en-US" b="1">
                <a:latin typeface="Sitka Text"/>
                <a:cs typeface="Calibri"/>
              </a:rPr>
              <a:t> um item </a:t>
            </a:r>
            <a:r>
              <a:rPr lang="en-US" b="1" err="1">
                <a:latin typeface="Sitka Text"/>
                <a:cs typeface="Calibri"/>
              </a:rPr>
              <a:t>perdido</a:t>
            </a:r>
            <a:r>
              <a:rPr lang="en-US"/>
              <a:t>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5CB172-E68B-E671-331E-04CB59F29092}"/>
              </a:ext>
            </a:extLst>
          </p:cNvPr>
          <p:cNvSpPr txBox="1"/>
          <p:nvPr/>
        </p:nvSpPr>
        <p:spPr>
          <a:xfrm>
            <a:off x="1792817" y="4967817"/>
            <a:ext cx="4023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Sitka Text"/>
                <a:cs typeface="Calibri"/>
              </a:rPr>
              <a:t>Facilitar</a:t>
            </a:r>
            <a:r>
              <a:rPr lang="en-US" b="1">
                <a:latin typeface="Sitka Text"/>
                <a:cs typeface="Calibri"/>
              </a:rPr>
              <a:t> a </a:t>
            </a:r>
            <a:r>
              <a:rPr lang="en-US" b="1" err="1">
                <a:latin typeface="Sitka Text"/>
                <a:cs typeface="Calibri"/>
              </a:rPr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67317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77546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7" name="Lágrima 6">
            <a:extLst>
              <a:ext uri="{FF2B5EF4-FFF2-40B4-BE49-F238E27FC236}">
                <a16:creationId xmlns:a16="http://schemas.microsoft.com/office/drawing/2014/main" id="{D694CAFD-6D10-A3AF-12BB-1E6253F2C608}"/>
              </a:ext>
            </a:extLst>
          </p:cNvPr>
          <p:cNvSpPr/>
          <p:nvPr/>
        </p:nvSpPr>
        <p:spPr>
          <a:xfrm>
            <a:off x="78288" y="6024594"/>
            <a:ext cx="836083" cy="751416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ED40-AA77-7845-4832-5D51669CA4D6}"/>
              </a:ext>
            </a:extLst>
          </p:cNvPr>
          <p:cNvSpPr txBox="1"/>
          <p:nvPr/>
        </p:nvSpPr>
        <p:spPr>
          <a:xfrm>
            <a:off x="12578293" y="597957"/>
            <a:ext cx="4159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b="1">
              <a:latin typeface="Sitka Text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46729" y="1854729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11A75A-881E-F81C-BB9A-8C9D69FB1B71}"/>
              </a:ext>
            </a:extLst>
          </p:cNvPr>
          <p:cNvSpPr txBox="1"/>
          <p:nvPr/>
        </p:nvSpPr>
        <p:spPr>
          <a:xfrm>
            <a:off x="954438" y="6174189"/>
            <a:ext cx="31030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2">
                    <a:lumMod val="50000"/>
                  </a:schemeClr>
                </a:solidFill>
                <a:cs typeface="Calibri"/>
              </a:rPr>
              <a:t>Problemas </a:t>
            </a:r>
          </a:p>
        </p:txBody>
      </p:sp>
      <p:pic>
        <p:nvPicPr>
          <p:cNvPr id="4" name="Gráfico 3" descr="Debate de ideias com preenchimento sólido">
            <a:extLst>
              <a:ext uri="{FF2B5EF4-FFF2-40B4-BE49-F238E27FC236}">
                <a16:creationId xmlns:a16="http://schemas.microsoft.com/office/drawing/2014/main" id="{4B011190-128A-0F36-0028-432B9F90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14" name="Gráfico 9" descr="Círculos com setas com preenchimento sólido">
            <a:extLst>
              <a:ext uri="{FF2B5EF4-FFF2-40B4-BE49-F238E27FC236}">
                <a16:creationId xmlns:a16="http://schemas.microsoft.com/office/drawing/2014/main" id="{E4DC94F0-9614-DE35-F3CA-9151434D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10" name="Lágrima 9">
            <a:extLst>
              <a:ext uri="{FF2B5EF4-FFF2-40B4-BE49-F238E27FC236}">
                <a16:creationId xmlns:a16="http://schemas.microsoft.com/office/drawing/2014/main" id="{55005620-1A94-0FFA-3F64-5709365A895C}"/>
              </a:ext>
            </a:extLst>
          </p:cNvPr>
          <p:cNvSpPr/>
          <p:nvPr/>
        </p:nvSpPr>
        <p:spPr>
          <a:xfrm>
            <a:off x="1254952" y="783166"/>
            <a:ext cx="338667" cy="306916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15" name="Lágrima 14">
            <a:extLst>
              <a:ext uri="{FF2B5EF4-FFF2-40B4-BE49-F238E27FC236}">
                <a16:creationId xmlns:a16="http://schemas.microsoft.com/office/drawing/2014/main" id="{4F0D788E-CE18-98B3-CE59-5BB8219F743F}"/>
              </a:ext>
            </a:extLst>
          </p:cNvPr>
          <p:cNvSpPr/>
          <p:nvPr/>
        </p:nvSpPr>
        <p:spPr>
          <a:xfrm>
            <a:off x="1593618" y="4974166"/>
            <a:ext cx="338667" cy="306916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FAEDD34-6A9D-01BD-7B0D-B97F27D64BDE}"/>
              </a:ext>
            </a:extLst>
          </p:cNvPr>
          <p:cNvSpPr/>
          <p:nvPr/>
        </p:nvSpPr>
        <p:spPr>
          <a:xfrm>
            <a:off x="1593618" y="5577417"/>
            <a:ext cx="338667" cy="306916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1" name="Lágrima 20">
            <a:extLst>
              <a:ext uri="{FF2B5EF4-FFF2-40B4-BE49-F238E27FC236}">
                <a16:creationId xmlns:a16="http://schemas.microsoft.com/office/drawing/2014/main" id="{9D993EB4-FD42-5EBE-4316-87B76DE181A0}"/>
              </a:ext>
            </a:extLst>
          </p:cNvPr>
          <p:cNvSpPr/>
          <p:nvPr/>
        </p:nvSpPr>
        <p:spPr>
          <a:xfrm>
            <a:off x="1593618" y="4423834"/>
            <a:ext cx="338667" cy="306916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2" name="Lágrima 21">
            <a:extLst>
              <a:ext uri="{FF2B5EF4-FFF2-40B4-BE49-F238E27FC236}">
                <a16:creationId xmlns:a16="http://schemas.microsoft.com/office/drawing/2014/main" id="{609EF84E-8AAF-56EC-29B9-F7AE620AB76E}"/>
              </a:ext>
            </a:extLst>
          </p:cNvPr>
          <p:cNvSpPr/>
          <p:nvPr/>
        </p:nvSpPr>
        <p:spPr>
          <a:xfrm>
            <a:off x="1254951" y="2667000"/>
            <a:ext cx="338667" cy="306916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122631-2EB5-F0C3-FD07-E6E8B8027FD7}"/>
              </a:ext>
            </a:extLst>
          </p:cNvPr>
          <p:cNvSpPr txBox="1"/>
          <p:nvPr/>
        </p:nvSpPr>
        <p:spPr>
          <a:xfrm>
            <a:off x="1593620" y="780521"/>
            <a:ext cx="67997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tx1">
                    <a:lumMod val="50000"/>
                    <a:lumOff val="50000"/>
                  </a:schemeClr>
                </a:solidFill>
                <a:latin typeface="Sitka Text"/>
              </a:rPr>
              <a:t>Devido a correria do dia a dia, muitas pessoas acabam esquecendo seus objetos no trabalho, faculdade, transporte público, etc.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868CED-646E-6CEF-8BB7-D11F1458FE9B}"/>
              </a:ext>
            </a:extLst>
          </p:cNvPr>
          <p:cNvSpPr txBox="1"/>
          <p:nvPr/>
        </p:nvSpPr>
        <p:spPr>
          <a:xfrm>
            <a:off x="1646536" y="2664354"/>
            <a:ext cx="60510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tx1">
                    <a:lumMod val="50000"/>
                    <a:lumOff val="50000"/>
                  </a:schemeClr>
                </a:solidFill>
                <a:latin typeface="Sitka Text"/>
              </a:rPr>
              <a:t>Na PUC-Minas São Gabriel, isso não é diferente, corriqueiramente são encontrados itens perdidos, afetando o cotidiano de: 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AEA1AF-ACE0-A811-36D1-00B83501142F}"/>
              </a:ext>
            </a:extLst>
          </p:cNvPr>
          <p:cNvSpPr txBox="1"/>
          <p:nvPr/>
        </p:nvSpPr>
        <p:spPr>
          <a:xfrm>
            <a:off x="2069870" y="4349750"/>
            <a:ext cx="29897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tx1">
                    <a:lumMod val="50000"/>
                    <a:lumOff val="50000"/>
                  </a:schemeClr>
                </a:solidFill>
                <a:latin typeface="Sitka Text"/>
              </a:rPr>
              <a:t>Alunos 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DB28828-63DB-7938-4F04-DB456817955B}"/>
              </a:ext>
            </a:extLst>
          </p:cNvPr>
          <p:cNvSpPr txBox="1"/>
          <p:nvPr/>
        </p:nvSpPr>
        <p:spPr>
          <a:xfrm>
            <a:off x="2074103" y="48937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rgbClr val="7F7F7F"/>
                </a:solidFill>
                <a:latin typeface="Sitka Text"/>
              </a:rPr>
              <a:t>Professores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429C03-DA10-0A04-FEDC-A2C4328A1B65}"/>
              </a:ext>
            </a:extLst>
          </p:cNvPr>
          <p:cNvSpPr txBox="1"/>
          <p:nvPr/>
        </p:nvSpPr>
        <p:spPr>
          <a:xfrm>
            <a:off x="2010603" y="54969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rgbClr val="7F7F7F"/>
                </a:solidFill>
                <a:latin typeface="Sitka Text"/>
              </a:rPr>
              <a:t>Funcionários</a:t>
            </a:r>
          </a:p>
        </p:txBody>
      </p:sp>
    </p:spTree>
    <p:extLst>
      <p:ext uri="{BB962C8B-B14F-4D97-AF65-F5344CB8AC3E}">
        <p14:creationId xmlns:p14="http://schemas.microsoft.com/office/powerpoint/2010/main" val="173061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77546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AEB7E6C8-9CB6-6C96-ECD2-03C70DB0BA24}"/>
              </a:ext>
            </a:extLst>
          </p:cNvPr>
          <p:cNvSpPr/>
          <p:nvPr/>
        </p:nvSpPr>
        <p:spPr>
          <a:xfrm>
            <a:off x="81989" y="6024593"/>
            <a:ext cx="836083" cy="7514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89062" y="2024062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D0C0C-10E8-7075-2AEC-F88A28543F9F}"/>
              </a:ext>
            </a:extLst>
          </p:cNvPr>
          <p:cNvSpPr txBox="1"/>
          <p:nvPr/>
        </p:nvSpPr>
        <p:spPr>
          <a:xfrm>
            <a:off x="956096" y="617418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Personas</a:t>
            </a:r>
          </a:p>
        </p:txBody>
      </p:sp>
      <p:pic>
        <p:nvPicPr>
          <p:cNvPr id="4" name="Gráfico 3" descr="Debate de ideias com preenchimento sólido">
            <a:extLst>
              <a:ext uri="{FF2B5EF4-FFF2-40B4-BE49-F238E27FC236}">
                <a16:creationId xmlns:a16="http://schemas.microsoft.com/office/drawing/2014/main" id="{4B011190-128A-0F36-0028-432B9F90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14" name="Gráfico 9" descr="Círculos com setas com preenchimento sólido">
            <a:extLst>
              <a:ext uri="{FF2B5EF4-FFF2-40B4-BE49-F238E27FC236}">
                <a16:creationId xmlns:a16="http://schemas.microsoft.com/office/drawing/2014/main" id="{E4DC94F0-9614-DE35-F3CA-9151434D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20" name="Lágrima 19">
            <a:extLst>
              <a:ext uri="{FF2B5EF4-FFF2-40B4-BE49-F238E27FC236}">
                <a16:creationId xmlns:a16="http://schemas.microsoft.com/office/drawing/2014/main" id="{551B4A0C-63DD-17F7-B026-E1E7CCEBB668}"/>
              </a:ext>
            </a:extLst>
          </p:cNvPr>
          <p:cNvSpPr/>
          <p:nvPr/>
        </p:nvSpPr>
        <p:spPr>
          <a:xfrm>
            <a:off x="783164" y="1714499"/>
            <a:ext cx="338667" cy="3069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1" name="Lágrima 20">
            <a:extLst>
              <a:ext uri="{FF2B5EF4-FFF2-40B4-BE49-F238E27FC236}">
                <a16:creationId xmlns:a16="http://schemas.microsoft.com/office/drawing/2014/main" id="{282B6087-FC06-3AFE-C6B6-714D5754FFA3}"/>
              </a:ext>
            </a:extLst>
          </p:cNvPr>
          <p:cNvSpPr/>
          <p:nvPr/>
        </p:nvSpPr>
        <p:spPr>
          <a:xfrm>
            <a:off x="783163" y="2402416"/>
            <a:ext cx="338667" cy="3069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2" name="Lágrima 21">
            <a:extLst>
              <a:ext uri="{FF2B5EF4-FFF2-40B4-BE49-F238E27FC236}">
                <a16:creationId xmlns:a16="http://schemas.microsoft.com/office/drawing/2014/main" id="{C79EEEB1-D93E-064A-ED77-4A0EF1379BFE}"/>
              </a:ext>
            </a:extLst>
          </p:cNvPr>
          <p:cNvSpPr/>
          <p:nvPr/>
        </p:nvSpPr>
        <p:spPr>
          <a:xfrm>
            <a:off x="783164" y="3016250"/>
            <a:ext cx="338667" cy="3069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813510-71F2-3A27-6AE7-3D2732E57959}"/>
              </a:ext>
            </a:extLst>
          </p:cNvPr>
          <p:cNvSpPr txBox="1"/>
          <p:nvPr/>
        </p:nvSpPr>
        <p:spPr>
          <a:xfrm>
            <a:off x="1277938" y="1640416"/>
            <a:ext cx="3659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Sitka Text"/>
              </a:rPr>
              <a:t>João Antônio (Aluno)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FEC69B-A484-7712-92A9-82094DAC6E6F}"/>
              </a:ext>
            </a:extLst>
          </p:cNvPr>
          <p:cNvSpPr txBox="1"/>
          <p:nvPr/>
        </p:nvSpPr>
        <p:spPr>
          <a:xfrm>
            <a:off x="1275291" y="2328332"/>
            <a:ext cx="4929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Sitka Text"/>
              </a:rPr>
              <a:t>Cursa ADS na PUC São Gabriel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D333C07-5195-855A-FA6A-1B8EB1281FCF}"/>
              </a:ext>
            </a:extLst>
          </p:cNvPr>
          <p:cNvSpPr txBox="1"/>
          <p:nvPr/>
        </p:nvSpPr>
        <p:spPr>
          <a:xfrm>
            <a:off x="1277937" y="3018895"/>
            <a:ext cx="723899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Sitka Text"/>
              </a:rPr>
              <a:t>Devido a correria do dia a dia, pouco intervalo entre as aulas e sempre sair correndo para pegar o ônibus para voltar para casa após a aula, João sempre esquece alguns objetos na sala. Já está cansado de ir sempre ao achados e perdidos para </a:t>
            </a:r>
            <a:r>
              <a:rPr lang="pt-PT" sz="2400" b="1" err="1">
                <a:solidFill>
                  <a:schemeClr val="accent1">
                    <a:lumMod val="50000"/>
                  </a:schemeClr>
                </a:solidFill>
                <a:latin typeface="Sitka Text"/>
              </a:rPr>
              <a:t>checar</a:t>
            </a:r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Sitka Text"/>
              </a:rPr>
              <a:t> se seus itens foram achados.</a:t>
            </a:r>
          </a:p>
        </p:txBody>
      </p:sp>
    </p:spTree>
    <p:extLst>
      <p:ext uri="{BB962C8B-B14F-4D97-AF65-F5344CB8AC3E}">
        <p14:creationId xmlns:p14="http://schemas.microsoft.com/office/powerpoint/2010/main" val="29299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77546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11" name="Lágrima 10">
            <a:extLst>
              <a:ext uri="{FF2B5EF4-FFF2-40B4-BE49-F238E27FC236}">
                <a16:creationId xmlns:a16="http://schemas.microsoft.com/office/drawing/2014/main" id="{B3333E7C-76EA-C489-A926-62DA4B547067}"/>
              </a:ext>
            </a:extLst>
          </p:cNvPr>
          <p:cNvSpPr/>
          <p:nvPr/>
        </p:nvSpPr>
        <p:spPr>
          <a:xfrm>
            <a:off x="81095" y="6023192"/>
            <a:ext cx="836083" cy="751416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ED40-AA77-7845-4832-5D51669CA4D6}"/>
              </a:ext>
            </a:extLst>
          </p:cNvPr>
          <p:cNvSpPr txBox="1"/>
          <p:nvPr/>
        </p:nvSpPr>
        <p:spPr>
          <a:xfrm>
            <a:off x="12578293" y="597957"/>
            <a:ext cx="4159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b="1">
              <a:latin typeface="Sitka Text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89062" y="2394479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D0C0C-10E8-7075-2AEC-F88A28543F9F}"/>
              </a:ext>
            </a:extLst>
          </p:cNvPr>
          <p:cNvSpPr txBox="1"/>
          <p:nvPr/>
        </p:nvSpPr>
        <p:spPr>
          <a:xfrm>
            <a:off x="-1720850" y="27664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b="1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DA4B14-D41F-5A91-87C9-472ED1429F1D}"/>
              </a:ext>
            </a:extLst>
          </p:cNvPr>
          <p:cNvSpPr txBox="1"/>
          <p:nvPr/>
        </p:nvSpPr>
        <p:spPr>
          <a:xfrm>
            <a:off x="875511" y="6144607"/>
            <a:ext cx="43757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 dirty="0">
                <a:solidFill>
                  <a:schemeClr val="accent1"/>
                </a:solidFill>
                <a:cs typeface="Calibri"/>
              </a:rPr>
              <a:t>História de usuário e Resoluções</a:t>
            </a:r>
          </a:p>
        </p:txBody>
      </p:sp>
      <p:pic>
        <p:nvPicPr>
          <p:cNvPr id="4" name="Gráfico 3" descr="Debate de ideias com preenchimento sólido">
            <a:extLst>
              <a:ext uri="{FF2B5EF4-FFF2-40B4-BE49-F238E27FC236}">
                <a16:creationId xmlns:a16="http://schemas.microsoft.com/office/drawing/2014/main" id="{4B011190-128A-0F36-0028-432B9F90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14" name="Gráfico 9" descr="Círculos com setas com preenchimento sólido">
            <a:extLst>
              <a:ext uri="{FF2B5EF4-FFF2-40B4-BE49-F238E27FC236}">
                <a16:creationId xmlns:a16="http://schemas.microsoft.com/office/drawing/2014/main" id="{E4DC94F0-9614-DE35-F3CA-9151434D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10" name="Lágrima 9">
            <a:extLst>
              <a:ext uri="{FF2B5EF4-FFF2-40B4-BE49-F238E27FC236}">
                <a16:creationId xmlns:a16="http://schemas.microsoft.com/office/drawing/2014/main" id="{68205250-27D0-82CA-A6F6-2AD6FA6B0D24}"/>
              </a:ext>
            </a:extLst>
          </p:cNvPr>
          <p:cNvSpPr/>
          <p:nvPr/>
        </p:nvSpPr>
        <p:spPr>
          <a:xfrm>
            <a:off x="952497" y="1313735"/>
            <a:ext cx="338667" cy="306916"/>
          </a:xfrm>
          <a:prstGeom prst="teardrop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5634BF96-0EA7-9AD8-0050-DD72E9BC50E9}"/>
              </a:ext>
            </a:extLst>
          </p:cNvPr>
          <p:cNvSpPr/>
          <p:nvPr/>
        </p:nvSpPr>
        <p:spPr>
          <a:xfrm>
            <a:off x="952497" y="3705568"/>
            <a:ext cx="338667" cy="306916"/>
          </a:xfrm>
          <a:prstGeom prst="teardrop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cs typeface="Calibr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BDB88F-055A-8847-06E1-E0DF74DCEB6E}"/>
              </a:ext>
            </a:extLst>
          </p:cNvPr>
          <p:cNvSpPr txBox="1"/>
          <p:nvPr/>
        </p:nvSpPr>
        <p:spPr>
          <a:xfrm>
            <a:off x="1317625" y="1319026"/>
            <a:ext cx="718872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accent1"/>
                </a:solidFill>
                <a:latin typeface="Sitka Text"/>
              </a:rPr>
              <a:t>  - Como um aluno (Perdeu)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  - Eu preciso de uma lista com objetos encontrados na faculdade.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   - Para encontrar meu objeto perdido.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Teremos uma página com uma listagem de todos os objetos que foram encontrados e cadastrados no site.</a:t>
            </a:r>
          </a:p>
          <a:p>
            <a:pPr algn="l"/>
            <a:endParaRPr lang="pt-PT">
              <a:cs typeface="Calibri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03C313-CC81-CF5C-584E-B889B89993B6}"/>
              </a:ext>
            </a:extLst>
          </p:cNvPr>
          <p:cNvSpPr txBox="1"/>
          <p:nvPr/>
        </p:nvSpPr>
        <p:spPr>
          <a:xfrm>
            <a:off x="1325562" y="3705567"/>
            <a:ext cx="67997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   </a:t>
            </a:r>
            <a:r>
              <a:rPr lang="pt-PT" b="1">
                <a:solidFill>
                  <a:schemeClr val="accent1"/>
                </a:solidFill>
                <a:latin typeface="Sitka Text"/>
              </a:rPr>
              <a:t>- Como um funcionário da limpeza (Achou e guardou)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   - Eu preciso informar que achei um objeto.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   - Para a pessoa que perdeu recuperar direto comigo.</a:t>
            </a:r>
          </a:p>
          <a:p>
            <a:r>
              <a:rPr lang="pt-PT" b="1">
                <a:solidFill>
                  <a:schemeClr val="accent1"/>
                </a:solidFill>
                <a:latin typeface="Sitka Text"/>
              </a:rPr>
              <a:t>Dedicaremos uma parte do site para pessoas que encontraram objetos e gostariam de devolver direto ao dono, sem deixar presencialmente na PUC.</a:t>
            </a:r>
          </a:p>
          <a:p>
            <a:pPr algn="l"/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12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99933" y="4553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6677546" y="6148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8" name="Lágrima 7">
            <a:extLst>
              <a:ext uri="{FF2B5EF4-FFF2-40B4-BE49-F238E27FC236}">
                <a16:creationId xmlns:a16="http://schemas.microsoft.com/office/drawing/2014/main" id="{16335959-E609-9174-2511-6A7768FE54FA}"/>
              </a:ext>
            </a:extLst>
          </p:cNvPr>
          <p:cNvSpPr/>
          <p:nvPr/>
        </p:nvSpPr>
        <p:spPr>
          <a:xfrm>
            <a:off x="37614" y="6023191"/>
            <a:ext cx="836083" cy="751416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ED40-AA77-7845-4832-5D51669CA4D6}"/>
              </a:ext>
            </a:extLst>
          </p:cNvPr>
          <p:cNvSpPr txBox="1"/>
          <p:nvPr/>
        </p:nvSpPr>
        <p:spPr>
          <a:xfrm>
            <a:off x="12578293" y="597957"/>
            <a:ext cx="41592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b="1">
              <a:latin typeface="Sitka Text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B1654B-72DE-12F6-4D84-0A27AE7743CD}"/>
              </a:ext>
            </a:extLst>
          </p:cNvPr>
          <p:cNvSpPr txBox="1"/>
          <p:nvPr/>
        </p:nvSpPr>
        <p:spPr>
          <a:xfrm>
            <a:off x="1389062" y="2394479"/>
            <a:ext cx="2328333" cy="188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D0C0C-10E8-7075-2AEC-F88A28543F9F}"/>
              </a:ext>
            </a:extLst>
          </p:cNvPr>
          <p:cNvSpPr txBox="1"/>
          <p:nvPr/>
        </p:nvSpPr>
        <p:spPr>
          <a:xfrm>
            <a:off x="-1720850" y="27664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b="1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D3E538-1924-3D29-047B-4E31F9D3C78A}"/>
              </a:ext>
            </a:extLst>
          </p:cNvPr>
          <p:cNvSpPr txBox="1"/>
          <p:nvPr/>
        </p:nvSpPr>
        <p:spPr>
          <a:xfrm>
            <a:off x="832666" y="61664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Wireframe</a:t>
            </a:r>
          </a:p>
        </p:txBody>
      </p:sp>
      <p:pic>
        <p:nvPicPr>
          <p:cNvPr id="4" name="Gráfico 3" descr="Debate de ideias com preenchimento sólido">
            <a:extLst>
              <a:ext uri="{FF2B5EF4-FFF2-40B4-BE49-F238E27FC236}">
                <a16:creationId xmlns:a16="http://schemas.microsoft.com/office/drawing/2014/main" id="{4B011190-128A-0F36-0028-432B9F90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14" name="Gráfico 9" descr="Círculos com setas com preenchimento sólido">
            <a:extLst>
              <a:ext uri="{FF2B5EF4-FFF2-40B4-BE49-F238E27FC236}">
                <a16:creationId xmlns:a16="http://schemas.microsoft.com/office/drawing/2014/main" id="{E4DC94F0-9614-DE35-F3CA-9151434D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pic>
        <p:nvPicPr>
          <p:cNvPr id="3" name="Imagem 5" descr="Uma imagem com diagrama&#10;&#10;Descrição gerada automaticamente">
            <a:extLst>
              <a:ext uri="{FF2B5EF4-FFF2-40B4-BE49-F238E27FC236}">
                <a16:creationId xmlns:a16="http://schemas.microsoft.com/office/drawing/2014/main" id="{149F689E-108E-1FA7-227E-54503ED14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96" y="114211"/>
            <a:ext cx="8669867" cy="6078221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258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0234" y="1644970"/>
            <a:ext cx="9144000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9600">
                <a:latin typeface="Copperplate Gothic Light"/>
                <a:cs typeface="Calibri Light"/>
              </a:rPr>
              <a:t>OBRIGADO</a:t>
            </a:r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FC097-D974-3854-D002-43B83EEA6023}"/>
              </a:ext>
            </a:extLst>
          </p:cNvPr>
          <p:cNvSpPr txBox="1">
            <a:spLocks/>
          </p:cNvSpPr>
          <p:nvPr/>
        </p:nvSpPr>
        <p:spPr>
          <a:xfrm>
            <a:off x="-1926704" y="24021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PT" sz="9600">
                <a:cs typeface="Calibri Light"/>
              </a:rPr>
            </a:br>
            <a:endParaRPr lang="pt-PT" sz="9600">
              <a:cs typeface="Calibri Light"/>
            </a:endParaRPr>
          </a:p>
        </p:txBody>
      </p:sp>
      <p:sp>
        <p:nvSpPr>
          <p:cNvPr id="6" name="Lágrima 5">
            <a:extLst>
              <a:ext uri="{FF2B5EF4-FFF2-40B4-BE49-F238E27FC236}">
                <a16:creationId xmlns:a16="http://schemas.microsoft.com/office/drawing/2014/main" id="{DF70D469-DEA4-3A1D-1EF8-068CEB687E69}"/>
              </a:ext>
            </a:extLst>
          </p:cNvPr>
          <p:cNvSpPr/>
          <p:nvPr/>
        </p:nvSpPr>
        <p:spPr>
          <a:xfrm>
            <a:off x="2285998" y="4222750"/>
            <a:ext cx="836083" cy="751416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7" name="Lágrima 6">
            <a:extLst>
              <a:ext uri="{FF2B5EF4-FFF2-40B4-BE49-F238E27FC236}">
                <a16:creationId xmlns:a16="http://schemas.microsoft.com/office/drawing/2014/main" id="{D694CAFD-6D10-A3AF-12BB-1E6253F2C608}"/>
              </a:ext>
            </a:extLst>
          </p:cNvPr>
          <p:cNvSpPr/>
          <p:nvPr/>
        </p:nvSpPr>
        <p:spPr>
          <a:xfrm>
            <a:off x="3926414" y="4222750"/>
            <a:ext cx="836083" cy="751416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Lágrima 7">
            <a:extLst>
              <a:ext uri="{FF2B5EF4-FFF2-40B4-BE49-F238E27FC236}">
                <a16:creationId xmlns:a16="http://schemas.microsoft.com/office/drawing/2014/main" id="{16335959-E609-9174-2511-6A7768FE54FA}"/>
              </a:ext>
            </a:extLst>
          </p:cNvPr>
          <p:cNvSpPr/>
          <p:nvPr/>
        </p:nvSpPr>
        <p:spPr>
          <a:xfrm>
            <a:off x="8731249" y="4222750"/>
            <a:ext cx="836083" cy="751416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AEB7E6C8-9CB6-6C96-ECD2-03C70DB0BA24}"/>
              </a:ext>
            </a:extLst>
          </p:cNvPr>
          <p:cNvSpPr/>
          <p:nvPr/>
        </p:nvSpPr>
        <p:spPr>
          <a:xfrm>
            <a:off x="5471581" y="4222749"/>
            <a:ext cx="836083" cy="751416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áfico 3" descr="Debate de ideias com preenchimento sólido">
            <a:extLst>
              <a:ext uri="{FF2B5EF4-FFF2-40B4-BE49-F238E27FC236}">
                <a16:creationId xmlns:a16="http://schemas.microsoft.com/office/drawing/2014/main" id="{2BB55C9F-EBC6-8056-70F7-BC89CEB6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" y="82550"/>
            <a:ext cx="914400" cy="914400"/>
          </a:xfrm>
          <a:prstGeom prst="rect">
            <a:avLst/>
          </a:prstGeom>
        </p:spPr>
      </p:pic>
      <p:pic>
        <p:nvPicPr>
          <p:cNvPr id="4" name="Gráfico 9" descr="Círculos com setas com preenchimento sólido">
            <a:extLst>
              <a:ext uri="{FF2B5EF4-FFF2-40B4-BE49-F238E27FC236}">
                <a16:creationId xmlns:a16="http://schemas.microsoft.com/office/drawing/2014/main" id="{3B2691DC-E374-150A-6B9B-35E3642A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759" y="5940425"/>
            <a:ext cx="914400" cy="914400"/>
          </a:xfrm>
          <a:prstGeom prst="rect">
            <a:avLst/>
          </a:prstGeom>
        </p:spPr>
      </p:pic>
      <p:sp>
        <p:nvSpPr>
          <p:cNvPr id="11" name="Lágrima 10">
            <a:extLst>
              <a:ext uri="{FF2B5EF4-FFF2-40B4-BE49-F238E27FC236}">
                <a16:creationId xmlns:a16="http://schemas.microsoft.com/office/drawing/2014/main" id="{2323ACB4-09B7-12B6-115F-CAC202925BA7}"/>
              </a:ext>
            </a:extLst>
          </p:cNvPr>
          <p:cNvSpPr/>
          <p:nvPr/>
        </p:nvSpPr>
        <p:spPr>
          <a:xfrm>
            <a:off x="7101414" y="4222750"/>
            <a:ext cx="836083" cy="751416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5DBDCE-0987-FFB0-B138-A7EFAFB36E74}"/>
              </a:ext>
            </a:extLst>
          </p:cNvPr>
          <p:cNvSpPr txBox="1"/>
          <p:nvPr/>
        </p:nvSpPr>
        <p:spPr>
          <a:xfrm>
            <a:off x="86993" y="3426353"/>
            <a:ext cx="12012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Copperplate Gothic Light"/>
                <a:cs typeface="Calibri"/>
              </a:rPr>
              <a:t>Integrantes: </a:t>
            </a:r>
            <a:r>
              <a:rPr lang="pt-PT" dirty="0">
                <a:latin typeface="Copperplate Gothic Light"/>
                <a:ea typeface="+mn-lt"/>
                <a:cs typeface="+mn-lt"/>
              </a:rPr>
              <a:t>Samuel Leite, Wesley Henrique, Rafael Mendes, Pedro Melo e </a:t>
            </a:r>
            <a:r>
              <a:rPr lang="pt-PT" dirty="0" err="1">
                <a:latin typeface="Copperplate Gothic Light"/>
                <a:ea typeface="+mn-lt"/>
                <a:cs typeface="+mn-lt"/>
              </a:rPr>
              <a:t>Wenderson</a:t>
            </a:r>
            <a:r>
              <a:rPr lang="pt-PT" dirty="0">
                <a:latin typeface="Copperplate Gothic Light"/>
                <a:ea typeface="+mn-lt"/>
                <a:cs typeface="+mn-lt"/>
              </a:rPr>
              <a:t> Ramos.</a:t>
            </a:r>
            <a:endParaRPr lang="pt-PT" dirty="0">
              <a:latin typeface="Copperplate Gothic 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37BCA3-A7E6-C649-0737-4CCED92C3648}"/>
              </a:ext>
            </a:extLst>
          </p:cNvPr>
          <p:cNvSpPr txBox="1"/>
          <p:nvPr/>
        </p:nvSpPr>
        <p:spPr>
          <a:xfrm>
            <a:off x="161395" y="5834062"/>
            <a:ext cx="6185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Copperplate Gothic Light"/>
                <a:ea typeface="+mn-lt"/>
                <a:cs typeface="+mn-lt"/>
              </a:rPr>
              <a:t>Curso: Sistema de Informação </a:t>
            </a:r>
          </a:p>
          <a:p>
            <a:r>
              <a:rPr lang="pt-PT" dirty="0">
                <a:latin typeface="Copperplate Gothic Light"/>
                <a:ea typeface="+mn-lt"/>
                <a:cs typeface="+mn-lt"/>
              </a:rPr>
              <a:t>Professores: João </a:t>
            </a:r>
            <a:r>
              <a:rPr lang="pt-PT" dirty="0" err="1">
                <a:latin typeface="Copperplate Gothic Light"/>
                <a:ea typeface="+mn-lt"/>
                <a:cs typeface="+mn-lt"/>
              </a:rPr>
              <a:t>Caram</a:t>
            </a:r>
            <a:r>
              <a:rPr lang="pt-PT" dirty="0">
                <a:latin typeface="Copperplate Gothic Light"/>
                <a:ea typeface="+mn-lt"/>
                <a:cs typeface="+mn-lt"/>
              </a:rPr>
              <a:t> e Gabriel Barbosa </a:t>
            </a:r>
          </a:p>
        </p:txBody>
      </p:sp>
    </p:spTree>
    <p:extLst>
      <p:ext uri="{BB962C8B-B14F-4D97-AF65-F5344CB8AC3E}">
        <p14:creationId xmlns:p14="http://schemas.microsoft.com/office/powerpoint/2010/main" val="383127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Take it </vt:lpstr>
      <vt:lpstr>Take it </vt:lpstr>
      <vt:lpstr> </vt:lpstr>
      <vt:lpstr> </vt:lpstr>
      <vt:lpstr> </vt:lpstr>
      <vt:lpstr> </vt:lpstr>
      <vt:lpstr>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55</cp:revision>
  <dcterms:created xsi:type="dcterms:W3CDTF">2023-03-29T01:54:23Z</dcterms:created>
  <dcterms:modified xsi:type="dcterms:W3CDTF">2023-03-30T15:40:20Z</dcterms:modified>
</cp:coreProperties>
</file>