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aP2R8vySE1niD9GOytkK4TxD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7fdeeb1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7fdeeb1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27fdeeb1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27fdeeb1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27fdeeb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27fdeeb1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27fdeeb1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27fdeeb1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27fdeeb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27fdeeb1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7fdeeb1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27fdeeb1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" name="Google Shape;18;p4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9" name="Google Shape;19;p4"/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/>
              <a:ahLst/>
              <a:cxnLst/>
              <a:rect l="l" t="t" r="r" b="b"/>
              <a:pathLst>
                <a:path w="571820" h="1316717" extrusionOk="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4"/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4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/>
                <a:ahLst/>
                <a:cxnLst/>
                <a:rect l="l" t="t" r="r" b="b"/>
                <a:pathLst>
                  <a:path w="571820" h="1311956" extrusionOk="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4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36" name="Google Shape;36;p6"/>
            <p:cNvGrpSpPr/>
            <p:nvPr/>
          </p:nvGrpSpPr>
          <p:grpSpPr>
            <a:xfrm rot="-2700000" flipH="1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37" name="Google Shape;37;p6"/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9" name="Google Shape;39;p6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40" name="Google Shape;40;p6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6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" name="Google Shape;42;p6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43" name="Google Shape;43;p6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44;p6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" name="Google Shape;45;p6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46" name="Google Shape;46;p6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EFA3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8" name="Google Shape;48;p6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3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4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pic" idx="2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FA368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A368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A368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A368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A368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4983899" y="1089025"/>
            <a:ext cx="6119131" cy="134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400" b="0" i="0" u="none" strike="noStrike">
                <a:latin typeface="Arial"/>
                <a:ea typeface="Arial"/>
                <a:cs typeface="Arial"/>
                <a:sym typeface="Arial"/>
              </a:rPr>
              <a:t>EMOTION-BASED MOVIE RECOMMENDATION SYSTEM</a:t>
            </a:r>
            <a:endParaRPr sz="340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members:</a:t>
            </a:r>
            <a:endParaRPr/>
          </a:p>
          <a:p>
            <a:pPr marL="1371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Libang Xia, Xinyi Zhang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Zixi Wang, Zihe Wang</a:t>
            </a:r>
            <a:endParaRPr/>
          </a:p>
        </p:txBody>
      </p:sp>
      <p:pic>
        <p:nvPicPr>
          <p:cNvPr id="107" name="Google Shape;107;p1" descr="Triangular abstract background"/>
          <p:cNvPicPr preferRelativeResize="0"/>
          <p:nvPr/>
        </p:nvPicPr>
        <p:blipFill rotWithShape="1">
          <a:blip r:embed="rId3">
            <a:alphaModFix/>
          </a:blip>
          <a:srcRect l="27814" r="34576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"/>
          <p:cNvCxnSpPr/>
          <p:nvPr/>
        </p:nvCxnSpPr>
        <p:spPr>
          <a:xfrm>
            <a:off x="7773465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Emotion based recommendations: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5396100" cy="3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20000"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Emotions can play a significant role in how people enjoy and connect with movies.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It has the potential to provide more personalized and satisfying movie recommendations for users.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People tend to watch movies for different reasons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	*  Empathy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	*  Cheer up 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Important to match emotion content of movies with emotional response of users. How?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650" y="1852350"/>
            <a:ext cx="4978826" cy="29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7fdeeb14_0_4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Emotion extraction of movies:</a:t>
            </a:r>
            <a:endParaRPr/>
          </a:p>
        </p:txBody>
      </p:sp>
      <p:sp>
        <p:nvSpPr>
          <p:cNvPr id="121" name="Google Shape;121;g2227fdeeb14_0_4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55317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Requires a dataset of movies with their emotional contents. — text2emotion python library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* original dataset Kaggle movie recommendation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Calculate the emotion distribution of the movie based on the movie description, user reviews.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happy, sad, angry, fearful, surprised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Emotions are conveyed by continuous scores representing the intensity of a particular emotion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2227fdeeb14_0_4"/>
          <p:cNvPicPr preferRelativeResize="0"/>
          <p:nvPr/>
        </p:nvPicPr>
        <p:blipFill rotWithShape="1">
          <a:blip r:embed="rId3">
            <a:alphaModFix/>
          </a:blip>
          <a:srcRect l="-4910" r="4910"/>
          <a:stretch/>
        </p:blipFill>
        <p:spPr>
          <a:xfrm>
            <a:off x="6298175" y="3764988"/>
            <a:ext cx="5531700" cy="24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227fdeeb1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200" y="888775"/>
            <a:ext cx="3262276" cy="2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27fdeeb14_0_17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Emotion quantification of users:</a:t>
            </a:r>
            <a:endParaRPr/>
          </a:p>
        </p:txBody>
      </p:sp>
      <p:sp>
        <p:nvSpPr>
          <p:cNvPr id="129" name="Google Shape;129;g2227fdeeb14_0_17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55317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3929" algn="l" rtl="0">
              <a:spcBef>
                <a:spcPts val="100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Human emotions are complex and hard to specify.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929" algn="l" rtl="0">
              <a:spcBef>
                <a:spcPts val="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Current approach: questionnaires: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*on a scale from 1 to 10, what level of happiness?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Collect for all 5 kinds of question, normalize and create a current emotion vector.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Secondary approach: keyword selection: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provide random emotion-related words/phrases for user to select. Then analyze the combined string with text2emotion.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2227fdeeb1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700" y="1580425"/>
            <a:ext cx="4083825" cy="2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7fdeeb14_0_22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 user expectation:</a:t>
            </a:r>
            <a:endParaRPr/>
          </a:p>
        </p:txBody>
      </p:sp>
      <p:sp>
        <p:nvSpPr>
          <p:cNvPr id="136" name="Google Shape;136;g2227fdeeb14_0_22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49275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lvl="0" indent="-343929" algn="l" rtl="0">
              <a:spcBef>
                <a:spcPts val="100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User may prefer movies with different emotions: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*change their current emotion?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*empathize with their current emotion?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*need a target vector to match to the movies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Acquire user expectation with prompted questions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Create an N*N matrix for target vector through matrix multiplication.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2227fdeeb14_0_22"/>
          <p:cNvPicPr preferRelativeResize="0"/>
          <p:nvPr/>
        </p:nvPicPr>
        <p:blipFill rotWithShape="1">
          <a:blip r:embed="rId3">
            <a:alphaModFix/>
          </a:blip>
          <a:srcRect b="10825"/>
          <a:stretch/>
        </p:blipFill>
        <p:spPr>
          <a:xfrm>
            <a:off x="6007000" y="1790706"/>
            <a:ext cx="6032600" cy="302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7fdeeb14_0_27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a sample movie for user: </a:t>
            </a:r>
            <a:endParaRPr/>
          </a:p>
        </p:txBody>
      </p:sp>
      <p:sp>
        <p:nvSpPr>
          <p:cNvPr id="143" name="Google Shape;143;g2227fdeeb14_0_27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49275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3929" algn="l" rtl="0">
              <a:spcBef>
                <a:spcPts val="100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With the target vector and emotion vector of movies, select the one with highest cosine similarity, a sample.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929" algn="l" rtl="0">
              <a:spcBef>
                <a:spcPts val="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The sample movie allows user to provide feedback: too much? Or too little…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929" algn="l" rtl="0">
              <a:spcBef>
                <a:spcPts val="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if necessary, transform the target vector until user agrees with the sample.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g2227fdeeb1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7" y="1011250"/>
            <a:ext cx="3341850" cy="37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227fdeeb14_0_27"/>
          <p:cNvPicPr preferRelativeResize="0"/>
          <p:nvPr/>
        </p:nvPicPr>
        <p:blipFill rotWithShape="1">
          <a:blip r:embed="rId4">
            <a:alphaModFix/>
          </a:blip>
          <a:srcRect b="6794"/>
          <a:stretch/>
        </p:blipFill>
        <p:spPr>
          <a:xfrm>
            <a:off x="1398250" y="4329425"/>
            <a:ext cx="6022699" cy="2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7fdeeb14_0_32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recommendation after sample: </a:t>
            </a:r>
            <a:endParaRPr/>
          </a:p>
        </p:txBody>
      </p:sp>
      <p:sp>
        <p:nvSpPr>
          <p:cNvPr id="151" name="Google Shape;151;g2227fdeeb14_0_32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49275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3929" algn="l" rtl="0">
              <a:spcBef>
                <a:spcPts val="100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Use content-based recommendations based on the sample movie.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929" algn="l" rtl="0">
              <a:spcBef>
                <a:spcPts val="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Movies share similar content cause similar emotional response. 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* Can’t rely solely on emotion vectors.</a:t>
            </a:r>
            <a:endParaRPr sz="1816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929" algn="l" rtl="0">
              <a:spcBef>
                <a:spcPts val="1000"/>
              </a:spcBef>
              <a:spcAft>
                <a:spcPts val="0"/>
              </a:spcAft>
              <a:buSzPts val="1816"/>
              <a:buFont typeface="Times New Roman"/>
              <a:buChar char="●"/>
            </a:pPr>
            <a:r>
              <a:rPr lang="en-US" sz="1816" b="1">
                <a:latin typeface="Times New Roman"/>
                <a:ea typeface="Times New Roman"/>
                <a:cs typeface="Times New Roman"/>
                <a:sym typeface="Times New Roman"/>
              </a:rPr>
              <a:t>Hybrid methods provide more nuanced and accurate recommendations.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7fdeeb14_0_47"/>
          <p:cNvSpPr txBox="1">
            <a:spLocks noGrp="1"/>
          </p:cNvSpPr>
          <p:nvPr>
            <p:ph type="body" idx="1"/>
          </p:nvPr>
        </p:nvSpPr>
        <p:spPr>
          <a:xfrm>
            <a:off x="1030150" y="951950"/>
            <a:ext cx="100266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36576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4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4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900" b="1">
                <a:latin typeface="Times New Roman"/>
                <a:ea typeface="Times New Roman"/>
                <a:cs typeface="Times New Roman"/>
                <a:sym typeface="Times New Roman"/>
              </a:rPr>
              <a:t> Q&amp;A</a:t>
            </a:r>
            <a:endParaRPr sz="4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Noto Sans Symbols</vt:lpstr>
      <vt:lpstr>Arial</vt:lpstr>
      <vt:lpstr>Avenir</vt:lpstr>
      <vt:lpstr>Rockwell</vt:lpstr>
      <vt:lpstr>Times New Roman</vt:lpstr>
      <vt:lpstr>LeafVTI</vt:lpstr>
      <vt:lpstr>EMOTION-BASED MOVIE RECOMMENDATION SYSTEM</vt:lpstr>
      <vt:lpstr>Emotion based recommendations:</vt:lpstr>
      <vt:lpstr>Emotion extraction of movies:</vt:lpstr>
      <vt:lpstr>Emotion quantification of users:</vt:lpstr>
      <vt:lpstr>Meet user expectation:</vt:lpstr>
      <vt:lpstr>Get a sample movie for user: </vt:lpstr>
      <vt:lpstr>More recommendation after sample: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EMOTION-BASED MOVIE RECOMMENDATION SYSTEM</dc:title>
  <dc:creator>Shane Wang</dc:creator>
  <cp:lastModifiedBy>Libang Xia</cp:lastModifiedBy>
  <cp:revision>1</cp:revision>
  <dcterms:created xsi:type="dcterms:W3CDTF">2023-03-22T16:04:12Z</dcterms:created>
  <dcterms:modified xsi:type="dcterms:W3CDTF">2023-03-30T01:55:46Z</dcterms:modified>
</cp:coreProperties>
</file>