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93BAFB-54F2-4E96-884A-E110F4296E7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52ED53-CF25-48CB-9090-7FDC4DCC8F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bucket.org/account/signup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for Ice lab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Andrew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Team leaders need to control “merges” so that “master” branch stays functional</a:t>
            </a:r>
          </a:p>
          <a:p>
            <a:endParaRPr lang="en-US" dirty="0"/>
          </a:p>
          <a:p>
            <a:r>
              <a:rPr lang="en-US" dirty="0" smtClean="0"/>
              <a:t>How? Team creates “Pull Request” and leader approves/rejects!</a:t>
            </a:r>
          </a:p>
          <a:p>
            <a:endParaRPr lang="en-US" dirty="0"/>
          </a:p>
          <a:p>
            <a:r>
              <a:rPr lang="en-US" dirty="0" smtClean="0"/>
              <a:t>Let’s let </a:t>
            </a:r>
            <a:r>
              <a:rPr lang="en-US" dirty="0" err="1" smtClean="0"/>
              <a:t>bitbucket</a:t>
            </a:r>
            <a:r>
              <a:rPr lang="en-US" dirty="0" smtClean="0"/>
              <a:t> do this for us!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tools for Windows: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www.git-scm.com/downloads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command line is called “GIT bash” and the </a:t>
            </a:r>
            <a:r>
              <a:rPr lang="en-US" dirty="0" err="1" smtClean="0"/>
              <a:t>gui</a:t>
            </a:r>
            <a:r>
              <a:rPr lang="en-US" dirty="0" smtClean="0"/>
              <a:t> is called “GIT </a:t>
            </a:r>
            <a:r>
              <a:rPr lang="en-US" dirty="0" err="1" smtClean="0"/>
              <a:t>gui</a:t>
            </a:r>
            <a:r>
              <a:rPr lang="en-US" dirty="0" smtClean="0"/>
              <a:t>”. After installation, look in </a:t>
            </a:r>
          </a:p>
          <a:p>
            <a:pPr marL="0" indent="0">
              <a:buNone/>
            </a:pPr>
            <a:r>
              <a:rPr lang="en-US" dirty="0" smtClean="0"/>
              <a:t>Start/All Programs/GIT</a:t>
            </a:r>
          </a:p>
        </p:txBody>
      </p:sp>
    </p:spTree>
    <p:extLst>
      <p:ext uri="{BB962C8B-B14F-4D97-AF65-F5344CB8AC3E}">
        <p14:creationId xmlns:p14="http://schemas.microsoft.com/office/powerpoint/2010/main" val="346211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29600" cy="2449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a </a:t>
            </a:r>
            <a:r>
              <a:rPr lang="en-US" dirty="0" err="1" smtClean="0"/>
              <a:t>bitbucket</a:t>
            </a:r>
            <a:r>
              <a:rPr lang="en-US" dirty="0" smtClean="0"/>
              <a:t> account:</a:t>
            </a:r>
          </a:p>
          <a:p>
            <a:pPr lvl="1"/>
            <a:r>
              <a:rPr lang="en-US" dirty="0">
                <a:hlinkClick r:id="rId2"/>
              </a:rPr>
              <a:t>https://bitbucket.org/account/signup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Login as admin and add yourself to ICE group</a:t>
            </a:r>
          </a:p>
          <a:p>
            <a:pPr lvl="1"/>
            <a:r>
              <a:rPr lang="en-US" dirty="0" smtClean="0"/>
              <a:t>Username: generic_ice_user</a:t>
            </a:r>
          </a:p>
          <a:p>
            <a:pPr lvl="1"/>
            <a:r>
              <a:rPr lang="en-US" dirty="0" smtClean="0"/>
              <a:t>Password: icelabsfsu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05"/>
          <a:stretch/>
        </p:blipFill>
        <p:spPr>
          <a:xfrm>
            <a:off x="381000" y="4114800"/>
            <a:ext cx="8045527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6781800" y="3124200"/>
            <a:ext cx="22098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yourself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493532"/>
            <a:ext cx="21336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Access ICE team here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3581400" y="3862864"/>
            <a:ext cx="1905000" cy="1699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7772400" y="3493532"/>
            <a:ext cx="114300" cy="2145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4343400"/>
            <a:ext cx="30480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Logged in as generic_ice_user: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4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752600"/>
            <a:ext cx="1828800" cy="4343400"/>
          </a:xfrm>
        </p:spPr>
        <p:txBody>
          <a:bodyPr/>
          <a:lstStyle/>
          <a:p>
            <a:r>
              <a:rPr lang="en-US" dirty="0" smtClean="0"/>
              <a:t>In the “Manage Team” screen, click “Add Member”</a:t>
            </a:r>
          </a:p>
          <a:p>
            <a:r>
              <a:rPr lang="en-US" dirty="0" smtClean="0"/>
              <a:t>Type the username you created in the last slide</a:t>
            </a:r>
          </a:p>
          <a:p>
            <a:r>
              <a:rPr lang="en-US" dirty="0" smtClean="0"/>
              <a:t>Please only add yourself as a Developer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16677"/>
            <a:ext cx="6400800" cy="4291445"/>
          </a:xfrm>
        </p:spPr>
      </p:pic>
    </p:spTree>
    <p:extLst>
      <p:ext uri="{BB962C8B-B14F-4D97-AF65-F5344CB8AC3E}">
        <p14:creationId xmlns:p14="http://schemas.microsoft.com/office/powerpoint/2010/main" val="361162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Get the Source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37266"/>
            <a:ext cx="6528034" cy="1371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5317" y="265118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this link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513717" y="2835850"/>
            <a:ext cx="1371600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52048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bitbucket</a:t>
            </a:r>
            <a:r>
              <a:rPr lang="en-US" dirty="0" smtClean="0"/>
              <a:t> and navigate the repository you want to work 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6" y="3478516"/>
            <a:ext cx="5296639" cy="3210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9800" y="4267200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“clone” the repository to your local system using GIT Bash</a:t>
            </a:r>
          </a:p>
          <a:p>
            <a:endParaRPr lang="en-US" dirty="0" smtClean="0"/>
          </a:p>
          <a:p>
            <a:r>
              <a:rPr lang="en-US" dirty="0" smtClean="0"/>
              <a:t>And login, password will be for what ever </a:t>
            </a:r>
            <a:r>
              <a:rPr lang="en-US" dirty="0" err="1" smtClean="0"/>
              <a:t>bitbucket</a:t>
            </a:r>
            <a:r>
              <a:rPr lang="en-US" dirty="0" smtClean="0"/>
              <a:t> account you got the link from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05400" y="4572000"/>
            <a:ext cx="1094117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95400" y="5638800"/>
            <a:ext cx="4724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6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Started: Isolate your changes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68"/>
          <a:stretch/>
        </p:blipFill>
        <p:spPr>
          <a:xfrm>
            <a:off x="152399" y="2254400"/>
            <a:ext cx="3867509" cy="2534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0023" y="1951741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parent folder is created</a:t>
            </a:r>
          </a:p>
          <a:p>
            <a:endParaRPr lang="en-US" dirty="0" smtClean="0"/>
          </a:p>
          <a:p>
            <a:r>
              <a:rPr lang="en-US" dirty="0" smtClean="0"/>
              <a:t>also notice default branch is master</a:t>
            </a:r>
          </a:p>
          <a:p>
            <a:endParaRPr lang="en-US" dirty="0"/>
          </a:p>
          <a:p>
            <a:r>
              <a:rPr lang="en-US" dirty="0" smtClean="0"/>
              <a:t>To avoid mucking up the “stable” code, create a local branch</a:t>
            </a:r>
          </a:p>
          <a:p>
            <a:endParaRPr lang="en-US" dirty="0"/>
          </a:p>
          <a:p>
            <a:r>
              <a:rPr lang="en-US" dirty="0" smtClean="0"/>
              <a:t>Checkout the branch to make the changes effect that branch only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status” here should match example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14400" y="2254400"/>
            <a:ext cx="3657600" cy="26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29000" y="2743200"/>
            <a:ext cx="130834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05000" y="3261201"/>
            <a:ext cx="28323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086153" y="3581400"/>
            <a:ext cx="2638247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8000" y="4267200"/>
            <a:ext cx="1689340" cy="6937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First Commit pt.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3886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Once your happy with your changes switch back to GIT Bash</a:t>
            </a:r>
          </a:p>
          <a:p>
            <a:pPr lvl="1"/>
            <a:r>
              <a:rPr lang="en-US" dirty="0" smtClean="0"/>
              <a:t>Notice that </a:t>
            </a:r>
            <a:r>
              <a:rPr lang="en-US" dirty="0" err="1" smtClean="0"/>
              <a:t>git</a:t>
            </a:r>
            <a:r>
              <a:rPr lang="en-US" dirty="0" smtClean="0"/>
              <a:t> status will now show “</a:t>
            </a:r>
            <a:r>
              <a:rPr lang="en-US" dirty="0" err="1" smtClean="0"/>
              <a:t>unstaged</a:t>
            </a:r>
            <a:r>
              <a:rPr lang="en-US" dirty="0" smtClean="0"/>
              <a:t>” changes</a:t>
            </a:r>
          </a:p>
          <a:p>
            <a:pPr lvl="1"/>
            <a:r>
              <a:rPr lang="en-US" dirty="0" smtClean="0"/>
              <a:t>Make sure the “commit” will get these changes by “add”-</a:t>
            </a:r>
            <a:r>
              <a:rPr lang="en-US" dirty="0" err="1" smtClean="0"/>
              <a:t>ing</a:t>
            </a:r>
            <a:r>
              <a:rPr lang="en-US" dirty="0" smtClean="0"/>
              <a:t> the changed files</a:t>
            </a:r>
          </a:p>
          <a:p>
            <a:pPr lvl="2"/>
            <a:r>
              <a:rPr lang="en-US" dirty="0" smtClean="0"/>
              <a:t>Notice here that I used“--all” which is acceptable if you only changed one file</a:t>
            </a:r>
          </a:p>
          <a:p>
            <a:pPr lvl="1"/>
            <a:r>
              <a:rPr lang="en-US" dirty="0" smtClean="0"/>
              <a:t>Now, changes that will be applied to the commit will show in green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0"/>
            <a:ext cx="5981746" cy="3369397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3886200" y="2743200"/>
            <a:ext cx="6096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71900" y="3643859"/>
            <a:ext cx="685800" cy="308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3800" y="4804749"/>
            <a:ext cx="762000" cy="720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3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First Commit pt.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4898"/>
            <a:ext cx="5420481" cy="49346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1676400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Trying to commit now will throw </a:t>
            </a:r>
          </a:p>
          <a:p>
            <a:r>
              <a:rPr lang="en-US" dirty="0" smtClean="0"/>
              <a:t>This error</a:t>
            </a:r>
          </a:p>
          <a:p>
            <a:endParaRPr lang="en-US" dirty="0"/>
          </a:p>
          <a:p>
            <a:r>
              <a:rPr lang="en-US" dirty="0" smtClean="0"/>
              <a:t>Please follow these instruction </a:t>
            </a:r>
          </a:p>
          <a:p>
            <a:r>
              <a:rPr lang="en-US" dirty="0" smtClean="0"/>
              <a:t>PLEASE omit “—global” when using a lab computer</a:t>
            </a:r>
          </a:p>
          <a:p>
            <a:r>
              <a:rPr lang="en-US" dirty="0" smtClean="0"/>
              <a:t>This setup is only required once in each local repository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the commit, use “push” to push your branch to the remote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1828800"/>
            <a:ext cx="2362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10000" y="2133600"/>
            <a:ext cx="1905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05200" y="2553563"/>
            <a:ext cx="2209800" cy="1896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76600" y="2636952"/>
            <a:ext cx="2438400" cy="1062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38600" y="2971800"/>
            <a:ext cx="1752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09800" y="4800600"/>
            <a:ext cx="34671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4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Sharing Changes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5771"/>
            <a:ext cx="9144000" cy="4506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60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pull request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60020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which branch with changes you think should </a:t>
            </a:r>
            <a:r>
              <a:rPr lang="en-US" sz="1400" dirty="0" smtClean="0"/>
              <a:t>propagate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0751" y="151218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submit changes to “upstream”, master will be reserved for major milestones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85900" y="1969532"/>
            <a:ext cx="0" cy="1840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81800" y="2133600"/>
            <a:ext cx="0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8600" y="2133600"/>
            <a:ext cx="0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5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Repository – A tracked filesystem</a:t>
            </a:r>
          </a:p>
          <a:p>
            <a:r>
              <a:rPr lang="en-US" dirty="0" smtClean="0"/>
              <a:t>Tracked – VCS Knows about it and will limit your ability to change it (a helpful feature)</a:t>
            </a:r>
          </a:p>
          <a:p>
            <a:r>
              <a:rPr lang="en-US" dirty="0" smtClean="0"/>
              <a:t>VCS – Version control system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 – A version of the repository that we want to make changes to</a:t>
            </a:r>
          </a:p>
          <a:p>
            <a:r>
              <a:rPr lang="en-US" dirty="0" smtClean="0"/>
              <a:t>Remote – A repository located off-disk      		(on </a:t>
            </a:r>
            <a:r>
              <a:rPr lang="en-US" dirty="0" err="1" smtClean="0"/>
              <a:t>bitbucket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1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1905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0" y="1752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all the files into a *new*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2447329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80371" y="21730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file(s) from remote based on current branch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971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27064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pull, switches branch if necessary/possible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7400" y="3505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3646" y="333330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the changes valid (more on this later)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62200" y="39624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3810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the current state of files the new state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60994" y="4572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5994" y="4419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the remote copy look like this copy (last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Clone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Push to the remote</a:t>
            </a:r>
          </a:p>
          <a:p>
            <a:r>
              <a:rPr lang="en-US" dirty="0" smtClean="0"/>
              <a:t>Checkout that commit</a:t>
            </a:r>
          </a:p>
          <a:p>
            <a:r>
              <a:rPr lang="en-US" dirty="0" smtClean="0"/>
              <a:t>Stage these changes</a:t>
            </a:r>
          </a:p>
          <a:p>
            <a:r>
              <a:rPr lang="en-US" dirty="0" smtClean="0"/>
              <a:t>Commit these changes</a:t>
            </a:r>
          </a:p>
          <a:p>
            <a:r>
              <a:rPr lang="en-US" dirty="0" smtClean="0"/>
              <a:t>File not tracked, need add</a:t>
            </a:r>
          </a:p>
          <a:p>
            <a:r>
              <a:rPr lang="en-US" dirty="0" smtClean="0"/>
              <a:t>Pull this branch only</a:t>
            </a:r>
          </a:p>
          <a:p>
            <a:r>
              <a:rPr lang="en-US" dirty="0" smtClean="0"/>
              <a:t>Commit to that branch only</a:t>
            </a:r>
          </a:p>
          <a:p>
            <a:r>
              <a:rPr lang="en-US" dirty="0" smtClean="0"/>
              <a:t>Check-in your changes!</a:t>
            </a:r>
          </a:p>
        </p:txBody>
      </p:sp>
    </p:spTree>
    <p:extLst>
      <p:ext uri="{BB962C8B-B14F-4D97-AF65-F5344CB8AC3E}">
        <p14:creationId xmlns:p14="http://schemas.microsoft.com/office/powerpoint/2010/main" val="15045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source (clone or pull)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branch to keep master safe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as few changes as possible, preferably any task should require a few “commits”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Stage changes and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work is done (don’t leave until you commit!)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changes to remote</a:t>
            </a:r>
          </a:p>
        </p:txBody>
      </p:sp>
    </p:spTree>
    <p:extLst>
      <p:ext uri="{BB962C8B-B14F-4D97-AF65-F5344CB8AC3E}">
        <p14:creationId xmlns:p14="http://schemas.microsoft.com/office/powerpoint/2010/main" val="39977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505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First time: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&lt;link&gt;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Subsequently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fetch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&lt;choose a name&gt;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&lt;that branch&gt;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--all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“&lt;inset short message here&gt;”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and Committing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&lt;branch name&gt;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347</TotalTime>
  <Words>698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Basic Git for Ice lab use</vt:lpstr>
      <vt:lpstr>Vocabulary</vt:lpstr>
      <vt:lpstr>Commands</vt:lpstr>
      <vt:lpstr>Talking in Git</vt:lpstr>
      <vt:lpstr>Basic Workflow</vt:lpstr>
      <vt:lpstr>Get the source</vt:lpstr>
      <vt:lpstr>Make a branch</vt:lpstr>
      <vt:lpstr>Staging and Committing</vt:lpstr>
      <vt:lpstr>Push</vt:lpstr>
      <vt:lpstr>Making a difference</vt:lpstr>
      <vt:lpstr>Getting started</vt:lpstr>
      <vt:lpstr>Getting started</vt:lpstr>
      <vt:lpstr>Getting Started</vt:lpstr>
      <vt:lpstr>Getting Started: Get the Source</vt:lpstr>
      <vt:lpstr>Getting Started: Isolate your changes</vt:lpstr>
      <vt:lpstr>Getting Started: First Commit pt. 1</vt:lpstr>
      <vt:lpstr>Getting Started: First Commit pt. 2</vt:lpstr>
      <vt:lpstr>Getting Started: Sharing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 for Ice lab use</dc:title>
  <dc:creator>admin</dc:creator>
  <cp:lastModifiedBy>admin</cp:lastModifiedBy>
  <cp:revision>12</cp:revision>
  <dcterms:created xsi:type="dcterms:W3CDTF">2015-10-01T23:40:46Z</dcterms:created>
  <dcterms:modified xsi:type="dcterms:W3CDTF">2015-10-06T23:45:51Z</dcterms:modified>
</cp:coreProperties>
</file>