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2" r:id="rId5"/>
    <p:sldId id="265" r:id="rId6"/>
    <p:sldId id="261" r:id="rId7"/>
    <p:sldId id="260" r:id="rId8"/>
    <p:sldId id="258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D6D-26A1-4814-8827-AA0714916994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9CA-6E27-4D66-AB92-11C01A0E42C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50031" y="765027"/>
            <a:ext cx="43410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250032" y="250678"/>
            <a:ext cx="2626518" cy="504825"/>
          </a:xfrm>
        </p:spPr>
        <p:txBody>
          <a:bodyPr anchor="ctr"/>
          <a:lstStyle>
            <a:lvl1pPr marL="0" indent="0">
              <a:buNone/>
              <a:defRPr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Input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99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D6D-26A1-4814-8827-AA0714916994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9CA-6E27-4D66-AB92-11C01A0E42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2273499" y="1933575"/>
            <a:ext cx="4597003" cy="131445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Title of Your Slides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4" hasCustomPrompt="1"/>
          </p:nvPr>
        </p:nvSpPr>
        <p:spPr>
          <a:xfrm>
            <a:off x="3152180" y="4057650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10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3152180" y="4697413"/>
            <a:ext cx="2839641" cy="409575"/>
          </a:xfrm>
        </p:spPr>
        <p:txBody>
          <a:bodyPr anchor="ctr"/>
          <a:lstStyle>
            <a:lvl1pPr marL="0" indent="0" algn="ctr">
              <a:buNone/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Department</a:t>
            </a:r>
            <a:endParaRPr lang="zh-CN" altLang="en-US" dirty="0"/>
          </a:p>
        </p:txBody>
      </p:sp>
      <p:sp>
        <p:nvSpPr>
          <p:cNvPr id="11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3152180" y="5337175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Time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721295" y="135659"/>
            <a:ext cx="1098855" cy="1216892"/>
            <a:chOff x="8121664" y="3962682"/>
            <a:chExt cx="3648456" cy="4040365"/>
          </a:xfrm>
          <a:solidFill>
            <a:srgbClr val="0000FF"/>
          </a:solidFill>
        </p:grpSpPr>
        <p:grpSp>
          <p:nvGrpSpPr>
            <p:cNvPr id="15" name="组合 14"/>
            <p:cNvGrpSpPr/>
            <p:nvPr/>
          </p:nvGrpSpPr>
          <p:grpSpPr>
            <a:xfrm>
              <a:off x="8582509" y="4502928"/>
              <a:ext cx="1471678" cy="2121614"/>
              <a:chOff x="6216212" y="1937925"/>
              <a:chExt cx="1471678" cy="2121614"/>
            </a:xfrm>
            <a:grpFill/>
          </p:grpSpPr>
          <p:sp>
            <p:nvSpPr>
              <p:cNvPr id="24" name="任意多边形 23"/>
              <p:cNvSpPr/>
              <p:nvPr/>
            </p:nvSpPr>
            <p:spPr>
              <a:xfrm>
                <a:off x="6482218" y="1937925"/>
                <a:ext cx="1205672" cy="988417"/>
              </a:xfrm>
              <a:custGeom>
                <a:avLst/>
                <a:gdLst>
                  <a:gd name="connsiteX0" fmla="*/ 1205672 w 1205672"/>
                  <a:gd name="connsiteY0" fmla="*/ 0 h 988417"/>
                  <a:gd name="connsiteX1" fmla="*/ 1164046 w 1205672"/>
                  <a:gd name="connsiteY1" fmla="*/ 57370 h 988417"/>
                  <a:gd name="connsiteX2" fmla="*/ 868679 w 1205672"/>
                  <a:gd name="connsiteY2" fmla="*/ 862706 h 988417"/>
                  <a:gd name="connsiteX3" fmla="*/ 845846 w 1205672"/>
                  <a:gd name="connsiteY3" fmla="*/ 988417 h 988417"/>
                  <a:gd name="connsiteX4" fmla="*/ 0 w 1205672"/>
                  <a:gd name="connsiteY4" fmla="*/ 988417 h 988417"/>
                  <a:gd name="connsiteX5" fmla="*/ 53987 w 1205672"/>
                  <a:gd name="connsiteY5" fmla="*/ 886822 h 988417"/>
                  <a:gd name="connsiteX6" fmla="*/ 1172792 w 1205672"/>
                  <a:gd name="connsiteY6" fmla="*/ 5974 h 988417"/>
                  <a:gd name="connsiteX7" fmla="*/ 1205672 w 1205672"/>
                  <a:gd name="connsiteY7" fmla="*/ 0 h 98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5672" h="988417">
                    <a:moveTo>
                      <a:pt x="1205672" y="0"/>
                    </a:moveTo>
                    <a:lnTo>
                      <a:pt x="1164046" y="57370"/>
                    </a:lnTo>
                    <a:cubicBezTo>
                      <a:pt x="1042439" y="246376"/>
                      <a:pt x="940358" y="525193"/>
                      <a:pt x="868679" y="862706"/>
                    </a:cubicBezTo>
                    <a:lnTo>
                      <a:pt x="845846" y="988417"/>
                    </a:lnTo>
                    <a:lnTo>
                      <a:pt x="0" y="988417"/>
                    </a:lnTo>
                    <a:lnTo>
                      <a:pt x="53987" y="886822"/>
                    </a:lnTo>
                    <a:cubicBezTo>
                      <a:pt x="313402" y="441354"/>
                      <a:pt x="710912" y="118484"/>
                      <a:pt x="1172792" y="5974"/>
                    </a:cubicBezTo>
                    <a:lnTo>
                      <a:pt x="12056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6216212" y="3071122"/>
                <a:ext cx="1085941" cy="988417"/>
              </a:xfrm>
              <a:custGeom>
                <a:avLst/>
                <a:gdLst>
                  <a:gd name="connsiteX0" fmla="*/ 197926 w 1085941"/>
                  <a:gd name="connsiteY0" fmla="*/ 0 h 988417"/>
                  <a:gd name="connsiteX1" fmla="*/ 1085941 w 1085941"/>
                  <a:gd name="connsiteY1" fmla="*/ 0 h 988417"/>
                  <a:gd name="connsiteX2" fmla="*/ 1051329 w 1085941"/>
                  <a:gd name="connsiteY2" fmla="*/ 275913 h 988417"/>
                  <a:gd name="connsiteX3" fmla="*/ 1021731 w 1085941"/>
                  <a:gd name="connsiteY3" fmla="*/ 887026 h 988417"/>
                  <a:gd name="connsiteX4" fmla="*/ 1023520 w 1085941"/>
                  <a:gd name="connsiteY4" fmla="*/ 988417 h 988417"/>
                  <a:gd name="connsiteX5" fmla="*/ 601 w 1085941"/>
                  <a:gd name="connsiteY5" fmla="*/ 988417 h 988417"/>
                  <a:gd name="connsiteX6" fmla="*/ 0 w 1085941"/>
                  <a:gd name="connsiteY6" fmla="*/ 974250 h 988417"/>
                  <a:gd name="connsiteX7" fmla="*/ 168319 w 1085941"/>
                  <a:gd name="connsiteY7" fmla="*/ 67804 h 988417"/>
                  <a:gd name="connsiteX8" fmla="*/ 197926 w 1085941"/>
                  <a:gd name="connsiteY8" fmla="*/ 0 h 98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5941" h="988417">
                    <a:moveTo>
                      <a:pt x="197926" y="0"/>
                    </a:moveTo>
                    <a:lnTo>
                      <a:pt x="1085941" y="0"/>
                    </a:lnTo>
                    <a:lnTo>
                      <a:pt x="1051329" y="275913"/>
                    </a:lnTo>
                    <a:cubicBezTo>
                      <a:pt x="1032050" y="470129"/>
                      <a:pt x="1021731" y="675130"/>
                      <a:pt x="1021731" y="887026"/>
                    </a:cubicBezTo>
                    <a:lnTo>
                      <a:pt x="1023520" y="988417"/>
                    </a:lnTo>
                    <a:lnTo>
                      <a:pt x="601" y="988417"/>
                    </a:lnTo>
                    <a:lnTo>
                      <a:pt x="0" y="974250"/>
                    </a:lnTo>
                    <a:cubicBezTo>
                      <a:pt x="0" y="650314"/>
                      <a:pt x="60320" y="343149"/>
                      <a:pt x="168319" y="67804"/>
                    </a:cubicBezTo>
                    <a:lnTo>
                      <a:pt x="1979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8121664" y="3962682"/>
              <a:ext cx="3648456" cy="2661859"/>
            </a:xfrm>
            <a:custGeom>
              <a:avLst/>
              <a:gdLst>
                <a:gd name="connsiteX0" fmla="*/ 1824228 w 3648456"/>
                <a:gd name="connsiteY0" fmla="*/ 0 h 2661859"/>
                <a:gd name="connsiteX1" fmla="*/ 3648456 w 3648456"/>
                <a:gd name="connsiteY1" fmla="*/ 1824228 h 2661859"/>
                <a:gd name="connsiteX2" fmla="*/ 3505099 w 3648456"/>
                <a:gd name="connsiteY2" fmla="*/ 2534300 h 2661859"/>
                <a:gd name="connsiteX3" fmla="*/ 3443650 w 3648456"/>
                <a:gd name="connsiteY3" fmla="*/ 2661859 h 2661859"/>
                <a:gd name="connsiteX4" fmla="*/ 3231184 w 3648456"/>
                <a:gd name="connsiteY4" fmla="*/ 2661859 h 2661859"/>
                <a:gd name="connsiteX5" fmla="*/ 3265432 w 3648456"/>
                <a:gd name="connsiteY5" fmla="*/ 2605485 h 2661859"/>
                <a:gd name="connsiteX6" fmla="*/ 3463253 w 3648456"/>
                <a:gd name="connsiteY6" fmla="*/ 1824229 h 2661859"/>
                <a:gd name="connsiteX7" fmla="*/ 1824229 w 3648456"/>
                <a:gd name="connsiteY7" fmla="*/ 185205 h 2661859"/>
                <a:gd name="connsiteX8" fmla="*/ 185205 w 3648456"/>
                <a:gd name="connsiteY8" fmla="*/ 1824229 h 2661859"/>
                <a:gd name="connsiteX9" fmla="*/ 383026 w 3648456"/>
                <a:gd name="connsiteY9" fmla="*/ 2605485 h 2661859"/>
                <a:gd name="connsiteX10" fmla="*/ 417275 w 3648456"/>
                <a:gd name="connsiteY10" fmla="*/ 2661859 h 2661859"/>
                <a:gd name="connsiteX11" fmla="*/ 204806 w 3648456"/>
                <a:gd name="connsiteY11" fmla="*/ 2661859 h 2661859"/>
                <a:gd name="connsiteX12" fmla="*/ 143357 w 3648456"/>
                <a:gd name="connsiteY12" fmla="*/ 2534300 h 2661859"/>
                <a:gd name="connsiteX13" fmla="*/ 0 w 3648456"/>
                <a:gd name="connsiteY13" fmla="*/ 1824228 h 2661859"/>
                <a:gd name="connsiteX14" fmla="*/ 1824228 w 3648456"/>
                <a:gd name="connsiteY14" fmla="*/ 0 h 266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8456" h="2661859">
                  <a:moveTo>
                    <a:pt x="1824228" y="0"/>
                  </a:moveTo>
                  <a:cubicBezTo>
                    <a:pt x="2831721" y="0"/>
                    <a:pt x="3648456" y="816735"/>
                    <a:pt x="3648456" y="1824228"/>
                  </a:cubicBezTo>
                  <a:cubicBezTo>
                    <a:pt x="3648456" y="2076101"/>
                    <a:pt x="3597410" y="2316052"/>
                    <a:pt x="3505099" y="2534300"/>
                  </a:cubicBezTo>
                  <a:lnTo>
                    <a:pt x="3443650" y="2661859"/>
                  </a:lnTo>
                  <a:lnTo>
                    <a:pt x="3231184" y="2661859"/>
                  </a:lnTo>
                  <a:lnTo>
                    <a:pt x="3265432" y="2605485"/>
                  </a:lnTo>
                  <a:cubicBezTo>
                    <a:pt x="3391591" y="2373246"/>
                    <a:pt x="3463253" y="2107106"/>
                    <a:pt x="3463253" y="1824229"/>
                  </a:cubicBezTo>
                  <a:cubicBezTo>
                    <a:pt x="3463253" y="919021"/>
                    <a:pt x="2729437" y="185205"/>
                    <a:pt x="1824229" y="185205"/>
                  </a:cubicBezTo>
                  <a:cubicBezTo>
                    <a:pt x="919021" y="185205"/>
                    <a:pt x="185205" y="919021"/>
                    <a:pt x="185205" y="1824229"/>
                  </a:cubicBezTo>
                  <a:cubicBezTo>
                    <a:pt x="185205" y="2107106"/>
                    <a:pt x="256867" y="2373246"/>
                    <a:pt x="383026" y="2605485"/>
                  </a:cubicBezTo>
                  <a:lnTo>
                    <a:pt x="417275" y="2661859"/>
                  </a:lnTo>
                  <a:lnTo>
                    <a:pt x="204806" y="2661859"/>
                  </a:lnTo>
                  <a:lnTo>
                    <a:pt x="143357" y="2534300"/>
                  </a:lnTo>
                  <a:cubicBezTo>
                    <a:pt x="51046" y="2316052"/>
                    <a:pt x="0" y="2076101"/>
                    <a:pt x="0" y="1824228"/>
                  </a:cubicBezTo>
                  <a:cubicBezTo>
                    <a:pt x="0" y="816735"/>
                    <a:pt x="816735" y="0"/>
                    <a:pt x="18242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836824" y="5683572"/>
              <a:ext cx="2218137" cy="2319475"/>
              <a:chOff x="4692074" y="3338717"/>
              <a:chExt cx="2218137" cy="2319475"/>
            </a:xfrm>
            <a:grpFill/>
          </p:grpSpPr>
          <p:sp>
            <p:nvSpPr>
              <p:cNvPr id="22" name="任意多边形 21"/>
              <p:cNvSpPr/>
              <p:nvPr/>
            </p:nvSpPr>
            <p:spPr>
              <a:xfrm rot="2700000">
                <a:off x="4690756" y="3340035"/>
                <a:ext cx="2220774" cy="2218137"/>
              </a:xfrm>
              <a:custGeom>
                <a:avLst/>
                <a:gdLst>
                  <a:gd name="connsiteX0" fmla="*/ 0 w 2220774"/>
                  <a:gd name="connsiteY0" fmla="*/ 2175629 h 2218137"/>
                  <a:gd name="connsiteX1" fmla="*/ 3252 w 2220774"/>
                  <a:gd name="connsiteY1" fmla="*/ 2172377 h 2218137"/>
                  <a:gd name="connsiteX2" fmla="*/ 159146 w 2220774"/>
                  <a:gd name="connsiteY2" fmla="*/ 2016482 h 2218137"/>
                  <a:gd name="connsiteX3" fmla="*/ 2016484 w 2220774"/>
                  <a:gd name="connsiteY3" fmla="*/ 159145 h 2218137"/>
                  <a:gd name="connsiteX4" fmla="*/ 2172378 w 2220774"/>
                  <a:gd name="connsiteY4" fmla="*/ 3251 h 2218137"/>
                  <a:gd name="connsiteX5" fmla="*/ 2175629 w 2220774"/>
                  <a:gd name="connsiteY5" fmla="*/ 0 h 2218137"/>
                  <a:gd name="connsiteX6" fmla="*/ 2187380 w 2220774"/>
                  <a:gd name="connsiteY6" fmla="*/ 48131 h 2218137"/>
                  <a:gd name="connsiteX7" fmla="*/ 2220481 w 2220774"/>
                  <a:gd name="connsiteY7" fmla="*/ 429371 h 2218137"/>
                  <a:gd name="connsiteX8" fmla="*/ 2219974 w 2220774"/>
                  <a:gd name="connsiteY8" fmla="*/ 436607 h 2218137"/>
                  <a:gd name="connsiteX9" fmla="*/ 2208498 w 2220774"/>
                  <a:gd name="connsiteY9" fmla="*/ 443394 h 2218137"/>
                  <a:gd name="connsiteX10" fmla="*/ 2084078 w 2220774"/>
                  <a:gd name="connsiteY10" fmla="*/ 544512 h 2218137"/>
                  <a:gd name="connsiteX11" fmla="*/ 1860481 w 2220774"/>
                  <a:gd name="connsiteY11" fmla="*/ 959950 h 2218137"/>
                  <a:gd name="connsiteX12" fmla="*/ 1848427 w 2220774"/>
                  <a:gd name="connsiteY12" fmla="*/ 1081173 h 2218137"/>
                  <a:gd name="connsiteX13" fmla="*/ 1733645 w 2220774"/>
                  <a:gd name="connsiteY13" fmla="*/ 1091695 h 2218137"/>
                  <a:gd name="connsiteX14" fmla="*/ 1316501 w 2220774"/>
                  <a:gd name="connsiteY14" fmla="*/ 1312090 h 2218137"/>
                  <a:gd name="connsiteX15" fmla="*/ 1092903 w 2220774"/>
                  <a:gd name="connsiteY15" fmla="*/ 1727528 h 2218137"/>
                  <a:gd name="connsiteX16" fmla="*/ 1080849 w 2220774"/>
                  <a:gd name="connsiteY16" fmla="*/ 1848752 h 2218137"/>
                  <a:gd name="connsiteX17" fmla="*/ 966066 w 2220774"/>
                  <a:gd name="connsiteY17" fmla="*/ 1859274 h 2218137"/>
                  <a:gd name="connsiteX18" fmla="*/ 548921 w 2220774"/>
                  <a:gd name="connsiteY18" fmla="*/ 2079669 h 2218137"/>
                  <a:gd name="connsiteX19" fmla="*/ 446849 w 2220774"/>
                  <a:gd name="connsiteY19" fmla="*/ 2203308 h 2218137"/>
                  <a:gd name="connsiteX20" fmla="*/ 437923 w 2220774"/>
                  <a:gd name="connsiteY20" fmla="*/ 2218137 h 2218137"/>
                  <a:gd name="connsiteX21" fmla="*/ 265333 w 2220774"/>
                  <a:gd name="connsiteY21" fmla="*/ 2216078 h 2218137"/>
                  <a:gd name="connsiteX22" fmla="*/ 48131 w 2220774"/>
                  <a:gd name="connsiteY22" fmla="*/ 2187380 h 2218137"/>
                  <a:gd name="connsiteX23" fmla="*/ 0 w 2220774"/>
                  <a:gd name="connsiteY23" fmla="*/ 2175629 h 221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20774" h="2218137">
                    <a:moveTo>
                      <a:pt x="0" y="2175629"/>
                    </a:moveTo>
                    <a:lnTo>
                      <a:pt x="3252" y="2172377"/>
                    </a:lnTo>
                    <a:lnTo>
                      <a:pt x="159146" y="2016482"/>
                    </a:lnTo>
                    <a:lnTo>
                      <a:pt x="2016484" y="159145"/>
                    </a:lnTo>
                    <a:lnTo>
                      <a:pt x="2172378" y="3251"/>
                    </a:lnTo>
                    <a:lnTo>
                      <a:pt x="2175629" y="0"/>
                    </a:lnTo>
                    <a:lnTo>
                      <a:pt x="2187380" y="48131"/>
                    </a:lnTo>
                    <a:cubicBezTo>
                      <a:pt x="2211730" y="173897"/>
                      <a:pt x="2222764" y="301731"/>
                      <a:pt x="2220481" y="429371"/>
                    </a:cubicBezTo>
                    <a:lnTo>
                      <a:pt x="2219974" y="436607"/>
                    </a:lnTo>
                    <a:lnTo>
                      <a:pt x="2208498" y="443394"/>
                    </a:lnTo>
                    <a:cubicBezTo>
                      <a:pt x="2164107" y="472687"/>
                      <a:pt x="2122394" y="506491"/>
                      <a:pt x="2084078" y="544512"/>
                    </a:cubicBezTo>
                    <a:cubicBezTo>
                      <a:pt x="1969132" y="658577"/>
                      <a:pt x="1891908" y="803519"/>
                      <a:pt x="1860481" y="959950"/>
                    </a:cubicBezTo>
                    <a:lnTo>
                      <a:pt x="1848427" y="1081173"/>
                    </a:lnTo>
                    <a:lnTo>
                      <a:pt x="1733645" y="1091695"/>
                    </a:lnTo>
                    <a:cubicBezTo>
                      <a:pt x="1576978" y="1121919"/>
                      <a:pt x="1431445" y="1198026"/>
                      <a:pt x="1316501" y="1312090"/>
                    </a:cubicBezTo>
                    <a:cubicBezTo>
                      <a:pt x="1201554" y="1426155"/>
                      <a:pt x="1124330" y="1571097"/>
                      <a:pt x="1092903" y="1727528"/>
                    </a:cubicBezTo>
                    <a:lnTo>
                      <a:pt x="1080849" y="1848752"/>
                    </a:lnTo>
                    <a:lnTo>
                      <a:pt x="966066" y="1859274"/>
                    </a:lnTo>
                    <a:cubicBezTo>
                      <a:pt x="809400" y="1889498"/>
                      <a:pt x="663867" y="1965605"/>
                      <a:pt x="548921" y="2079669"/>
                    </a:cubicBezTo>
                    <a:cubicBezTo>
                      <a:pt x="510606" y="2117690"/>
                      <a:pt x="476482" y="2159143"/>
                      <a:pt x="446849" y="2203308"/>
                    </a:cubicBezTo>
                    <a:lnTo>
                      <a:pt x="437923" y="2218137"/>
                    </a:lnTo>
                    <a:lnTo>
                      <a:pt x="265333" y="2216078"/>
                    </a:lnTo>
                    <a:cubicBezTo>
                      <a:pt x="192539" y="2210860"/>
                      <a:pt x="119997" y="2201294"/>
                      <a:pt x="48131" y="2187380"/>
                    </a:cubicBezTo>
                    <a:lnTo>
                      <a:pt x="0" y="21756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 rot="2700000">
                <a:off x="4939613" y="3939031"/>
                <a:ext cx="1719026" cy="1719296"/>
              </a:xfrm>
              <a:custGeom>
                <a:avLst/>
                <a:gdLst>
                  <a:gd name="connsiteX0" fmla="*/ 1621505 w 1719026"/>
                  <a:gd name="connsiteY0" fmla="*/ 80804 h 1719296"/>
                  <a:gd name="connsiteX1" fmla="*/ 1677858 w 1719026"/>
                  <a:gd name="connsiteY1" fmla="*/ 30185 h 1719296"/>
                  <a:gd name="connsiteX2" fmla="*/ 1719026 w 1719026"/>
                  <a:gd name="connsiteY2" fmla="*/ 0 h 1719296"/>
                  <a:gd name="connsiteX3" fmla="*/ 1710435 w 1719026"/>
                  <a:gd name="connsiteY3" fmla="*/ 122369 h 1719296"/>
                  <a:gd name="connsiteX4" fmla="*/ 1343762 w 1719026"/>
                  <a:gd name="connsiteY4" fmla="*/ 1013783 h 1719296"/>
                  <a:gd name="connsiteX5" fmla="*/ 1343072 w 1719026"/>
                  <a:gd name="connsiteY5" fmla="*/ 1014567 h 1719296"/>
                  <a:gd name="connsiteX6" fmla="*/ 1189837 w 1719026"/>
                  <a:gd name="connsiteY6" fmla="*/ 1188435 h 1719296"/>
                  <a:gd name="connsiteX7" fmla="*/ 1189836 w 1719026"/>
                  <a:gd name="connsiteY7" fmla="*/ 1188436 h 1719296"/>
                  <a:gd name="connsiteX8" fmla="*/ 205132 w 1719026"/>
                  <a:gd name="connsiteY8" fmla="*/ 1697172 h 1719296"/>
                  <a:gd name="connsiteX9" fmla="*/ 0 w 1719026"/>
                  <a:gd name="connsiteY9" fmla="*/ 1719296 h 1719296"/>
                  <a:gd name="connsiteX10" fmla="*/ 35298 w 1719026"/>
                  <a:gd name="connsiteY10" fmla="*/ 1671924 h 1719296"/>
                  <a:gd name="connsiteX11" fmla="*/ 86349 w 1719026"/>
                  <a:gd name="connsiteY11" fmla="*/ 1615961 h 1719296"/>
                  <a:gd name="connsiteX12" fmla="*/ 628719 w 1719026"/>
                  <a:gd name="connsiteY12" fmla="*/ 1394961 h 1719296"/>
                  <a:gd name="connsiteX13" fmla="*/ 628765 w 1719026"/>
                  <a:gd name="connsiteY13" fmla="*/ 1389014 h 1719296"/>
                  <a:gd name="connsiteX14" fmla="*/ 643679 w 1719026"/>
                  <a:gd name="connsiteY14" fmla="*/ 1239018 h 1719296"/>
                  <a:gd name="connsiteX15" fmla="*/ 853928 w 1719026"/>
                  <a:gd name="connsiteY15" fmla="*/ 848382 h 1719296"/>
                  <a:gd name="connsiteX16" fmla="*/ 1396298 w 1719026"/>
                  <a:gd name="connsiteY16" fmla="*/ 627382 h 1719296"/>
                  <a:gd name="connsiteX17" fmla="*/ 1396344 w 1719026"/>
                  <a:gd name="connsiteY17" fmla="*/ 621428 h 1719296"/>
                  <a:gd name="connsiteX18" fmla="*/ 1411257 w 1719026"/>
                  <a:gd name="connsiteY18" fmla="*/ 471440 h 1719296"/>
                  <a:gd name="connsiteX19" fmla="*/ 1621505 w 1719026"/>
                  <a:gd name="connsiteY19" fmla="*/ 80804 h 171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19026" h="1719296">
                    <a:moveTo>
                      <a:pt x="1621505" y="80804"/>
                    </a:moveTo>
                    <a:cubicBezTo>
                      <a:pt x="1639519" y="62928"/>
                      <a:pt x="1658332" y="46043"/>
                      <a:pt x="1677858" y="30185"/>
                    </a:cubicBezTo>
                    <a:lnTo>
                      <a:pt x="1719026" y="0"/>
                    </a:lnTo>
                    <a:lnTo>
                      <a:pt x="1710435" y="122369"/>
                    </a:lnTo>
                    <a:cubicBezTo>
                      <a:pt x="1671437" y="439572"/>
                      <a:pt x="1549213" y="748493"/>
                      <a:pt x="1343762" y="1013783"/>
                    </a:cubicBezTo>
                    <a:lnTo>
                      <a:pt x="1343072" y="1014567"/>
                    </a:lnTo>
                    <a:cubicBezTo>
                      <a:pt x="1296322" y="1074932"/>
                      <a:pt x="1245243" y="1133028"/>
                      <a:pt x="1189837" y="1188435"/>
                    </a:cubicBezTo>
                    <a:lnTo>
                      <a:pt x="1189836" y="1188436"/>
                    </a:lnTo>
                    <a:cubicBezTo>
                      <a:pt x="911553" y="1466719"/>
                      <a:pt x="565729" y="1636298"/>
                      <a:pt x="205132" y="1697172"/>
                    </a:cubicBezTo>
                    <a:lnTo>
                      <a:pt x="0" y="1719296"/>
                    </a:lnTo>
                    <a:lnTo>
                      <a:pt x="35298" y="1671924"/>
                    </a:lnTo>
                    <a:cubicBezTo>
                      <a:pt x="51307" y="1652520"/>
                      <a:pt x="68335" y="1633837"/>
                      <a:pt x="86349" y="1615961"/>
                    </a:cubicBezTo>
                    <a:cubicBezTo>
                      <a:pt x="230460" y="1472954"/>
                      <a:pt x="425701" y="1393399"/>
                      <a:pt x="628719" y="1394961"/>
                    </a:cubicBezTo>
                    <a:lnTo>
                      <a:pt x="628765" y="1389014"/>
                    </a:lnTo>
                    <a:lnTo>
                      <a:pt x="643679" y="1239018"/>
                    </a:lnTo>
                    <a:cubicBezTo>
                      <a:pt x="673231" y="1091926"/>
                      <a:pt x="745846" y="955637"/>
                      <a:pt x="853928" y="848382"/>
                    </a:cubicBezTo>
                    <a:cubicBezTo>
                      <a:pt x="998038" y="705375"/>
                      <a:pt x="1193280" y="625820"/>
                      <a:pt x="1396298" y="627382"/>
                    </a:cubicBezTo>
                    <a:lnTo>
                      <a:pt x="1396344" y="621428"/>
                    </a:lnTo>
                    <a:lnTo>
                      <a:pt x="1411257" y="471440"/>
                    </a:lnTo>
                    <a:cubicBezTo>
                      <a:pt x="1440809" y="324348"/>
                      <a:pt x="1513422" y="188059"/>
                      <a:pt x="1621505" y="808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直角三角形 37"/>
            <p:cNvSpPr/>
            <p:nvPr/>
          </p:nvSpPr>
          <p:spPr>
            <a:xfrm>
              <a:off x="10458842" y="4502929"/>
              <a:ext cx="823791" cy="2121613"/>
            </a:xfrm>
            <a:custGeom>
              <a:avLst/>
              <a:gdLst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50699 h 2150699"/>
                <a:gd name="connsiteX1" fmla="*/ 0 w 891540"/>
                <a:gd name="connsiteY1" fmla="*/ 29085 h 2150699"/>
                <a:gd name="connsiteX2" fmla="*/ 517521 w 891540"/>
                <a:gd name="connsiteY2" fmla="*/ 1009620 h 2150699"/>
                <a:gd name="connsiteX3" fmla="*/ 891540 w 891540"/>
                <a:gd name="connsiteY3" fmla="*/ 2150699 h 2150699"/>
                <a:gd name="connsiteX4" fmla="*/ 0 w 891540"/>
                <a:gd name="connsiteY4" fmla="*/ 2150699 h 2150699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63241 w 891540"/>
                <a:gd name="connsiteY2" fmla="*/ 98815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540" h="2121614">
                  <a:moveTo>
                    <a:pt x="0" y="2121614"/>
                  </a:moveTo>
                  <a:lnTo>
                    <a:pt x="0" y="0"/>
                  </a:lnTo>
                  <a:cubicBezTo>
                    <a:pt x="478682" y="572347"/>
                    <a:pt x="855854" y="1763079"/>
                    <a:pt x="891540" y="2121614"/>
                  </a:cubicBezTo>
                  <a:lnTo>
                    <a:pt x="0" y="21216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0128487" y="4405963"/>
              <a:ext cx="198000" cy="2378745"/>
              <a:chOff x="7525663" y="3761889"/>
              <a:chExt cx="198000" cy="2378745"/>
            </a:xfrm>
            <a:grpFill/>
          </p:grpSpPr>
          <p:sp>
            <p:nvSpPr>
              <p:cNvPr id="20" name="矩形 19"/>
              <p:cNvSpPr/>
              <p:nvPr/>
            </p:nvSpPr>
            <p:spPr>
              <a:xfrm>
                <a:off x="7525663" y="3987458"/>
                <a:ext cx="197298" cy="2153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525663" y="3761889"/>
                <a:ext cx="198000" cy="19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24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284835" y="0"/>
            <a:ext cx="6846465" cy="7581900"/>
            <a:chOff x="8121664" y="3962682"/>
            <a:chExt cx="3648456" cy="4040365"/>
          </a:xfrm>
          <a:solidFill>
            <a:srgbClr val="E8E8FF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8582509" y="4502928"/>
              <a:ext cx="1471678" cy="2121614"/>
              <a:chOff x="6216212" y="1937925"/>
              <a:chExt cx="1471678" cy="2121614"/>
            </a:xfrm>
            <a:grpFill/>
          </p:grpSpPr>
          <p:sp>
            <p:nvSpPr>
              <p:cNvPr id="36" name="任意多边形 35"/>
              <p:cNvSpPr/>
              <p:nvPr/>
            </p:nvSpPr>
            <p:spPr>
              <a:xfrm>
                <a:off x="6482218" y="1937925"/>
                <a:ext cx="1205672" cy="988417"/>
              </a:xfrm>
              <a:custGeom>
                <a:avLst/>
                <a:gdLst>
                  <a:gd name="connsiteX0" fmla="*/ 1205672 w 1205672"/>
                  <a:gd name="connsiteY0" fmla="*/ 0 h 988417"/>
                  <a:gd name="connsiteX1" fmla="*/ 1164046 w 1205672"/>
                  <a:gd name="connsiteY1" fmla="*/ 57370 h 988417"/>
                  <a:gd name="connsiteX2" fmla="*/ 868679 w 1205672"/>
                  <a:gd name="connsiteY2" fmla="*/ 862706 h 988417"/>
                  <a:gd name="connsiteX3" fmla="*/ 845846 w 1205672"/>
                  <a:gd name="connsiteY3" fmla="*/ 988417 h 988417"/>
                  <a:gd name="connsiteX4" fmla="*/ 0 w 1205672"/>
                  <a:gd name="connsiteY4" fmla="*/ 988417 h 988417"/>
                  <a:gd name="connsiteX5" fmla="*/ 53987 w 1205672"/>
                  <a:gd name="connsiteY5" fmla="*/ 886822 h 988417"/>
                  <a:gd name="connsiteX6" fmla="*/ 1172792 w 1205672"/>
                  <a:gd name="connsiteY6" fmla="*/ 5974 h 988417"/>
                  <a:gd name="connsiteX7" fmla="*/ 1205672 w 1205672"/>
                  <a:gd name="connsiteY7" fmla="*/ 0 h 98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5672" h="988417">
                    <a:moveTo>
                      <a:pt x="1205672" y="0"/>
                    </a:moveTo>
                    <a:lnTo>
                      <a:pt x="1164046" y="57370"/>
                    </a:lnTo>
                    <a:cubicBezTo>
                      <a:pt x="1042439" y="246376"/>
                      <a:pt x="940358" y="525193"/>
                      <a:pt x="868679" y="862706"/>
                    </a:cubicBezTo>
                    <a:lnTo>
                      <a:pt x="845846" y="988417"/>
                    </a:lnTo>
                    <a:lnTo>
                      <a:pt x="0" y="988417"/>
                    </a:lnTo>
                    <a:lnTo>
                      <a:pt x="53987" y="886822"/>
                    </a:lnTo>
                    <a:cubicBezTo>
                      <a:pt x="313402" y="441354"/>
                      <a:pt x="710912" y="118484"/>
                      <a:pt x="1172792" y="5974"/>
                    </a:cubicBezTo>
                    <a:lnTo>
                      <a:pt x="12056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6216212" y="3071122"/>
                <a:ext cx="1085941" cy="988417"/>
              </a:xfrm>
              <a:custGeom>
                <a:avLst/>
                <a:gdLst>
                  <a:gd name="connsiteX0" fmla="*/ 197926 w 1085941"/>
                  <a:gd name="connsiteY0" fmla="*/ 0 h 988417"/>
                  <a:gd name="connsiteX1" fmla="*/ 1085941 w 1085941"/>
                  <a:gd name="connsiteY1" fmla="*/ 0 h 988417"/>
                  <a:gd name="connsiteX2" fmla="*/ 1051329 w 1085941"/>
                  <a:gd name="connsiteY2" fmla="*/ 275913 h 988417"/>
                  <a:gd name="connsiteX3" fmla="*/ 1021731 w 1085941"/>
                  <a:gd name="connsiteY3" fmla="*/ 887026 h 988417"/>
                  <a:gd name="connsiteX4" fmla="*/ 1023520 w 1085941"/>
                  <a:gd name="connsiteY4" fmla="*/ 988417 h 988417"/>
                  <a:gd name="connsiteX5" fmla="*/ 601 w 1085941"/>
                  <a:gd name="connsiteY5" fmla="*/ 988417 h 988417"/>
                  <a:gd name="connsiteX6" fmla="*/ 0 w 1085941"/>
                  <a:gd name="connsiteY6" fmla="*/ 974250 h 988417"/>
                  <a:gd name="connsiteX7" fmla="*/ 168319 w 1085941"/>
                  <a:gd name="connsiteY7" fmla="*/ 67804 h 988417"/>
                  <a:gd name="connsiteX8" fmla="*/ 197926 w 1085941"/>
                  <a:gd name="connsiteY8" fmla="*/ 0 h 98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5941" h="988417">
                    <a:moveTo>
                      <a:pt x="197926" y="0"/>
                    </a:moveTo>
                    <a:lnTo>
                      <a:pt x="1085941" y="0"/>
                    </a:lnTo>
                    <a:lnTo>
                      <a:pt x="1051329" y="275913"/>
                    </a:lnTo>
                    <a:cubicBezTo>
                      <a:pt x="1032050" y="470129"/>
                      <a:pt x="1021731" y="675130"/>
                      <a:pt x="1021731" y="887026"/>
                    </a:cubicBezTo>
                    <a:lnTo>
                      <a:pt x="1023520" y="988417"/>
                    </a:lnTo>
                    <a:lnTo>
                      <a:pt x="601" y="988417"/>
                    </a:lnTo>
                    <a:lnTo>
                      <a:pt x="0" y="974250"/>
                    </a:lnTo>
                    <a:cubicBezTo>
                      <a:pt x="0" y="650314"/>
                      <a:pt x="60320" y="343149"/>
                      <a:pt x="168319" y="67804"/>
                    </a:cubicBezTo>
                    <a:lnTo>
                      <a:pt x="1979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任意多边形 27"/>
            <p:cNvSpPr/>
            <p:nvPr/>
          </p:nvSpPr>
          <p:spPr>
            <a:xfrm>
              <a:off x="8121664" y="3962682"/>
              <a:ext cx="3648456" cy="2661859"/>
            </a:xfrm>
            <a:custGeom>
              <a:avLst/>
              <a:gdLst>
                <a:gd name="connsiteX0" fmla="*/ 1824228 w 3648456"/>
                <a:gd name="connsiteY0" fmla="*/ 0 h 2661859"/>
                <a:gd name="connsiteX1" fmla="*/ 3648456 w 3648456"/>
                <a:gd name="connsiteY1" fmla="*/ 1824228 h 2661859"/>
                <a:gd name="connsiteX2" fmla="*/ 3505099 w 3648456"/>
                <a:gd name="connsiteY2" fmla="*/ 2534300 h 2661859"/>
                <a:gd name="connsiteX3" fmla="*/ 3443650 w 3648456"/>
                <a:gd name="connsiteY3" fmla="*/ 2661859 h 2661859"/>
                <a:gd name="connsiteX4" fmla="*/ 3231184 w 3648456"/>
                <a:gd name="connsiteY4" fmla="*/ 2661859 h 2661859"/>
                <a:gd name="connsiteX5" fmla="*/ 3265432 w 3648456"/>
                <a:gd name="connsiteY5" fmla="*/ 2605485 h 2661859"/>
                <a:gd name="connsiteX6" fmla="*/ 3463253 w 3648456"/>
                <a:gd name="connsiteY6" fmla="*/ 1824229 h 2661859"/>
                <a:gd name="connsiteX7" fmla="*/ 1824229 w 3648456"/>
                <a:gd name="connsiteY7" fmla="*/ 185205 h 2661859"/>
                <a:gd name="connsiteX8" fmla="*/ 185205 w 3648456"/>
                <a:gd name="connsiteY8" fmla="*/ 1824229 h 2661859"/>
                <a:gd name="connsiteX9" fmla="*/ 383026 w 3648456"/>
                <a:gd name="connsiteY9" fmla="*/ 2605485 h 2661859"/>
                <a:gd name="connsiteX10" fmla="*/ 417275 w 3648456"/>
                <a:gd name="connsiteY10" fmla="*/ 2661859 h 2661859"/>
                <a:gd name="connsiteX11" fmla="*/ 204806 w 3648456"/>
                <a:gd name="connsiteY11" fmla="*/ 2661859 h 2661859"/>
                <a:gd name="connsiteX12" fmla="*/ 143357 w 3648456"/>
                <a:gd name="connsiteY12" fmla="*/ 2534300 h 2661859"/>
                <a:gd name="connsiteX13" fmla="*/ 0 w 3648456"/>
                <a:gd name="connsiteY13" fmla="*/ 1824228 h 2661859"/>
                <a:gd name="connsiteX14" fmla="*/ 1824228 w 3648456"/>
                <a:gd name="connsiteY14" fmla="*/ 0 h 266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8456" h="2661859">
                  <a:moveTo>
                    <a:pt x="1824228" y="0"/>
                  </a:moveTo>
                  <a:cubicBezTo>
                    <a:pt x="2831721" y="0"/>
                    <a:pt x="3648456" y="816735"/>
                    <a:pt x="3648456" y="1824228"/>
                  </a:cubicBezTo>
                  <a:cubicBezTo>
                    <a:pt x="3648456" y="2076101"/>
                    <a:pt x="3597410" y="2316052"/>
                    <a:pt x="3505099" y="2534300"/>
                  </a:cubicBezTo>
                  <a:lnTo>
                    <a:pt x="3443650" y="2661859"/>
                  </a:lnTo>
                  <a:lnTo>
                    <a:pt x="3231184" y="2661859"/>
                  </a:lnTo>
                  <a:lnTo>
                    <a:pt x="3265432" y="2605485"/>
                  </a:lnTo>
                  <a:cubicBezTo>
                    <a:pt x="3391591" y="2373246"/>
                    <a:pt x="3463253" y="2107106"/>
                    <a:pt x="3463253" y="1824229"/>
                  </a:cubicBezTo>
                  <a:cubicBezTo>
                    <a:pt x="3463253" y="919021"/>
                    <a:pt x="2729437" y="185205"/>
                    <a:pt x="1824229" y="185205"/>
                  </a:cubicBezTo>
                  <a:cubicBezTo>
                    <a:pt x="919021" y="185205"/>
                    <a:pt x="185205" y="919021"/>
                    <a:pt x="185205" y="1824229"/>
                  </a:cubicBezTo>
                  <a:cubicBezTo>
                    <a:pt x="185205" y="2107106"/>
                    <a:pt x="256867" y="2373246"/>
                    <a:pt x="383026" y="2605485"/>
                  </a:cubicBezTo>
                  <a:lnTo>
                    <a:pt x="417275" y="2661859"/>
                  </a:lnTo>
                  <a:lnTo>
                    <a:pt x="204806" y="2661859"/>
                  </a:lnTo>
                  <a:lnTo>
                    <a:pt x="143357" y="2534300"/>
                  </a:lnTo>
                  <a:cubicBezTo>
                    <a:pt x="51046" y="2316052"/>
                    <a:pt x="0" y="2076101"/>
                    <a:pt x="0" y="1824228"/>
                  </a:cubicBezTo>
                  <a:cubicBezTo>
                    <a:pt x="0" y="816735"/>
                    <a:pt x="816735" y="0"/>
                    <a:pt x="18242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8836824" y="5683572"/>
              <a:ext cx="2218137" cy="2319475"/>
              <a:chOff x="4692074" y="3338717"/>
              <a:chExt cx="2218137" cy="2319475"/>
            </a:xfrm>
            <a:grpFill/>
          </p:grpSpPr>
          <p:sp>
            <p:nvSpPr>
              <p:cNvPr id="34" name="任意多边形 33"/>
              <p:cNvSpPr/>
              <p:nvPr/>
            </p:nvSpPr>
            <p:spPr>
              <a:xfrm rot="2700000">
                <a:off x="4690756" y="3340035"/>
                <a:ext cx="2220774" cy="2218137"/>
              </a:xfrm>
              <a:custGeom>
                <a:avLst/>
                <a:gdLst>
                  <a:gd name="connsiteX0" fmla="*/ 0 w 2220774"/>
                  <a:gd name="connsiteY0" fmla="*/ 2175629 h 2218137"/>
                  <a:gd name="connsiteX1" fmla="*/ 3252 w 2220774"/>
                  <a:gd name="connsiteY1" fmla="*/ 2172377 h 2218137"/>
                  <a:gd name="connsiteX2" fmla="*/ 159146 w 2220774"/>
                  <a:gd name="connsiteY2" fmla="*/ 2016482 h 2218137"/>
                  <a:gd name="connsiteX3" fmla="*/ 2016484 w 2220774"/>
                  <a:gd name="connsiteY3" fmla="*/ 159145 h 2218137"/>
                  <a:gd name="connsiteX4" fmla="*/ 2172378 w 2220774"/>
                  <a:gd name="connsiteY4" fmla="*/ 3251 h 2218137"/>
                  <a:gd name="connsiteX5" fmla="*/ 2175629 w 2220774"/>
                  <a:gd name="connsiteY5" fmla="*/ 0 h 2218137"/>
                  <a:gd name="connsiteX6" fmla="*/ 2187380 w 2220774"/>
                  <a:gd name="connsiteY6" fmla="*/ 48131 h 2218137"/>
                  <a:gd name="connsiteX7" fmla="*/ 2220481 w 2220774"/>
                  <a:gd name="connsiteY7" fmla="*/ 429371 h 2218137"/>
                  <a:gd name="connsiteX8" fmla="*/ 2219974 w 2220774"/>
                  <a:gd name="connsiteY8" fmla="*/ 436607 h 2218137"/>
                  <a:gd name="connsiteX9" fmla="*/ 2208498 w 2220774"/>
                  <a:gd name="connsiteY9" fmla="*/ 443394 h 2218137"/>
                  <a:gd name="connsiteX10" fmla="*/ 2084078 w 2220774"/>
                  <a:gd name="connsiteY10" fmla="*/ 544512 h 2218137"/>
                  <a:gd name="connsiteX11" fmla="*/ 1860481 w 2220774"/>
                  <a:gd name="connsiteY11" fmla="*/ 959950 h 2218137"/>
                  <a:gd name="connsiteX12" fmla="*/ 1848427 w 2220774"/>
                  <a:gd name="connsiteY12" fmla="*/ 1081173 h 2218137"/>
                  <a:gd name="connsiteX13" fmla="*/ 1733645 w 2220774"/>
                  <a:gd name="connsiteY13" fmla="*/ 1091695 h 2218137"/>
                  <a:gd name="connsiteX14" fmla="*/ 1316501 w 2220774"/>
                  <a:gd name="connsiteY14" fmla="*/ 1312090 h 2218137"/>
                  <a:gd name="connsiteX15" fmla="*/ 1092903 w 2220774"/>
                  <a:gd name="connsiteY15" fmla="*/ 1727528 h 2218137"/>
                  <a:gd name="connsiteX16" fmla="*/ 1080849 w 2220774"/>
                  <a:gd name="connsiteY16" fmla="*/ 1848752 h 2218137"/>
                  <a:gd name="connsiteX17" fmla="*/ 966066 w 2220774"/>
                  <a:gd name="connsiteY17" fmla="*/ 1859274 h 2218137"/>
                  <a:gd name="connsiteX18" fmla="*/ 548921 w 2220774"/>
                  <a:gd name="connsiteY18" fmla="*/ 2079669 h 2218137"/>
                  <a:gd name="connsiteX19" fmla="*/ 446849 w 2220774"/>
                  <a:gd name="connsiteY19" fmla="*/ 2203308 h 2218137"/>
                  <a:gd name="connsiteX20" fmla="*/ 437923 w 2220774"/>
                  <a:gd name="connsiteY20" fmla="*/ 2218137 h 2218137"/>
                  <a:gd name="connsiteX21" fmla="*/ 265333 w 2220774"/>
                  <a:gd name="connsiteY21" fmla="*/ 2216078 h 2218137"/>
                  <a:gd name="connsiteX22" fmla="*/ 48131 w 2220774"/>
                  <a:gd name="connsiteY22" fmla="*/ 2187380 h 2218137"/>
                  <a:gd name="connsiteX23" fmla="*/ 0 w 2220774"/>
                  <a:gd name="connsiteY23" fmla="*/ 2175629 h 221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20774" h="2218137">
                    <a:moveTo>
                      <a:pt x="0" y="2175629"/>
                    </a:moveTo>
                    <a:lnTo>
                      <a:pt x="3252" y="2172377"/>
                    </a:lnTo>
                    <a:lnTo>
                      <a:pt x="159146" y="2016482"/>
                    </a:lnTo>
                    <a:lnTo>
                      <a:pt x="2016484" y="159145"/>
                    </a:lnTo>
                    <a:lnTo>
                      <a:pt x="2172378" y="3251"/>
                    </a:lnTo>
                    <a:lnTo>
                      <a:pt x="2175629" y="0"/>
                    </a:lnTo>
                    <a:lnTo>
                      <a:pt x="2187380" y="48131"/>
                    </a:lnTo>
                    <a:cubicBezTo>
                      <a:pt x="2211730" y="173897"/>
                      <a:pt x="2222764" y="301731"/>
                      <a:pt x="2220481" y="429371"/>
                    </a:cubicBezTo>
                    <a:lnTo>
                      <a:pt x="2219974" y="436607"/>
                    </a:lnTo>
                    <a:lnTo>
                      <a:pt x="2208498" y="443394"/>
                    </a:lnTo>
                    <a:cubicBezTo>
                      <a:pt x="2164107" y="472687"/>
                      <a:pt x="2122394" y="506491"/>
                      <a:pt x="2084078" y="544512"/>
                    </a:cubicBezTo>
                    <a:cubicBezTo>
                      <a:pt x="1969132" y="658577"/>
                      <a:pt x="1891908" y="803519"/>
                      <a:pt x="1860481" y="959950"/>
                    </a:cubicBezTo>
                    <a:lnTo>
                      <a:pt x="1848427" y="1081173"/>
                    </a:lnTo>
                    <a:lnTo>
                      <a:pt x="1733645" y="1091695"/>
                    </a:lnTo>
                    <a:cubicBezTo>
                      <a:pt x="1576978" y="1121919"/>
                      <a:pt x="1431445" y="1198026"/>
                      <a:pt x="1316501" y="1312090"/>
                    </a:cubicBezTo>
                    <a:cubicBezTo>
                      <a:pt x="1201554" y="1426155"/>
                      <a:pt x="1124330" y="1571097"/>
                      <a:pt x="1092903" y="1727528"/>
                    </a:cubicBezTo>
                    <a:lnTo>
                      <a:pt x="1080849" y="1848752"/>
                    </a:lnTo>
                    <a:lnTo>
                      <a:pt x="966066" y="1859274"/>
                    </a:lnTo>
                    <a:cubicBezTo>
                      <a:pt x="809400" y="1889498"/>
                      <a:pt x="663867" y="1965605"/>
                      <a:pt x="548921" y="2079669"/>
                    </a:cubicBezTo>
                    <a:cubicBezTo>
                      <a:pt x="510606" y="2117690"/>
                      <a:pt x="476482" y="2159143"/>
                      <a:pt x="446849" y="2203308"/>
                    </a:cubicBezTo>
                    <a:lnTo>
                      <a:pt x="437923" y="2218137"/>
                    </a:lnTo>
                    <a:lnTo>
                      <a:pt x="265333" y="2216078"/>
                    </a:lnTo>
                    <a:cubicBezTo>
                      <a:pt x="192539" y="2210860"/>
                      <a:pt x="119997" y="2201294"/>
                      <a:pt x="48131" y="2187380"/>
                    </a:cubicBezTo>
                    <a:lnTo>
                      <a:pt x="0" y="21756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 rot="2700000">
                <a:off x="4939613" y="3939031"/>
                <a:ext cx="1719026" cy="1719296"/>
              </a:xfrm>
              <a:custGeom>
                <a:avLst/>
                <a:gdLst>
                  <a:gd name="connsiteX0" fmla="*/ 1621505 w 1719026"/>
                  <a:gd name="connsiteY0" fmla="*/ 80804 h 1719296"/>
                  <a:gd name="connsiteX1" fmla="*/ 1677858 w 1719026"/>
                  <a:gd name="connsiteY1" fmla="*/ 30185 h 1719296"/>
                  <a:gd name="connsiteX2" fmla="*/ 1719026 w 1719026"/>
                  <a:gd name="connsiteY2" fmla="*/ 0 h 1719296"/>
                  <a:gd name="connsiteX3" fmla="*/ 1710435 w 1719026"/>
                  <a:gd name="connsiteY3" fmla="*/ 122369 h 1719296"/>
                  <a:gd name="connsiteX4" fmla="*/ 1343762 w 1719026"/>
                  <a:gd name="connsiteY4" fmla="*/ 1013783 h 1719296"/>
                  <a:gd name="connsiteX5" fmla="*/ 1343072 w 1719026"/>
                  <a:gd name="connsiteY5" fmla="*/ 1014567 h 1719296"/>
                  <a:gd name="connsiteX6" fmla="*/ 1189837 w 1719026"/>
                  <a:gd name="connsiteY6" fmla="*/ 1188435 h 1719296"/>
                  <a:gd name="connsiteX7" fmla="*/ 1189836 w 1719026"/>
                  <a:gd name="connsiteY7" fmla="*/ 1188436 h 1719296"/>
                  <a:gd name="connsiteX8" fmla="*/ 205132 w 1719026"/>
                  <a:gd name="connsiteY8" fmla="*/ 1697172 h 1719296"/>
                  <a:gd name="connsiteX9" fmla="*/ 0 w 1719026"/>
                  <a:gd name="connsiteY9" fmla="*/ 1719296 h 1719296"/>
                  <a:gd name="connsiteX10" fmla="*/ 35298 w 1719026"/>
                  <a:gd name="connsiteY10" fmla="*/ 1671924 h 1719296"/>
                  <a:gd name="connsiteX11" fmla="*/ 86349 w 1719026"/>
                  <a:gd name="connsiteY11" fmla="*/ 1615961 h 1719296"/>
                  <a:gd name="connsiteX12" fmla="*/ 628719 w 1719026"/>
                  <a:gd name="connsiteY12" fmla="*/ 1394961 h 1719296"/>
                  <a:gd name="connsiteX13" fmla="*/ 628765 w 1719026"/>
                  <a:gd name="connsiteY13" fmla="*/ 1389014 h 1719296"/>
                  <a:gd name="connsiteX14" fmla="*/ 643679 w 1719026"/>
                  <a:gd name="connsiteY14" fmla="*/ 1239018 h 1719296"/>
                  <a:gd name="connsiteX15" fmla="*/ 853928 w 1719026"/>
                  <a:gd name="connsiteY15" fmla="*/ 848382 h 1719296"/>
                  <a:gd name="connsiteX16" fmla="*/ 1396298 w 1719026"/>
                  <a:gd name="connsiteY16" fmla="*/ 627382 h 1719296"/>
                  <a:gd name="connsiteX17" fmla="*/ 1396344 w 1719026"/>
                  <a:gd name="connsiteY17" fmla="*/ 621428 h 1719296"/>
                  <a:gd name="connsiteX18" fmla="*/ 1411257 w 1719026"/>
                  <a:gd name="connsiteY18" fmla="*/ 471440 h 1719296"/>
                  <a:gd name="connsiteX19" fmla="*/ 1621505 w 1719026"/>
                  <a:gd name="connsiteY19" fmla="*/ 80804 h 171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19026" h="1719296">
                    <a:moveTo>
                      <a:pt x="1621505" y="80804"/>
                    </a:moveTo>
                    <a:cubicBezTo>
                      <a:pt x="1639519" y="62928"/>
                      <a:pt x="1658332" y="46043"/>
                      <a:pt x="1677858" y="30185"/>
                    </a:cubicBezTo>
                    <a:lnTo>
                      <a:pt x="1719026" y="0"/>
                    </a:lnTo>
                    <a:lnTo>
                      <a:pt x="1710435" y="122369"/>
                    </a:lnTo>
                    <a:cubicBezTo>
                      <a:pt x="1671437" y="439572"/>
                      <a:pt x="1549213" y="748493"/>
                      <a:pt x="1343762" y="1013783"/>
                    </a:cubicBezTo>
                    <a:lnTo>
                      <a:pt x="1343072" y="1014567"/>
                    </a:lnTo>
                    <a:cubicBezTo>
                      <a:pt x="1296322" y="1074932"/>
                      <a:pt x="1245243" y="1133028"/>
                      <a:pt x="1189837" y="1188435"/>
                    </a:cubicBezTo>
                    <a:lnTo>
                      <a:pt x="1189836" y="1188436"/>
                    </a:lnTo>
                    <a:cubicBezTo>
                      <a:pt x="911553" y="1466719"/>
                      <a:pt x="565729" y="1636298"/>
                      <a:pt x="205132" y="1697172"/>
                    </a:cubicBezTo>
                    <a:lnTo>
                      <a:pt x="0" y="1719296"/>
                    </a:lnTo>
                    <a:lnTo>
                      <a:pt x="35298" y="1671924"/>
                    </a:lnTo>
                    <a:cubicBezTo>
                      <a:pt x="51307" y="1652520"/>
                      <a:pt x="68335" y="1633837"/>
                      <a:pt x="86349" y="1615961"/>
                    </a:cubicBezTo>
                    <a:cubicBezTo>
                      <a:pt x="230460" y="1472954"/>
                      <a:pt x="425701" y="1393399"/>
                      <a:pt x="628719" y="1394961"/>
                    </a:cubicBezTo>
                    <a:lnTo>
                      <a:pt x="628765" y="1389014"/>
                    </a:lnTo>
                    <a:lnTo>
                      <a:pt x="643679" y="1239018"/>
                    </a:lnTo>
                    <a:cubicBezTo>
                      <a:pt x="673231" y="1091926"/>
                      <a:pt x="745846" y="955637"/>
                      <a:pt x="853928" y="848382"/>
                    </a:cubicBezTo>
                    <a:cubicBezTo>
                      <a:pt x="998038" y="705375"/>
                      <a:pt x="1193280" y="625820"/>
                      <a:pt x="1396298" y="627382"/>
                    </a:cubicBezTo>
                    <a:lnTo>
                      <a:pt x="1396344" y="621428"/>
                    </a:lnTo>
                    <a:lnTo>
                      <a:pt x="1411257" y="471440"/>
                    </a:lnTo>
                    <a:cubicBezTo>
                      <a:pt x="1440809" y="324348"/>
                      <a:pt x="1513422" y="188059"/>
                      <a:pt x="1621505" y="808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直角三角形 37"/>
            <p:cNvSpPr/>
            <p:nvPr/>
          </p:nvSpPr>
          <p:spPr>
            <a:xfrm>
              <a:off x="10458842" y="4502929"/>
              <a:ext cx="823791" cy="2121613"/>
            </a:xfrm>
            <a:custGeom>
              <a:avLst/>
              <a:gdLst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50699 h 2150699"/>
                <a:gd name="connsiteX1" fmla="*/ 0 w 891540"/>
                <a:gd name="connsiteY1" fmla="*/ 29085 h 2150699"/>
                <a:gd name="connsiteX2" fmla="*/ 517521 w 891540"/>
                <a:gd name="connsiteY2" fmla="*/ 1009620 h 2150699"/>
                <a:gd name="connsiteX3" fmla="*/ 891540 w 891540"/>
                <a:gd name="connsiteY3" fmla="*/ 2150699 h 2150699"/>
                <a:gd name="connsiteX4" fmla="*/ 0 w 891540"/>
                <a:gd name="connsiteY4" fmla="*/ 2150699 h 2150699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17521 w 891540"/>
                <a:gd name="connsiteY2" fmla="*/ 98053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63241 w 891540"/>
                <a:gd name="connsiteY2" fmla="*/ 988155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590006 w 891540"/>
                <a:gd name="connsiteY2" fmla="*/ 1126308 h 2121614"/>
                <a:gd name="connsiteX3" fmla="*/ 891540 w 891540"/>
                <a:gd name="connsiteY3" fmla="*/ 2121614 h 2121614"/>
                <a:gd name="connsiteX4" fmla="*/ 0 w 891540"/>
                <a:gd name="connsiteY4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540" h="2121614">
                  <a:moveTo>
                    <a:pt x="0" y="2121614"/>
                  </a:moveTo>
                  <a:lnTo>
                    <a:pt x="0" y="0"/>
                  </a:lnTo>
                  <a:cubicBezTo>
                    <a:pt x="478682" y="572347"/>
                    <a:pt x="855854" y="1763079"/>
                    <a:pt x="891540" y="2121614"/>
                  </a:cubicBezTo>
                  <a:lnTo>
                    <a:pt x="0" y="21216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0128487" y="4405963"/>
              <a:ext cx="198000" cy="2357442"/>
              <a:chOff x="7525663" y="3761889"/>
              <a:chExt cx="198000" cy="2357442"/>
            </a:xfrm>
            <a:grpFill/>
          </p:grpSpPr>
          <p:sp>
            <p:nvSpPr>
              <p:cNvPr id="32" name="矩形 31"/>
              <p:cNvSpPr/>
              <p:nvPr/>
            </p:nvSpPr>
            <p:spPr>
              <a:xfrm>
                <a:off x="7525663" y="3987458"/>
                <a:ext cx="197298" cy="21318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525663" y="3761889"/>
                <a:ext cx="198000" cy="19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D6D-26A1-4814-8827-AA0714916994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9CA-6E27-4D66-AB92-11C01A0E42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2273499" y="1933575"/>
            <a:ext cx="4597003" cy="131445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Title of Your Slides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4" hasCustomPrompt="1"/>
          </p:nvPr>
        </p:nvSpPr>
        <p:spPr>
          <a:xfrm>
            <a:off x="1572427" y="4057650"/>
            <a:ext cx="5999148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10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1572427" y="4697413"/>
            <a:ext cx="5999148" cy="409575"/>
          </a:xfrm>
        </p:spPr>
        <p:txBody>
          <a:bodyPr anchor="ctr"/>
          <a:lstStyle>
            <a:lvl1pPr marL="0" indent="0" algn="ctr">
              <a:buNone/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Department</a:t>
            </a:r>
            <a:endParaRPr lang="zh-CN" altLang="en-US" dirty="0"/>
          </a:p>
        </p:txBody>
      </p:sp>
      <p:sp>
        <p:nvSpPr>
          <p:cNvPr id="11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1572427" y="5337175"/>
            <a:ext cx="5999148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2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D6D-26A1-4814-8827-AA0714916994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9CA-6E27-4D66-AB92-11C01A0E42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628651" y="2705100"/>
            <a:ext cx="7886700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Sub-Title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6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D6D-26A1-4814-8827-AA0714916994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9CA-6E27-4D66-AB92-11C01A0E42C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981075" y="1266825"/>
            <a:ext cx="5019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14"/>
          <p:cNvSpPr>
            <a:spLocks noGrp="1"/>
          </p:cNvSpPr>
          <p:nvPr>
            <p:ph sz="quarter" idx="13" hasCustomPrompt="1"/>
          </p:nvPr>
        </p:nvSpPr>
        <p:spPr>
          <a:xfrm>
            <a:off x="981075" y="752475"/>
            <a:ext cx="1504951" cy="51435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4" hasCustomPrompt="1"/>
          </p:nvPr>
        </p:nvSpPr>
        <p:spPr>
          <a:xfrm>
            <a:off x="981075" y="1485900"/>
            <a:ext cx="4600575" cy="3305175"/>
          </a:xfrm>
        </p:spPr>
        <p:txBody>
          <a:bodyPr>
            <a:noAutofit/>
          </a:bodyPr>
          <a:lstStyle>
            <a:lvl1pPr>
              <a:defRPr sz="2400"/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2000"/>
            </a:lvl2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en-US" altLang="zh-CN" sz="20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Section 2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Sub-Section 2.1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Sub-Section 2.2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Sub-Section 2.3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Section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7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D6D-26A1-4814-8827-AA0714916994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9CA-6E27-4D66-AB92-11C01A0E4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D6D-26A1-4814-8827-AA0714916994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9CA-6E27-4D66-AB92-11C01A0E4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7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D6D-26A1-4814-8827-AA0714916994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9CA-6E27-4D66-AB92-11C01A0E4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B3D6D-26A1-4814-8827-AA0714916994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69CA-6E27-4D66-AB92-11C01A0E4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7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56605" y="2309446"/>
            <a:ext cx="7830792" cy="2239108"/>
          </a:xfrm>
        </p:spPr>
        <p:txBody>
          <a:bodyPr>
            <a:noAutofit/>
          </a:bodyPr>
          <a:lstStyle/>
          <a:p>
            <a:r>
              <a:rPr lang="en-US" altLang="zh-CN" sz="8000" dirty="0" smtClean="0"/>
              <a:t>CIFAR-10 </a:t>
            </a:r>
            <a:r>
              <a:rPr lang="zh-CN" altLang="en-US" sz="8000" dirty="0" smtClean="0"/>
              <a:t>竞赛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3814421" y="5638916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2017.07.28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4094946" y="506741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庄壮伟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263611" y="431408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2017 SAIL </a:t>
            </a:r>
            <a:r>
              <a:rPr lang="zh-CN" altLang="en-US" sz="2000" dirty="0" smtClean="0">
                <a:solidFill>
                  <a:srgbClr val="0000FF"/>
                </a:solidFill>
              </a:rPr>
              <a:t>暑期培训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1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参考模型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16" y="2023450"/>
            <a:ext cx="5618559" cy="441964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250031" y="823120"/>
            <a:ext cx="8636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rgbClr val="0000FF"/>
                </a:solidFill>
              </a:rPr>
              <a:t>Caffe</a:t>
            </a:r>
            <a:r>
              <a:rPr lang="en-US" altLang="zh-CN" sz="2400" dirty="0">
                <a:solidFill>
                  <a:srgbClr val="0000FF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https://github.com/BVLC/caffe/wiki/Model-Zoo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859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数据集介绍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62" y="2482661"/>
            <a:ext cx="4955404" cy="389428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250032" y="794672"/>
            <a:ext cx="7932813" cy="168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</a:rPr>
              <a:t>官</a:t>
            </a:r>
            <a:r>
              <a:rPr lang="zh-CN" altLang="en-US" sz="2400" dirty="0" smtClean="0">
                <a:solidFill>
                  <a:srgbClr val="0000FF"/>
                </a:solidFill>
              </a:rPr>
              <a:t>网：https</a:t>
            </a:r>
            <a:r>
              <a:rPr lang="zh-CN" altLang="en-US" sz="2400" dirty="0">
                <a:solidFill>
                  <a:srgbClr val="0000FF"/>
                </a:solidFill>
              </a:rPr>
              <a:t>://www.cs.toronto.edu/~kriz/cifar.</a:t>
            </a:r>
            <a:r>
              <a:rPr lang="zh-CN" altLang="en-US" sz="2400" dirty="0" smtClean="0">
                <a:solidFill>
                  <a:srgbClr val="0000FF"/>
                </a:solidFill>
              </a:rPr>
              <a:t>html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60k</a:t>
            </a:r>
            <a:r>
              <a:rPr lang="zh-CN" altLang="en-US" sz="2400" dirty="0" smtClean="0"/>
              <a:t>张图片，</a:t>
            </a:r>
            <a:r>
              <a:rPr lang="en-US" altLang="zh-CN" sz="2400" b="1" dirty="0" smtClean="0"/>
              <a:t>10</a:t>
            </a:r>
            <a:r>
              <a:rPr lang="zh-CN" altLang="en-US" sz="2400" dirty="0" smtClean="0"/>
              <a:t>个类别，每个类别</a:t>
            </a:r>
            <a:r>
              <a:rPr lang="en-US" altLang="zh-CN" sz="2400" b="1" dirty="0" smtClean="0"/>
              <a:t>6k</a:t>
            </a:r>
            <a:r>
              <a:rPr lang="zh-CN" altLang="en-US" sz="2400" dirty="0" smtClean="0"/>
              <a:t>张图片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训练集包括</a:t>
            </a:r>
            <a:r>
              <a:rPr lang="en-US" altLang="zh-CN" sz="2400" b="1" dirty="0" smtClean="0"/>
              <a:t>50k</a:t>
            </a:r>
            <a:r>
              <a:rPr lang="zh-CN" altLang="en-US" sz="2400" dirty="0" smtClean="0"/>
              <a:t>张图片，测试集包括</a:t>
            </a:r>
            <a:r>
              <a:rPr lang="en-US" altLang="zh-CN" sz="2400" b="1" dirty="0" smtClean="0"/>
              <a:t>10k</a:t>
            </a:r>
            <a:r>
              <a:rPr lang="zh-CN" altLang="en-US" sz="2400" dirty="0" smtClean="0"/>
              <a:t>张图片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36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0032" y="790672"/>
            <a:ext cx="8646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评价标准：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方法不限，平台不限（建议用</a:t>
            </a:r>
            <a:r>
              <a:rPr lang="en-US" altLang="zh-CN" sz="2400" dirty="0" smtClean="0"/>
              <a:t>PyTorch</a:t>
            </a:r>
            <a:r>
              <a:rPr lang="zh-CN" altLang="en-US" sz="2400" dirty="0" smtClean="0"/>
              <a:t>或者</a:t>
            </a:r>
            <a:r>
              <a:rPr lang="en-US" altLang="zh-CN" sz="2400" dirty="0" err="1" smtClean="0"/>
              <a:t>Caffe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根据测试集的</a:t>
            </a:r>
            <a:r>
              <a:rPr lang="zh-CN" altLang="en-US" sz="2400" dirty="0">
                <a:solidFill>
                  <a:srgbClr val="FF0000"/>
                </a:solidFill>
              </a:rPr>
              <a:t>准确率</a:t>
            </a:r>
            <a:r>
              <a:rPr lang="zh-CN" altLang="en-US" sz="2400" dirty="0" smtClean="0"/>
              <a:t>进行排名，精确</a:t>
            </a:r>
            <a:r>
              <a:rPr lang="zh-CN" altLang="en-US" sz="2400" dirty="0" smtClean="0"/>
              <a:t>到</a:t>
            </a:r>
            <a:r>
              <a:rPr lang="en-US" altLang="zh-CN" sz="2400" b="1" dirty="0" smtClean="0"/>
              <a:t>0.001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准确率相同，</a:t>
            </a:r>
            <a:r>
              <a:rPr lang="zh-CN" altLang="en-US" sz="2400" dirty="0"/>
              <a:t>则</a:t>
            </a:r>
            <a:r>
              <a:rPr lang="zh-CN" altLang="en-US" sz="2400" dirty="0" smtClean="0"/>
              <a:t>根据</a:t>
            </a:r>
            <a:r>
              <a:rPr lang="zh-CN" altLang="en-US" sz="2400" dirty="0">
                <a:solidFill>
                  <a:srgbClr val="FF0000"/>
                </a:solidFill>
              </a:rPr>
              <a:t>时间</a:t>
            </a:r>
            <a:r>
              <a:rPr lang="zh-CN" altLang="en-US" sz="2400" dirty="0" smtClean="0"/>
              <a:t>进行排名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精确到</a:t>
            </a:r>
            <a:r>
              <a:rPr lang="en-US" altLang="zh-CN" sz="2400" b="1" dirty="0" smtClean="0"/>
              <a:t>0.01s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排名第一得</a:t>
            </a:r>
            <a:r>
              <a:rPr lang="en-US" altLang="zh-CN" sz="2400" b="1" dirty="0" smtClean="0"/>
              <a:t>100</a:t>
            </a:r>
            <a:r>
              <a:rPr lang="zh-CN" altLang="en-US" sz="2400" dirty="0" smtClean="0"/>
              <a:t>分，最后一名为</a:t>
            </a:r>
            <a:r>
              <a:rPr lang="en-US" altLang="zh-CN" sz="2400" b="1" dirty="0" smtClean="0"/>
              <a:t>10</a:t>
            </a:r>
            <a:r>
              <a:rPr lang="zh-CN" altLang="en-US" sz="2400" dirty="0" smtClean="0"/>
              <a:t>分，其他为</a:t>
            </a:r>
            <a:r>
              <a:rPr lang="en-US" altLang="zh-CN" sz="2400" b="1" dirty="0" smtClean="0"/>
              <a:t>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50032" y="4181475"/>
            <a:ext cx="864631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使用</a:t>
            </a:r>
            <a:r>
              <a:rPr lang="en-US" altLang="zh-CN" sz="2000" dirty="0" err="1"/>
              <a:t>C</a:t>
            </a:r>
            <a:r>
              <a:rPr lang="en-US" altLang="zh-CN" sz="2000" dirty="0" err="1" smtClean="0"/>
              <a:t>affe</a:t>
            </a:r>
            <a:r>
              <a:rPr lang="zh-CN" altLang="en-US" sz="2000" dirty="0" smtClean="0"/>
              <a:t>需要在</a:t>
            </a:r>
            <a:r>
              <a:rPr lang="en-US" altLang="zh-CN" sz="2000" dirty="0" smtClean="0"/>
              <a:t>/home/test01/caffe-1.0/</a:t>
            </a:r>
            <a:r>
              <a:rPr lang="zh-CN" altLang="en-US" sz="2000" dirty="0" smtClean="0"/>
              <a:t>路径下运行命令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Caffe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接口，需要将</a:t>
            </a:r>
            <a:r>
              <a:rPr lang="en-US" altLang="zh-CN" sz="2000" dirty="0" smtClean="0"/>
              <a:t>/home/test01/caffe-1.0/python/</a:t>
            </a:r>
            <a:r>
              <a:rPr lang="zh-CN" altLang="en-US" sz="2000" dirty="0" smtClean="0"/>
              <a:t>添加到</a:t>
            </a:r>
            <a:r>
              <a:rPr lang="en-US" altLang="zh-CN" sz="2000" dirty="0" smtClean="0"/>
              <a:t>PYTHONPATH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89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032" y="782994"/>
            <a:ext cx="86595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附加说明：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请单独写好测试文件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最多</a:t>
            </a:r>
            <a:r>
              <a:rPr lang="zh-CN" altLang="en-US" sz="2400" dirty="0"/>
              <a:t>使用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GPU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测试时间</a:t>
            </a:r>
            <a:r>
              <a:rPr lang="en-US" altLang="zh-CN" sz="2400" b="1" dirty="0">
                <a:solidFill>
                  <a:srgbClr val="FF0000"/>
                </a:solidFill>
              </a:rPr>
              <a:t>&gt;10s</a:t>
            </a:r>
            <a:r>
              <a:rPr lang="zh-CN" altLang="en-US" sz="2400" dirty="0"/>
              <a:t>的模型不予考虑（</a:t>
            </a:r>
            <a:r>
              <a:rPr lang="zh-CN" altLang="en-US" sz="2400" dirty="0" smtClean="0"/>
              <a:t>减去初始化时间），</a:t>
            </a:r>
            <a:r>
              <a:rPr lang="zh-CN" altLang="en-US" sz="2400" dirty="0"/>
              <a:t>测试时间的代码请在程序中写好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测试出错或者运行方式过于复杂的程序不予考虑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输出结果不合规范的程序不予</a:t>
            </a:r>
            <a:r>
              <a:rPr lang="zh-CN" altLang="en-US" sz="2400" dirty="0" smtClean="0"/>
              <a:t>考虑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514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0032" y="786384"/>
            <a:ext cx="8637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结果提交：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程序（</a:t>
            </a:r>
            <a:r>
              <a:rPr lang="en-US" altLang="zh-CN" sz="2400" dirty="0" err="1" smtClean="0"/>
              <a:t>Caffe</a:t>
            </a:r>
            <a:r>
              <a:rPr lang="en-US" altLang="zh-CN" sz="2400" dirty="0" smtClean="0"/>
              <a:t>: .</a:t>
            </a:r>
            <a:r>
              <a:rPr lang="en-US" altLang="zh-CN" sz="2400" dirty="0" err="1" smtClean="0"/>
              <a:t>prototxt</a:t>
            </a:r>
            <a:r>
              <a:rPr lang="en-US" altLang="zh-CN" sz="2400" dirty="0" smtClean="0"/>
              <a:t>, PyTorch: .</a:t>
            </a:r>
            <a:r>
              <a:rPr lang="en-US" altLang="zh-CN" sz="2400" dirty="0" err="1" smtClean="0"/>
              <a:t>py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模型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Caffe</a:t>
            </a:r>
            <a:r>
              <a:rPr lang="en-US" altLang="zh-CN" sz="2400" dirty="0" smtClean="0"/>
              <a:t>: .</a:t>
            </a:r>
            <a:r>
              <a:rPr lang="en-US" altLang="zh-CN" sz="2400" dirty="0" err="1" smtClean="0"/>
              <a:t>caffemodel</a:t>
            </a:r>
            <a:r>
              <a:rPr lang="en-US" altLang="zh-CN" sz="2400" dirty="0" smtClean="0"/>
              <a:t>, PyTorch: .</a:t>
            </a:r>
            <a:r>
              <a:rPr lang="en-US" altLang="zh-CN" sz="2400" dirty="0" err="1" smtClean="0"/>
              <a:t>pkl</a:t>
            </a:r>
            <a:r>
              <a:rPr lang="en-US" altLang="zh-CN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说明文档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其他（自己认为可以对实验进行说明的文件）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00FF"/>
                </a:solidFill>
              </a:rPr>
              <a:t>打包发送到刘璟邮箱</a:t>
            </a:r>
            <a:endParaRPr lang="en-US" altLang="zh-CN" sz="2400" dirty="0" smtClean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032" y="4380790"/>
            <a:ext cx="863793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邮件要求：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Email</a:t>
            </a:r>
            <a:r>
              <a:rPr lang="zh-CN" altLang="en-US" sz="2400" dirty="0"/>
              <a:t>: </a:t>
            </a:r>
            <a:r>
              <a:rPr lang="zh-CN" altLang="en-US" sz="2400" dirty="0" smtClean="0"/>
              <a:t>      liujing</a:t>
            </a:r>
            <a:r>
              <a:rPr lang="zh-CN" altLang="en-US" sz="2400" dirty="0"/>
              <a:t>_95@outlook.com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Subject</a:t>
            </a:r>
            <a:r>
              <a:rPr lang="zh-CN" altLang="en-US" sz="2400" dirty="0" smtClean="0"/>
              <a:t>： 第</a:t>
            </a:r>
            <a:r>
              <a:rPr lang="zh-CN" altLang="en-US" sz="2400" dirty="0"/>
              <a:t>X次作业_姓名_大学_导师</a:t>
            </a:r>
          </a:p>
        </p:txBody>
      </p:sp>
    </p:spTree>
    <p:extLst>
      <p:ext uri="{BB962C8B-B14F-4D97-AF65-F5344CB8AC3E}">
        <p14:creationId xmlns:p14="http://schemas.microsoft.com/office/powerpoint/2010/main" val="38954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55749"/>
              </p:ext>
            </p:extLst>
          </p:nvPr>
        </p:nvGraphicFramePr>
        <p:xfrm>
          <a:off x="250032" y="1450927"/>
          <a:ext cx="8647783" cy="448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47783">
                  <a:extLst>
                    <a:ext uri="{9D8B030D-6E8A-4147-A177-3AD203B41FA5}">
                      <a16:colId xmlns:a16="http://schemas.microsoft.com/office/drawing/2014/main" val="2990179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0" dirty="0" smtClean="0"/>
                        <a:t>//</a:t>
                      </a:r>
                      <a:r>
                        <a:rPr lang="zh-CN" altLang="en-US" sz="2400" b="0" dirty="0" smtClean="0"/>
                        <a:t>模型搭建</a:t>
                      </a:r>
                      <a:endParaRPr lang="en-US" altLang="zh-CN" sz="2400" b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0" dirty="0" smtClean="0"/>
                        <a:t>//</a:t>
                      </a:r>
                      <a:r>
                        <a:rPr lang="zh-CN" altLang="en-US" sz="2400" b="0" dirty="0" smtClean="0"/>
                        <a:t>载入模型参数</a:t>
                      </a:r>
                      <a:endParaRPr lang="en-US" altLang="zh-CN" sz="2400" b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0" dirty="0" smtClean="0"/>
                        <a:t>//…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0" dirty="0" smtClean="0"/>
                        <a:t>t = </a:t>
                      </a:r>
                      <a:r>
                        <a:rPr lang="en-US" altLang="zh-CN" sz="2400" b="0" dirty="0" err="1" smtClean="0"/>
                        <a:t>start_time</a:t>
                      </a:r>
                      <a:endParaRPr lang="en-US" altLang="zh-CN" sz="2400" b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0" dirty="0" smtClean="0"/>
                        <a:t>for (x, y) in enumerate(</a:t>
                      </a:r>
                      <a:r>
                        <a:rPr lang="en-US" altLang="zh-CN" sz="2400" b="0" dirty="0" err="1" smtClean="0"/>
                        <a:t>test_loader</a:t>
                      </a:r>
                      <a:r>
                        <a:rPr lang="en-US" altLang="zh-CN" sz="2400" b="0" dirty="0" smtClean="0"/>
                        <a:t>):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0" dirty="0" smtClean="0"/>
                        <a:t>    //testing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0" dirty="0" smtClean="0"/>
                        <a:t>t = </a:t>
                      </a:r>
                      <a:r>
                        <a:rPr lang="en-US" altLang="zh-CN" sz="2400" b="0" dirty="0" err="1" smtClean="0"/>
                        <a:t>end_time</a:t>
                      </a:r>
                      <a:r>
                        <a:rPr lang="en-US" altLang="zh-CN" sz="2400" b="0" dirty="0" smtClean="0"/>
                        <a:t>-t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0" dirty="0" smtClean="0"/>
                        <a:t>//</a:t>
                      </a:r>
                      <a:r>
                        <a:rPr lang="zh-CN" altLang="en-US" sz="2400" b="0" dirty="0" smtClean="0"/>
                        <a:t>保存结果</a:t>
                      </a:r>
                      <a:endParaRPr lang="en-US" altLang="zh-CN" sz="2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0931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50032" y="89871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时间计算</a:t>
            </a:r>
          </a:p>
        </p:txBody>
      </p:sp>
    </p:spTree>
    <p:extLst>
      <p:ext uri="{BB962C8B-B14F-4D97-AF65-F5344CB8AC3E}">
        <p14:creationId xmlns:p14="http://schemas.microsoft.com/office/powerpoint/2010/main" val="262333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0032" y="789442"/>
            <a:ext cx="8764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结果保存在</a:t>
            </a:r>
            <a:r>
              <a:rPr lang="en-US" altLang="zh-CN" sz="2400" dirty="0" smtClean="0"/>
              <a:t>txt</a:t>
            </a:r>
            <a:r>
              <a:rPr lang="zh-CN" altLang="en-US" sz="2400" dirty="0" smtClean="0"/>
              <a:t>文件中： </a:t>
            </a:r>
            <a:r>
              <a:rPr lang="en-US" altLang="zh-CN" sz="2400" dirty="0" smtClean="0">
                <a:solidFill>
                  <a:srgbClr val="FF0000"/>
                </a:solidFill>
              </a:rPr>
              <a:t>result_</a:t>
            </a:r>
            <a:r>
              <a:rPr lang="en-US" altLang="zh-CN" sz="2400" dirty="0" smtClean="0"/>
              <a:t>name_school_supervisor.txt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内容：</a:t>
            </a:r>
            <a:r>
              <a:rPr lang="en-US" altLang="zh-CN" sz="2400" dirty="0" smtClean="0"/>
              <a:t>method </a:t>
            </a:r>
            <a:r>
              <a:rPr lang="en-US" altLang="zh-CN" sz="2400" dirty="0" err="1" smtClean="0"/>
              <a:t>testing_time</a:t>
            </a:r>
            <a:r>
              <a:rPr lang="en-US" altLang="zh-CN" sz="2400" dirty="0" smtClean="0"/>
              <a:t> accuracy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75260"/>
              </p:ext>
            </p:extLst>
          </p:nvPr>
        </p:nvGraphicFramePr>
        <p:xfrm>
          <a:off x="250032" y="3718165"/>
          <a:ext cx="8647783" cy="5754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47783">
                  <a:extLst>
                    <a:ext uri="{9D8B030D-6E8A-4147-A177-3AD203B41FA5}">
                      <a16:colId xmlns:a16="http://schemas.microsoft.com/office/drawing/2014/main" val="2990179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0" dirty="0" smtClean="0"/>
                        <a:t>ResNet</a:t>
                      </a:r>
                      <a:r>
                        <a:rPr lang="en-US" altLang="zh-CN" sz="2400" b="0" baseline="0" dirty="0" smtClean="0"/>
                        <a:t> 1.8524 </a:t>
                      </a:r>
                      <a:r>
                        <a:rPr lang="en-US" altLang="zh-CN" sz="2400" b="0" baseline="0" dirty="0" smtClean="0"/>
                        <a:t>0.935</a:t>
                      </a:r>
                      <a:endParaRPr lang="en-US" altLang="zh-CN" sz="2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09318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50032" y="2788729"/>
            <a:ext cx="6491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示例：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result_</a:t>
            </a:r>
            <a:r>
              <a:rPr lang="en-US" altLang="zh-CN" sz="2400" dirty="0" smtClean="0"/>
              <a:t>zhuangzhuangwei_scut_zhujinhui.txt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64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方法比较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2" y="899334"/>
            <a:ext cx="8023424" cy="574765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11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参考模型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0" y="2241542"/>
            <a:ext cx="8627269" cy="279718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250030" y="822960"/>
            <a:ext cx="8627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</a:rPr>
              <a:t>PyTorch: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http</a:t>
            </a:r>
            <a:r>
              <a:rPr lang="en-US" altLang="zh-CN" sz="2400" dirty="0"/>
              <a:t>://pytorch.org/docs/master/torchvision/models.html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97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2C548301-39F3-4F4A-92C0-6B7FEDACAACF}" vid="{89308801-2D38-484A-B6CC-B3AC9F0281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265</TotalTime>
  <Words>336</Words>
  <Application>Microsoft Office PowerPoint</Application>
  <PresentationFormat>全屏显示(4:3)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Wingdings</vt:lpstr>
      <vt:lpstr>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ice robot</dc:creator>
  <cp:lastModifiedBy>ice robot</cp:lastModifiedBy>
  <cp:revision>70</cp:revision>
  <dcterms:created xsi:type="dcterms:W3CDTF">2017-07-27T11:05:06Z</dcterms:created>
  <dcterms:modified xsi:type="dcterms:W3CDTF">2017-07-28T05:32:23Z</dcterms:modified>
</cp:coreProperties>
</file>