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 autoAdjust="0"/>
    <p:restoredTop sz="94660"/>
  </p:normalViewPr>
  <p:slideViewPr>
    <p:cSldViewPr snapToGrid="0">
      <p:cViewPr>
        <p:scale>
          <a:sx n="400" d="100"/>
          <a:sy n="400" d="100"/>
        </p:scale>
        <p:origin x="204" y="-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7211-7521-4A7B-9653-0B155B4B29F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1CF5-269D-4270-A050-212CE8347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5283" y="-458048"/>
            <a:ext cx="3651017" cy="4516547"/>
            <a:chOff x="23821" y="-457200"/>
            <a:chExt cx="3651017" cy="4516547"/>
          </a:xfrm>
        </p:grpSpPr>
        <p:sp>
          <p:nvSpPr>
            <p:cNvPr id="5" name="文本框 4"/>
            <p:cNvSpPr txBox="1"/>
            <p:nvPr/>
          </p:nvSpPr>
          <p:spPr>
            <a:xfrm>
              <a:off x="23821" y="-449580"/>
              <a:ext cx="188595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 smtClean="0">
                  <a:solidFill>
                    <a:schemeClr val="bg1"/>
                  </a:solidFill>
                </a:rPr>
                <a:t>V</a:t>
              </a:r>
              <a:endParaRPr lang="en-US" sz="287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96411" y="-457200"/>
              <a:ext cx="1978427" cy="4508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700" dirty="0">
                  <a:solidFill>
                    <a:schemeClr val="bg1"/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9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4" y="1168400"/>
            <a:ext cx="1760586" cy="12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ROBOT ICE</cp:lastModifiedBy>
  <cp:revision>7</cp:revision>
  <dcterms:created xsi:type="dcterms:W3CDTF">2018-05-05T05:23:00Z</dcterms:created>
  <dcterms:modified xsi:type="dcterms:W3CDTF">2018-05-07T11:20:55Z</dcterms:modified>
</cp:coreProperties>
</file>