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7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3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3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0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0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8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0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568" y="2441448"/>
            <a:ext cx="1325880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87852" y="2441448"/>
            <a:ext cx="1325880" cy="1325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60136" y="2441448"/>
            <a:ext cx="1325880" cy="1325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4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63574" y="73152"/>
            <a:ext cx="5909472" cy="3467834"/>
            <a:chOff x="1050542" y="557784"/>
            <a:chExt cx="5909472" cy="34678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542" y="557784"/>
              <a:ext cx="5909472" cy="3467834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355848" y="2011680"/>
              <a:ext cx="3031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选择对象并按住</a:t>
              </a:r>
              <a:r>
                <a:rPr lang="en-US" altLang="zh-CN" dirty="0">
                  <a:solidFill>
                    <a:srgbClr val="FF0000"/>
                  </a:solidFill>
                </a:rPr>
                <a:t>ctrl</a:t>
              </a:r>
              <a:r>
                <a:rPr lang="zh-CN" altLang="en-US" dirty="0">
                  <a:solidFill>
                    <a:srgbClr val="FF0000"/>
                  </a:solidFill>
                </a:rPr>
                <a:t>拖动复制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76393" y="73152"/>
            <a:ext cx="4290379" cy="3447619"/>
            <a:chOff x="6176393" y="73152"/>
            <a:chExt cx="4290379" cy="344761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6393" y="73152"/>
              <a:ext cx="3076190" cy="344761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543800" y="960120"/>
              <a:ext cx="1289304" cy="1737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97112" y="86232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常用填充颜色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543800" y="1325880"/>
              <a:ext cx="1289304" cy="1737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897112" y="123165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常用线条颜色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70" y="3703319"/>
            <a:ext cx="3777039" cy="10752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538" y="3871984"/>
            <a:ext cx="5328798" cy="27496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70" y="5074963"/>
            <a:ext cx="4179825" cy="12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rot="10800000">
            <a:off x="561264" y="464436"/>
            <a:ext cx="1028794" cy="1647827"/>
          </a:xfrm>
          <a:custGeom>
            <a:avLst/>
            <a:gdLst>
              <a:gd name="connsiteX0" fmla="*/ 1661162 w 1783082"/>
              <a:gd name="connsiteY0" fmla="*/ 1783080 h 2855975"/>
              <a:gd name="connsiteX1" fmla="*/ 1539242 w 1783082"/>
              <a:gd name="connsiteY1" fmla="*/ 1661160 h 2855975"/>
              <a:gd name="connsiteX2" fmla="*/ 1539589 w 1783082"/>
              <a:gd name="connsiteY2" fmla="*/ 1659441 h 2855975"/>
              <a:gd name="connsiteX3" fmla="*/ 1535432 w 1783082"/>
              <a:gd name="connsiteY3" fmla="*/ 1659293 h 2855975"/>
              <a:gd name="connsiteX4" fmla="*/ 1224244 w 1783082"/>
              <a:gd name="connsiteY4" fmla="*/ 1084683 h 2855975"/>
              <a:gd name="connsiteX5" fmla="*/ 570818 w 1783082"/>
              <a:gd name="connsiteY5" fmla="*/ 1077633 h 2855975"/>
              <a:gd name="connsiteX6" fmla="*/ 247304 w 1783082"/>
              <a:gd name="connsiteY6" fmla="*/ 1645395 h 2855975"/>
              <a:gd name="connsiteX7" fmla="*/ 245129 w 1783082"/>
              <a:gd name="connsiteY7" fmla="*/ 1645425 h 2855975"/>
              <a:gd name="connsiteX8" fmla="*/ 248306 w 1783082"/>
              <a:gd name="connsiteY8" fmla="*/ 1661160 h 2855975"/>
              <a:gd name="connsiteX9" fmla="*/ 126386 w 1783082"/>
              <a:gd name="connsiteY9" fmla="*/ 1783080 h 2855975"/>
              <a:gd name="connsiteX10" fmla="*/ 4466 w 1783082"/>
              <a:gd name="connsiteY10" fmla="*/ 1661160 h 2855975"/>
              <a:gd name="connsiteX11" fmla="*/ 6974 w 1783082"/>
              <a:gd name="connsiteY11" fmla="*/ 1648738 h 2855975"/>
              <a:gd name="connsiteX12" fmla="*/ 86 w 1783082"/>
              <a:gd name="connsiteY12" fmla="*/ 1648834 h 2855975"/>
              <a:gd name="connsiteX13" fmla="*/ 447745 w 1783082"/>
              <a:gd name="connsiteY13" fmla="*/ 863200 h 2855975"/>
              <a:gd name="connsiteX14" fmla="*/ 784124 w 1783082"/>
              <a:gd name="connsiteY14" fmla="*/ 751379 h 2855975"/>
              <a:gd name="connsiteX15" fmla="*/ 800101 w 1783082"/>
              <a:gd name="connsiteY15" fmla="*/ 750501 h 2855975"/>
              <a:gd name="connsiteX16" fmla="*/ 800101 w 1783082"/>
              <a:gd name="connsiteY16" fmla="*/ 251460 h 2855975"/>
              <a:gd name="connsiteX17" fmla="*/ 286406 w 1783082"/>
              <a:gd name="connsiteY17" fmla="*/ 251460 h 2855975"/>
              <a:gd name="connsiteX18" fmla="*/ 160676 w 1783082"/>
              <a:gd name="connsiteY18" fmla="*/ 125730 h 2855975"/>
              <a:gd name="connsiteX19" fmla="*/ 286406 w 1783082"/>
              <a:gd name="connsiteY19" fmla="*/ 0 h 2855975"/>
              <a:gd name="connsiteX20" fmla="*/ 1496676 w 1783082"/>
              <a:gd name="connsiteY20" fmla="*/ 0 h 2855975"/>
              <a:gd name="connsiteX21" fmla="*/ 1622406 w 1783082"/>
              <a:gd name="connsiteY21" fmla="*/ 125730 h 2855975"/>
              <a:gd name="connsiteX22" fmla="*/ 1496676 w 1783082"/>
              <a:gd name="connsiteY22" fmla="*/ 251460 h 2855975"/>
              <a:gd name="connsiteX23" fmla="*/ 982981 w 1783082"/>
              <a:gd name="connsiteY23" fmla="*/ 251460 h 2855975"/>
              <a:gd name="connsiteX24" fmla="*/ 982981 w 1783082"/>
              <a:gd name="connsiteY24" fmla="*/ 751217 h 2855975"/>
              <a:gd name="connsiteX25" fmla="*/ 1018027 w 1783082"/>
              <a:gd name="connsiteY25" fmla="*/ 753903 h 2855975"/>
              <a:gd name="connsiteX26" fmla="*/ 1351915 w 1783082"/>
              <a:gd name="connsiteY26" fmla="*/ 872955 h 2855975"/>
              <a:gd name="connsiteX27" fmla="*/ 1778686 w 1783082"/>
              <a:gd name="connsiteY27" fmla="*/ 1547860 h 2855975"/>
              <a:gd name="connsiteX28" fmla="*/ 1782151 w 1783082"/>
              <a:gd name="connsiteY28" fmla="*/ 1656548 h 2855975"/>
              <a:gd name="connsiteX29" fmla="*/ 1783082 w 1783082"/>
              <a:gd name="connsiteY29" fmla="*/ 1661160 h 2855975"/>
              <a:gd name="connsiteX30" fmla="*/ 1782405 w 1783082"/>
              <a:gd name="connsiteY30" fmla="*/ 1664514 h 2855975"/>
              <a:gd name="connsiteX31" fmla="*/ 1782518 w 1783082"/>
              <a:gd name="connsiteY31" fmla="*/ 1668065 h 2855975"/>
              <a:gd name="connsiteX32" fmla="*/ 1781694 w 1783082"/>
              <a:gd name="connsiteY32" fmla="*/ 1668036 h 2855975"/>
              <a:gd name="connsiteX33" fmla="*/ 1773501 w 1783082"/>
              <a:gd name="connsiteY33" fmla="*/ 1708617 h 2855975"/>
              <a:gd name="connsiteX34" fmla="*/ 1661162 w 1783082"/>
              <a:gd name="connsiteY34" fmla="*/ 1783080 h 2855975"/>
              <a:gd name="connsiteX35" fmla="*/ 1332709 w 1783082"/>
              <a:gd name="connsiteY35" fmla="*/ 2075574 h 2855975"/>
              <a:gd name="connsiteX36" fmla="*/ 450373 w 1783082"/>
              <a:gd name="connsiteY36" fmla="*/ 2075574 h 2855975"/>
              <a:gd name="connsiteX37" fmla="*/ 450373 w 1783082"/>
              <a:gd name="connsiteY37" fmla="*/ 1640442 h 2855975"/>
              <a:gd name="connsiteX38" fmla="*/ 891541 w 1783082"/>
              <a:gd name="connsiteY38" fmla="*/ 1199274 h 2855975"/>
              <a:gd name="connsiteX39" fmla="*/ 1332709 w 1783082"/>
              <a:gd name="connsiteY39" fmla="*/ 1640442 h 2855975"/>
              <a:gd name="connsiteX40" fmla="*/ 1332709 w 1783082"/>
              <a:gd name="connsiteY40" fmla="*/ 2235814 h 2855975"/>
              <a:gd name="connsiteX41" fmla="*/ 450373 w 1783082"/>
              <a:gd name="connsiteY41" fmla="*/ 2235814 h 2855975"/>
              <a:gd name="connsiteX42" fmla="*/ 450373 w 1783082"/>
              <a:gd name="connsiteY42" fmla="*/ 2168404 h 2855975"/>
              <a:gd name="connsiteX43" fmla="*/ 1332709 w 1783082"/>
              <a:gd name="connsiteY43" fmla="*/ 2168404 h 2855975"/>
              <a:gd name="connsiteX44" fmla="*/ 1332709 w 1783082"/>
              <a:gd name="connsiteY44" fmla="*/ 2363230 h 2855975"/>
              <a:gd name="connsiteX45" fmla="*/ 450373 w 1783082"/>
              <a:gd name="connsiteY45" fmla="*/ 2363230 h 2855975"/>
              <a:gd name="connsiteX46" fmla="*/ 450373 w 1783082"/>
              <a:gd name="connsiteY46" fmla="*/ 2295820 h 2855975"/>
              <a:gd name="connsiteX47" fmla="*/ 1332709 w 1783082"/>
              <a:gd name="connsiteY47" fmla="*/ 2295820 h 2855975"/>
              <a:gd name="connsiteX48" fmla="*/ 891541 w 1783082"/>
              <a:gd name="connsiteY48" fmla="*/ 2855975 h 2855975"/>
              <a:gd name="connsiteX49" fmla="*/ 450373 w 1783082"/>
              <a:gd name="connsiteY49" fmla="*/ 2414807 h 2855975"/>
              <a:gd name="connsiteX50" fmla="*/ 450373 w 1783082"/>
              <a:gd name="connsiteY50" fmla="*/ 2408948 h 2855975"/>
              <a:gd name="connsiteX51" fmla="*/ 1332709 w 1783082"/>
              <a:gd name="connsiteY51" fmla="*/ 2408948 h 2855975"/>
              <a:gd name="connsiteX52" fmla="*/ 1332709 w 1783082"/>
              <a:gd name="connsiteY52" fmla="*/ 2414807 h 2855975"/>
              <a:gd name="connsiteX53" fmla="*/ 891541 w 1783082"/>
              <a:gd name="connsiteY53" fmla="*/ 2855975 h 285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83082" h="2855975">
                <a:moveTo>
                  <a:pt x="1661162" y="1783080"/>
                </a:moveTo>
                <a:cubicBezTo>
                  <a:pt x="1593827" y="1783080"/>
                  <a:pt x="1539242" y="1728495"/>
                  <a:pt x="1539242" y="1661160"/>
                </a:cubicBezTo>
                <a:lnTo>
                  <a:pt x="1539589" y="1659441"/>
                </a:lnTo>
                <a:lnTo>
                  <a:pt x="1535432" y="1659293"/>
                </a:lnTo>
                <a:cubicBezTo>
                  <a:pt x="1543734" y="1425460"/>
                  <a:pt x="1424614" y="1205506"/>
                  <a:pt x="1224244" y="1084683"/>
                </a:cubicBezTo>
                <a:cubicBezTo>
                  <a:pt x="1023873" y="963860"/>
                  <a:pt x="773749" y="961161"/>
                  <a:pt x="570818" y="1077633"/>
                </a:cubicBezTo>
                <a:cubicBezTo>
                  <a:pt x="367887" y="1194105"/>
                  <a:pt x="244050" y="1411437"/>
                  <a:pt x="247304" y="1645395"/>
                </a:cubicBezTo>
                <a:lnTo>
                  <a:pt x="245129" y="1645425"/>
                </a:lnTo>
                <a:lnTo>
                  <a:pt x="248306" y="1661160"/>
                </a:lnTo>
                <a:cubicBezTo>
                  <a:pt x="248306" y="1728495"/>
                  <a:pt x="193721" y="1783080"/>
                  <a:pt x="126386" y="1783080"/>
                </a:cubicBezTo>
                <a:cubicBezTo>
                  <a:pt x="59051" y="1783080"/>
                  <a:pt x="4466" y="1728495"/>
                  <a:pt x="4466" y="1661160"/>
                </a:cubicBezTo>
                <a:lnTo>
                  <a:pt x="6974" y="1648738"/>
                </a:lnTo>
                <a:lnTo>
                  <a:pt x="86" y="1648834"/>
                </a:lnTo>
                <a:cubicBezTo>
                  <a:pt x="-4417" y="1325098"/>
                  <a:pt x="166941" y="1024366"/>
                  <a:pt x="447745" y="863200"/>
                </a:cubicBezTo>
                <a:cubicBezTo>
                  <a:pt x="553046" y="802763"/>
                  <a:pt x="667531" y="765515"/>
                  <a:pt x="784124" y="751379"/>
                </a:cubicBezTo>
                <a:lnTo>
                  <a:pt x="800101" y="750501"/>
                </a:lnTo>
                <a:lnTo>
                  <a:pt x="800101" y="251460"/>
                </a:lnTo>
                <a:lnTo>
                  <a:pt x="286406" y="251460"/>
                </a:lnTo>
                <a:cubicBezTo>
                  <a:pt x="216967" y="251460"/>
                  <a:pt x="160676" y="195169"/>
                  <a:pt x="160676" y="125730"/>
                </a:cubicBezTo>
                <a:cubicBezTo>
                  <a:pt x="160676" y="56291"/>
                  <a:pt x="216967" y="0"/>
                  <a:pt x="286406" y="0"/>
                </a:cubicBezTo>
                <a:lnTo>
                  <a:pt x="1496676" y="0"/>
                </a:lnTo>
                <a:cubicBezTo>
                  <a:pt x="1566115" y="0"/>
                  <a:pt x="1622406" y="56291"/>
                  <a:pt x="1622406" y="125730"/>
                </a:cubicBezTo>
                <a:cubicBezTo>
                  <a:pt x="1622406" y="195169"/>
                  <a:pt x="1566115" y="251460"/>
                  <a:pt x="1496676" y="251460"/>
                </a:cubicBezTo>
                <a:lnTo>
                  <a:pt x="982981" y="251460"/>
                </a:lnTo>
                <a:lnTo>
                  <a:pt x="982981" y="751217"/>
                </a:lnTo>
                <a:lnTo>
                  <a:pt x="1018027" y="753903"/>
                </a:lnTo>
                <a:cubicBezTo>
                  <a:pt x="1134289" y="770551"/>
                  <a:pt x="1247942" y="810260"/>
                  <a:pt x="1351915" y="872955"/>
                </a:cubicBezTo>
                <a:cubicBezTo>
                  <a:pt x="1594518" y="1019244"/>
                  <a:pt x="1751042" y="1270555"/>
                  <a:pt x="1778686" y="1547860"/>
                </a:cubicBezTo>
                <a:lnTo>
                  <a:pt x="1782151" y="1656548"/>
                </a:lnTo>
                <a:lnTo>
                  <a:pt x="1783082" y="1661160"/>
                </a:lnTo>
                <a:lnTo>
                  <a:pt x="1782405" y="1664514"/>
                </a:lnTo>
                <a:lnTo>
                  <a:pt x="1782518" y="1668065"/>
                </a:lnTo>
                <a:lnTo>
                  <a:pt x="1781694" y="1668036"/>
                </a:lnTo>
                <a:lnTo>
                  <a:pt x="1773501" y="1708617"/>
                </a:lnTo>
                <a:cubicBezTo>
                  <a:pt x="1754992" y="1752376"/>
                  <a:pt x="1711663" y="1783080"/>
                  <a:pt x="1661162" y="1783080"/>
                </a:cubicBezTo>
                <a:close/>
                <a:moveTo>
                  <a:pt x="1332709" y="2075574"/>
                </a:moveTo>
                <a:lnTo>
                  <a:pt x="450373" y="2075574"/>
                </a:lnTo>
                <a:lnTo>
                  <a:pt x="450373" y="1640442"/>
                </a:lnTo>
                <a:cubicBezTo>
                  <a:pt x="450373" y="1396792"/>
                  <a:pt x="647891" y="1199274"/>
                  <a:pt x="891541" y="1199274"/>
                </a:cubicBezTo>
                <a:cubicBezTo>
                  <a:pt x="1135191" y="1199274"/>
                  <a:pt x="1332709" y="1396792"/>
                  <a:pt x="1332709" y="1640442"/>
                </a:cubicBezTo>
                <a:close/>
                <a:moveTo>
                  <a:pt x="1332709" y="2235814"/>
                </a:moveTo>
                <a:lnTo>
                  <a:pt x="450373" y="2235814"/>
                </a:lnTo>
                <a:lnTo>
                  <a:pt x="450373" y="2168404"/>
                </a:lnTo>
                <a:lnTo>
                  <a:pt x="1332709" y="2168404"/>
                </a:lnTo>
                <a:close/>
                <a:moveTo>
                  <a:pt x="1332709" y="2363230"/>
                </a:moveTo>
                <a:lnTo>
                  <a:pt x="450373" y="2363230"/>
                </a:lnTo>
                <a:lnTo>
                  <a:pt x="450373" y="2295820"/>
                </a:lnTo>
                <a:lnTo>
                  <a:pt x="1332709" y="2295820"/>
                </a:lnTo>
                <a:close/>
                <a:moveTo>
                  <a:pt x="891541" y="2855975"/>
                </a:moveTo>
                <a:cubicBezTo>
                  <a:pt x="647891" y="2855975"/>
                  <a:pt x="450373" y="2658457"/>
                  <a:pt x="450373" y="2414807"/>
                </a:cubicBezTo>
                <a:lnTo>
                  <a:pt x="450373" y="2408948"/>
                </a:lnTo>
                <a:lnTo>
                  <a:pt x="1332709" y="2408948"/>
                </a:lnTo>
                <a:lnTo>
                  <a:pt x="1332709" y="2414807"/>
                </a:lnTo>
                <a:cubicBezTo>
                  <a:pt x="1332709" y="2658457"/>
                  <a:pt x="1135191" y="2855975"/>
                  <a:pt x="891541" y="28559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endCxn id="6" idx="1"/>
          </p:cNvCxnSpPr>
          <p:nvPr/>
        </p:nvCxnSpPr>
        <p:spPr>
          <a:xfrm>
            <a:off x="1501539" y="1471522"/>
            <a:ext cx="802749" cy="1578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04288" y="1444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弧形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2" idx="0"/>
            <a:endCxn id="16" idx="1"/>
          </p:cNvCxnSpPr>
          <p:nvPr/>
        </p:nvCxnSpPr>
        <p:spPr>
          <a:xfrm flipV="1">
            <a:off x="1516462" y="852488"/>
            <a:ext cx="746949" cy="1942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4" idx="2"/>
            <a:endCxn id="15" idx="1"/>
          </p:cNvCxnSpPr>
          <p:nvPr/>
        </p:nvCxnSpPr>
        <p:spPr>
          <a:xfrm>
            <a:off x="1075660" y="2121789"/>
            <a:ext cx="441476" cy="3254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17136" y="2262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矩形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263411" y="667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半圆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442866" y="1046696"/>
            <a:ext cx="147192" cy="138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25616" y="1957389"/>
            <a:ext cx="700087" cy="16440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425071" y="259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绘制矩形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681413" y="259318"/>
            <a:ext cx="2849271" cy="1503146"/>
            <a:chOff x="3681413" y="259318"/>
            <a:chExt cx="2849271" cy="1503146"/>
          </a:xfrm>
        </p:grpSpPr>
        <p:sp>
          <p:nvSpPr>
            <p:cNvPr id="26" name="矩形 25"/>
            <p:cNvSpPr/>
            <p:nvPr/>
          </p:nvSpPr>
          <p:spPr>
            <a:xfrm>
              <a:off x="3681413" y="628650"/>
              <a:ext cx="595312" cy="7524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533067" y="2593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绘制圆形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935372" y="671018"/>
              <a:ext cx="595311" cy="595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935372" y="970816"/>
              <a:ext cx="595312" cy="7916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750740" y="667822"/>
              <a:ext cx="595311" cy="595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84352" y="2669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对齐</a:t>
              </a: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4357970" y="852488"/>
              <a:ext cx="318797" cy="263532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501269" y="852488"/>
              <a:ext cx="318797" cy="263532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45989" y="259318"/>
            <a:ext cx="6458694" cy="3430072"/>
            <a:chOff x="3301336" y="2262615"/>
            <a:chExt cx="6458694" cy="3430072"/>
          </a:xfrm>
        </p:grpSpPr>
        <p:sp>
          <p:nvSpPr>
            <p:cNvPr id="39" name="任意多边形 38"/>
            <p:cNvSpPr/>
            <p:nvPr/>
          </p:nvSpPr>
          <p:spPr>
            <a:xfrm>
              <a:off x="6705675" y="4665414"/>
              <a:ext cx="594880" cy="295514"/>
            </a:xfrm>
            <a:custGeom>
              <a:avLst/>
              <a:gdLst>
                <a:gd name="connsiteX0" fmla="*/ 0 w 594880"/>
                <a:gd name="connsiteY0" fmla="*/ 0 h 295514"/>
                <a:gd name="connsiteX1" fmla="*/ 594880 w 594880"/>
                <a:gd name="connsiteY1" fmla="*/ 0 h 295514"/>
                <a:gd name="connsiteX2" fmla="*/ 589049 w 594880"/>
                <a:gd name="connsiteY2" fmla="*/ 57846 h 295514"/>
                <a:gd name="connsiteX3" fmla="*/ 297440 w 594880"/>
                <a:gd name="connsiteY3" fmla="*/ 295514 h 295514"/>
                <a:gd name="connsiteX4" fmla="*/ 5831 w 594880"/>
                <a:gd name="connsiteY4" fmla="*/ 57846 h 295514"/>
                <a:gd name="connsiteX5" fmla="*/ 0 w 594880"/>
                <a:gd name="connsiteY5" fmla="*/ 0 h 29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880" h="295514">
                  <a:moveTo>
                    <a:pt x="0" y="0"/>
                  </a:moveTo>
                  <a:lnTo>
                    <a:pt x="594880" y="0"/>
                  </a:lnTo>
                  <a:lnTo>
                    <a:pt x="589049" y="57846"/>
                  </a:lnTo>
                  <a:cubicBezTo>
                    <a:pt x="561294" y="193483"/>
                    <a:pt x="441282" y="295514"/>
                    <a:pt x="297440" y="295514"/>
                  </a:cubicBezTo>
                  <a:cubicBezTo>
                    <a:pt x="153598" y="295514"/>
                    <a:pt x="33587" y="193483"/>
                    <a:pt x="5831" y="578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738735" y="4336118"/>
              <a:ext cx="595312" cy="299798"/>
            </a:xfrm>
            <a:custGeom>
              <a:avLst/>
              <a:gdLst>
                <a:gd name="connsiteX0" fmla="*/ 297656 w 595312"/>
                <a:gd name="connsiteY0" fmla="*/ 0 h 299798"/>
                <a:gd name="connsiteX1" fmla="*/ 595312 w 595312"/>
                <a:gd name="connsiteY1" fmla="*/ 297656 h 299798"/>
                <a:gd name="connsiteX2" fmla="*/ 595096 w 595312"/>
                <a:gd name="connsiteY2" fmla="*/ 299798 h 299798"/>
                <a:gd name="connsiteX3" fmla="*/ 216 w 595312"/>
                <a:gd name="connsiteY3" fmla="*/ 299798 h 299798"/>
                <a:gd name="connsiteX4" fmla="*/ 0 w 595312"/>
                <a:gd name="connsiteY4" fmla="*/ 297656 h 299798"/>
                <a:gd name="connsiteX5" fmla="*/ 297656 w 595312"/>
                <a:gd name="connsiteY5" fmla="*/ 0 h 2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312" h="299798">
                  <a:moveTo>
                    <a:pt x="297656" y="0"/>
                  </a:moveTo>
                  <a:cubicBezTo>
                    <a:pt x="462047" y="0"/>
                    <a:pt x="595312" y="133265"/>
                    <a:pt x="595312" y="297656"/>
                  </a:cubicBezTo>
                  <a:lnTo>
                    <a:pt x="595096" y="299798"/>
                  </a:lnTo>
                  <a:lnTo>
                    <a:pt x="216" y="299798"/>
                  </a:lnTo>
                  <a:lnTo>
                    <a:pt x="0" y="297656"/>
                  </a:lnTo>
                  <a:cubicBezTo>
                    <a:pt x="0" y="133265"/>
                    <a:pt x="133265" y="0"/>
                    <a:pt x="2976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738735" y="4635915"/>
              <a:ext cx="595312" cy="791648"/>
            </a:xfrm>
            <a:custGeom>
              <a:avLst/>
              <a:gdLst>
                <a:gd name="connsiteX0" fmla="*/ 0 w 595312"/>
                <a:gd name="connsiteY0" fmla="*/ 0 h 791648"/>
                <a:gd name="connsiteX1" fmla="*/ 216 w 595312"/>
                <a:gd name="connsiteY1" fmla="*/ 0 h 791648"/>
                <a:gd name="connsiteX2" fmla="*/ 6047 w 595312"/>
                <a:gd name="connsiteY2" fmla="*/ 57846 h 791648"/>
                <a:gd name="connsiteX3" fmla="*/ 297656 w 595312"/>
                <a:gd name="connsiteY3" fmla="*/ 295514 h 791648"/>
                <a:gd name="connsiteX4" fmla="*/ 589265 w 595312"/>
                <a:gd name="connsiteY4" fmla="*/ 57846 h 791648"/>
                <a:gd name="connsiteX5" fmla="*/ 595096 w 595312"/>
                <a:gd name="connsiteY5" fmla="*/ 0 h 791648"/>
                <a:gd name="connsiteX6" fmla="*/ 595312 w 595312"/>
                <a:gd name="connsiteY6" fmla="*/ 0 h 791648"/>
                <a:gd name="connsiteX7" fmla="*/ 595312 w 595312"/>
                <a:gd name="connsiteY7" fmla="*/ 791648 h 791648"/>
                <a:gd name="connsiteX8" fmla="*/ 0 w 595312"/>
                <a:gd name="connsiteY8" fmla="*/ 791648 h 791648"/>
                <a:gd name="connsiteX9" fmla="*/ 0 w 595312"/>
                <a:gd name="connsiteY9" fmla="*/ 0 h 7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5312" h="791648">
                  <a:moveTo>
                    <a:pt x="0" y="0"/>
                  </a:moveTo>
                  <a:lnTo>
                    <a:pt x="216" y="0"/>
                  </a:lnTo>
                  <a:lnTo>
                    <a:pt x="6047" y="57846"/>
                  </a:lnTo>
                  <a:cubicBezTo>
                    <a:pt x="33803" y="193483"/>
                    <a:pt x="153814" y="295514"/>
                    <a:pt x="297656" y="295514"/>
                  </a:cubicBezTo>
                  <a:cubicBezTo>
                    <a:pt x="441498" y="295514"/>
                    <a:pt x="561510" y="193483"/>
                    <a:pt x="589265" y="57846"/>
                  </a:cubicBezTo>
                  <a:lnTo>
                    <a:pt x="595096" y="0"/>
                  </a:lnTo>
                  <a:lnTo>
                    <a:pt x="595312" y="0"/>
                  </a:lnTo>
                  <a:lnTo>
                    <a:pt x="595312" y="791648"/>
                  </a:lnTo>
                  <a:lnTo>
                    <a:pt x="0" y="79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67988" y="4215359"/>
              <a:ext cx="15655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选择两个形状，在“格式”栏里面选择“合并形状”，选择“拆分”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336" y="2262615"/>
              <a:ext cx="6458694" cy="1803708"/>
            </a:xfrm>
            <a:prstGeom prst="rect">
              <a:avLst/>
            </a:prstGeom>
          </p:spPr>
        </p:pic>
      </p:grpSp>
      <p:sp>
        <p:nvSpPr>
          <p:cNvPr id="51" name="任意多边形 50"/>
          <p:cNvSpPr/>
          <p:nvPr/>
        </p:nvSpPr>
        <p:spPr>
          <a:xfrm>
            <a:off x="3848383" y="2920392"/>
            <a:ext cx="595312" cy="1190024"/>
          </a:xfrm>
          <a:custGeom>
            <a:avLst/>
            <a:gdLst>
              <a:gd name="connsiteX0" fmla="*/ 297656 w 595312"/>
              <a:gd name="connsiteY0" fmla="*/ 0 h 1347787"/>
              <a:gd name="connsiteX1" fmla="*/ 595312 w 595312"/>
              <a:gd name="connsiteY1" fmla="*/ 297656 h 1347787"/>
              <a:gd name="connsiteX2" fmla="*/ 595096 w 595312"/>
              <a:gd name="connsiteY2" fmla="*/ 299798 h 1347787"/>
              <a:gd name="connsiteX3" fmla="*/ 595312 w 595312"/>
              <a:gd name="connsiteY3" fmla="*/ 299798 h 1347787"/>
              <a:gd name="connsiteX4" fmla="*/ 595312 w 595312"/>
              <a:gd name="connsiteY4" fmla="*/ 1052273 h 1347787"/>
              <a:gd name="connsiteX5" fmla="*/ 589481 w 595312"/>
              <a:gd name="connsiteY5" fmla="*/ 1110119 h 1347787"/>
              <a:gd name="connsiteX6" fmla="*/ 297872 w 595312"/>
              <a:gd name="connsiteY6" fmla="*/ 1347787 h 1347787"/>
              <a:gd name="connsiteX7" fmla="*/ 6263 w 595312"/>
              <a:gd name="connsiteY7" fmla="*/ 1110119 h 1347787"/>
              <a:gd name="connsiteX8" fmla="*/ 432 w 595312"/>
              <a:gd name="connsiteY8" fmla="*/ 1052273 h 1347787"/>
              <a:gd name="connsiteX9" fmla="*/ 0 w 595312"/>
              <a:gd name="connsiteY9" fmla="*/ 1052273 h 1347787"/>
              <a:gd name="connsiteX10" fmla="*/ 0 w 595312"/>
              <a:gd name="connsiteY10" fmla="*/ 299798 h 1347787"/>
              <a:gd name="connsiteX11" fmla="*/ 216 w 595312"/>
              <a:gd name="connsiteY11" fmla="*/ 299798 h 1347787"/>
              <a:gd name="connsiteX12" fmla="*/ 0 w 595312"/>
              <a:gd name="connsiteY12" fmla="*/ 297656 h 1347787"/>
              <a:gd name="connsiteX13" fmla="*/ 297656 w 595312"/>
              <a:gd name="connsiteY13" fmla="*/ 0 h 13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5312" h="1347787">
                <a:moveTo>
                  <a:pt x="297656" y="0"/>
                </a:moveTo>
                <a:cubicBezTo>
                  <a:pt x="462047" y="0"/>
                  <a:pt x="595312" y="133265"/>
                  <a:pt x="595312" y="297656"/>
                </a:cubicBezTo>
                <a:lnTo>
                  <a:pt x="595096" y="299798"/>
                </a:lnTo>
                <a:lnTo>
                  <a:pt x="595312" y="299798"/>
                </a:lnTo>
                <a:lnTo>
                  <a:pt x="595312" y="1052273"/>
                </a:lnTo>
                <a:lnTo>
                  <a:pt x="589481" y="1110119"/>
                </a:lnTo>
                <a:cubicBezTo>
                  <a:pt x="561726" y="1245756"/>
                  <a:pt x="441714" y="1347787"/>
                  <a:pt x="297872" y="1347787"/>
                </a:cubicBezTo>
                <a:cubicBezTo>
                  <a:pt x="154030" y="1347787"/>
                  <a:pt x="34019" y="1245756"/>
                  <a:pt x="6263" y="1110119"/>
                </a:cubicBezTo>
                <a:lnTo>
                  <a:pt x="432" y="1052273"/>
                </a:lnTo>
                <a:lnTo>
                  <a:pt x="0" y="1052273"/>
                </a:lnTo>
                <a:lnTo>
                  <a:pt x="0" y="299798"/>
                </a:lnTo>
                <a:lnTo>
                  <a:pt x="216" y="299798"/>
                </a:lnTo>
                <a:lnTo>
                  <a:pt x="0" y="297656"/>
                </a:lnTo>
                <a:cubicBezTo>
                  <a:pt x="0" y="133265"/>
                  <a:pt x="133265" y="0"/>
                  <a:pt x="2976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409373" y="2182176"/>
            <a:ext cx="179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在“合并形状”里面选择“联合”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91394" y="4028515"/>
            <a:ext cx="13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拆分、联合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778004" y="4511066"/>
            <a:ext cx="595312" cy="1101916"/>
          </a:xfrm>
          <a:custGeom>
            <a:avLst/>
            <a:gdLst>
              <a:gd name="connsiteX0" fmla="*/ 0 w 595312"/>
              <a:gd name="connsiteY0" fmla="*/ 487683 h 1101916"/>
              <a:gd name="connsiteX1" fmla="*/ 595312 w 595312"/>
              <a:gd name="connsiteY1" fmla="*/ 487683 h 1101916"/>
              <a:gd name="connsiteX2" fmla="*/ 595312 w 595312"/>
              <a:gd name="connsiteY2" fmla="*/ 840993 h 1101916"/>
              <a:gd name="connsiteX3" fmla="*/ 589481 w 595312"/>
              <a:gd name="connsiteY3" fmla="*/ 892068 h 1101916"/>
              <a:gd name="connsiteX4" fmla="*/ 297872 w 595312"/>
              <a:gd name="connsiteY4" fmla="*/ 1101916 h 1101916"/>
              <a:gd name="connsiteX5" fmla="*/ 6263 w 595312"/>
              <a:gd name="connsiteY5" fmla="*/ 892068 h 1101916"/>
              <a:gd name="connsiteX6" fmla="*/ 432 w 595312"/>
              <a:gd name="connsiteY6" fmla="*/ 840993 h 1101916"/>
              <a:gd name="connsiteX7" fmla="*/ 0 w 595312"/>
              <a:gd name="connsiteY7" fmla="*/ 840993 h 1101916"/>
              <a:gd name="connsiteX8" fmla="*/ 0 w 595312"/>
              <a:gd name="connsiteY8" fmla="*/ 423041 h 1101916"/>
              <a:gd name="connsiteX9" fmla="*/ 595312 w 595312"/>
              <a:gd name="connsiteY9" fmla="*/ 423041 h 1101916"/>
              <a:gd name="connsiteX10" fmla="*/ 595312 w 595312"/>
              <a:gd name="connsiteY10" fmla="*/ 453553 h 1101916"/>
              <a:gd name="connsiteX11" fmla="*/ 0 w 595312"/>
              <a:gd name="connsiteY11" fmla="*/ 453553 h 1101916"/>
              <a:gd name="connsiteX12" fmla="*/ 0 w 595312"/>
              <a:gd name="connsiteY12" fmla="*/ 354622 h 1101916"/>
              <a:gd name="connsiteX13" fmla="*/ 595312 w 595312"/>
              <a:gd name="connsiteY13" fmla="*/ 354622 h 1101916"/>
              <a:gd name="connsiteX14" fmla="*/ 595312 w 595312"/>
              <a:gd name="connsiteY14" fmla="*/ 388118 h 1101916"/>
              <a:gd name="connsiteX15" fmla="*/ 0 w 595312"/>
              <a:gd name="connsiteY15" fmla="*/ 388118 h 1101916"/>
              <a:gd name="connsiteX16" fmla="*/ 297656 w 595312"/>
              <a:gd name="connsiteY16" fmla="*/ 0 h 1101916"/>
              <a:gd name="connsiteX17" fmla="*/ 595312 w 595312"/>
              <a:gd name="connsiteY17" fmla="*/ 262815 h 1101916"/>
              <a:gd name="connsiteX18" fmla="*/ 595096 w 595312"/>
              <a:gd name="connsiteY18" fmla="*/ 264706 h 1101916"/>
              <a:gd name="connsiteX19" fmla="*/ 595312 w 595312"/>
              <a:gd name="connsiteY19" fmla="*/ 264706 h 1101916"/>
              <a:gd name="connsiteX20" fmla="*/ 595312 w 595312"/>
              <a:gd name="connsiteY20" fmla="*/ 314934 h 1101916"/>
              <a:gd name="connsiteX21" fmla="*/ 0 w 595312"/>
              <a:gd name="connsiteY21" fmla="*/ 314934 h 1101916"/>
              <a:gd name="connsiteX22" fmla="*/ 0 w 595312"/>
              <a:gd name="connsiteY22" fmla="*/ 264706 h 1101916"/>
              <a:gd name="connsiteX23" fmla="*/ 216 w 595312"/>
              <a:gd name="connsiteY23" fmla="*/ 264706 h 1101916"/>
              <a:gd name="connsiteX24" fmla="*/ 0 w 595312"/>
              <a:gd name="connsiteY24" fmla="*/ 262815 h 1101916"/>
              <a:gd name="connsiteX25" fmla="*/ 297656 w 595312"/>
              <a:gd name="connsiteY25" fmla="*/ 0 h 11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5312" h="1101916">
                <a:moveTo>
                  <a:pt x="0" y="487683"/>
                </a:moveTo>
                <a:lnTo>
                  <a:pt x="595312" y="487683"/>
                </a:lnTo>
                <a:lnTo>
                  <a:pt x="595312" y="840993"/>
                </a:lnTo>
                <a:lnTo>
                  <a:pt x="589481" y="892068"/>
                </a:lnTo>
                <a:cubicBezTo>
                  <a:pt x="561726" y="1011828"/>
                  <a:pt x="441714" y="1101916"/>
                  <a:pt x="297872" y="1101916"/>
                </a:cubicBezTo>
                <a:cubicBezTo>
                  <a:pt x="154030" y="1101916"/>
                  <a:pt x="34019" y="1011828"/>
                  <a:pt x="6263" y="892068"/>
                </a:cubicBezTo>
                <a:lnTo>
                  <a:pt x="432" y="840993"/>
                </a:lnTo>
                <a:lnTo>
                  <a:pt x="0" y="840993"/>
                </a:lnTo>
                <a:close/>
                <a:moveTo>
                  <a:pt x="0" y="423041"/>
                </a:moveTo>
                <a:lnTo>
                  <a:pt x="595312" y="423041"/>
                </a:lnTo>
                <a:lnTo>
                  <a:pt x="595312" y="453553"/>
                </a:lnTo>
                <a:lnTo>
                  <a:pt x="0" y="453553"/>
                </a:lnTo>
                <a:close/>
                <a:moveTo>
                  <a:pt x="0" y="354622"/>
                </a:moveTo>
                <a:lnTo>
                  <a:pt x="595312" y="354622"/>
                </a:lnTo>
                <a:lnTo>
                  <a:pt x="595312" y="388118"/>
                </a:lnTo>
                <a:lnTo>
                  <a:pt x="0" y="388118"/>
                </a:lnTo>
                <a:close/>
                <a:moveTo>
                  <a:pt x="297656" y="0"/>
                </a:moveTo>
                <a:cubicBezTo>
                  <a:pt x="462047" y="0"/>
                  <a:pt x="595312" y="117666"/>
                  <a:pt x="595312" y="262815"/>
                </a:cubicBezTo>
                <a:lnTo>
                  <a:pt x="595096" y="264706"/>
                </a:lnTo>
                <a:lnTo>
                  <a:pt x="595312" y="264706"/>
                </a:lnTo>
                <a:lnTo>
                  <a:pt x="595312" y="314934"/>
                </a:lnTo>
                <a:lnTo>
                  <a:pt x="0" y="314934"/>
                </a:lnTo>
                <a:lnTo>
                  <a:pt x="0" y="264706"/>
                </a:lnTo>
                <a:lnTo>
                  <a:pt x="216" y="264706"/>
                </a:lnTo>
                <a:lnTo>
                  <a:pt x="0" y="262815"/>
                </a:lnTo>
                <a:cubicBezTo>
                  <a:pt x="0" y="117666"/>
                  <a:pt x="133265" y="0"/>
                  <a:pt x="2976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6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926455" y="848020"/>
            <a:ext cx="1346626" cy="1617963"/>
          </a:xfrm>
          <a:custGeom>
            <a:avLst/>
            <a:gdLst>
              <a:gd name="connsiteX0" fmla="*/ 84202 w 1775845"/>
              <a:gd name="connsiteY0" fmla="*/ 2076628 h 2102590"/>
              <a:gd name="connsiteX1" fmla="*/ 1427227 w 1775845"/>
              <a:gd name="connsiteY1" fmla="*/ 2071866 h 2102590"/>
              <a:gd name="connsiteX2" fmla="*/ 1408177 w 1775845"/>
              <a:gd name="connsiteY2" fmla="*/ 2009953 h 2102590"/>
              <a:gd name="connsiteX3" fmla="*/ 1351027 w 1775845"/>
              <a:gd name="connsiteY3" fmla="*/ 1843266 h 2102590"/>
              <a:gd name="connsiteX4" fmla="*/ 1246252 w 1775845"/>
              <a:gd name="connsiteY4" fmla="*/ 1738491 h 2102590"/>
              <a:gd name="connsiteX5" fmla="*/ 1212915 w 1775845"/>
              <a:gd name="connsiteY5" fmla="*/ 1547991 h 2102590"/>
              <a:gd name="connsiteX6" fmla="*/ 1336740 w 1775845"/>
              <a:gd name="connsiteY6" fmla="*/ 1457503 h 2102590"/>
              <a:gd name="connsiteX7" fmla="*/ 1527240 w 1775845"/>
              <a:gd name="connsiteY7" fmla="*/ 1486078 h 2102590"/>
              <a:gd name="connsiteX8" fmla="*/ 1593915 w 1775845"/>
              <a:gd name="connsiteY8" fmla="*/ 1333678 h 2102590"/>
              <a:gd name="connsiteX9" fmla="*/ 1555815 w 1775845"/>
              <a:gd name="connsiteY9" fmla="*/ 1286053 h 2102590"/>
              <a:gd name="connsiteX10" fmla="*/ 1608202 w 1775845"/>
              <a:gd name="connsiteY10" fmla="*/ 1233666 h 2102590"/>
              <a:gd name="connsiteX11" fmla="*/ 1541527 w 1775845"/>
              <a:gd name="connsiteY11" fmla="*/ 1176516 h 2102590"/>
              <a:gd name="connsiteX12" fmla="*/ 1646302 w 1775845"/>
              <a:gd name="connsiteY12" fmla="*/ 1143178 h 2102590"/>
              <a:gd name="connsiteX13" fmla="*/ 1674877 w 1775845"/>
              <a:gd name="connsiteY13" fmla="*/ 1105078 h 2102590"/>
              <a:gd name="connsiteX14" fmla="*/ 1722502 w 1775845"/>
              <a:gd name="connsiteY14" fmla="*/ 1052691 h 2102590"/>
              <a:gd name="connsiteX15" fmla="*/ 1774890 w 1775845"/>
              <a:gd name="connsiteY15" fmla="*/ 1014591 h 2102590"/>
              <a:gd name="connsiteX16" fmla="*/ 1674877 w 1775845"/>
              <a:gd name="connsiteY16" fmla="*/ 814566 h 2102590"/>
              <a:gd name="connsiteX17" fmla="*/ 1751077 w 1775845"/>
              <a:gd name="connsiteY17" fmla="*/ 671691 h 2102590"/>
              <a:gd name="connsiteX18" fmla="*/ 1708215 w 1775845"/>
              <a:gd name="connsiteY18" fmla="*/ 628828 h 2102590"/>
              <a:gd name="connsiteX19" fmla="*/ 1641540 w 1775845"/>
              <a:gd name="connsiteY19" fmla="*/ 366891 h 2102590"/>
              <a:gd name="connsiteX20" fmla="*/ 1674877 w 1775845"/>
              <a:gd name="connsiteY20" fmla="*/ 276403 h 2102590"/>
              <a:gd name="connsiteX21" fmla="*/ 1517715 w 1775845"/>
              <a:gd name="connsiteY21" fmla="*/ 62091 h 2102590"/>
              <a:gd name="connsiteX22" fmla="*/ 1484377 w 1775845"/>
              <a:gd name="connsiteY22" fmla="*/ 85903 h 2102590"/>
              <a:gd name="connsiteX23" fmla="*/ 1255777 w 1775845"/>
              <a:gd name="connsiteY23" fmla="*/ 178 h 2102590"/>
              <a:gd name="connsiteX24" fmla="*/ 1146240 w 1775845"/>
              <a:gd name="connsiteY24" fmla="*/ 62091 h 2102590"/>
              <a:gd name="connsiteX25" fmla="*/ 974790 w 1775845"/>
              <a:gd name="connsiteY25" fmla="*/ 14466 h 2102590"/>
              <a:gd name="connsiteX26" fmla="*/ 879540 w 1775845"/>
              <a:gd name="connsiteY26" fmla="*/ 85903 h 2102590"/>
              <a:gd name="connsiteX27" fmla="*/ 750952 w 1775845"/>
              <a:gd name="connsiteY27" fmla="*/ 100191 h 2102590"/>
              <a:gd name="connsiteX28" fmla="*/ 569977 w 1775845"/>
              <a:gd name="connsiteY28" fmla="*/ 276403 h 2102590"/>
              <a:gd name="connsiteX29" fmla="*/ 512827 w 1775845"/>
              <a:gd name="connsiteY29" fmla="*/ 485953 h 2102590"/>
              <a:gd name="connsiteX30" fmla="*/ 527115 w 1775845"/>
              <a:gd name="connsiteY30" fmla="*/ 709791 h 2102590"/>
              <a:gd name="connsiteX31" fmla="*/ 593790 w 1775845"/>
              <a:gd name="connsiteY31" fmla="*/ 1014591 h 2102590"/>
              <a:gd name="connsiteX32" fmla="*/ 593790 w 1775845"/>
              <a:gd name="connsiteY32" fmla="*/ 1114603 h 2102590"/>
              <a:gd name="connsiteX33" fmla="*/ 617602 w 1775845"/>
              <a:gd name="connsiteY33" fmla="*/ 1166991 h 2102590"/>
              <a:gd name="connsiteX34" fmla="*/ 603315 w 1775845"/>
              <a:gd name="connsiteY34" fmla="*/ 1247953 h 2102590"/>
              <a:gd name="connsiteX35" fmla="*/ 536640 w 1775845"/>
              <a:gd name="connsiteY35" fmla="*/ 1276528 h 2102590"/>
              <a:gd name="connsiteX36" fmla="*/ 341377 w 1775845"/>
              <a:gd name="connsiteY36" fmla="*/ 1519416 h 2102590"/>
              <a:gd name="connsiteX37" fmla="*/ 160402 w 1775845"/>
              <a:gd name="connsiteY37" fmla="*/ 1738491 h 2102590"/>
              <a:gd name="connsiteX38" fmla="*/ 84202 w 1775845"/>
              <a:gd name="connsiteY38" fmla="*/ 2076628 h 2102590"/>
              <a:gd name="connsiteX0" fmla="*/ 87856 w 1762830"/>
              <a:gd name="connsiteY0" fmla="*/ 2071865 h 2099016"/>
              <a:gd name="connsiteX1" fmla="*/ 1414212 w 1762830"/>
              <a:gd name="connsiteY1" fmla="*/ 2071866 h 2099016"/>
              <a:gd name="connsiteX2" fmla="*/ 1395162 w 1762830"/>
              <a:gd name="connsiteY2" fmla="*/ 2009953 h 2099016"/>
              <a:gd name="connsiteX3" fmla="*/ 1338012 w 1762830"/>
              <a:gd name="connsiteY3" fmla="*/ 1843266 h 2099016"/>
              <a:gd name="connsiteX4" fmla="*/ 1233237 w 1762830"/>
              <a:gd name="connsiteY4" fmla="*/ 1738491 h 2099016"/>
              <a:gd name="connsiteX5" fmla="*/ 1199900 w 1762830"/>
              <a:gd name="connsiteY5" fmla="*/ 1547991 h 2099016"/>
              <a:gd name="connsiteX6" fmla="*/ 1323725 w 1762830"/>
              <a:gd name="connsiteY6" fmla="*/ 1457503 h 2099016"/>
              <a:gd name="connsiteX7" fmla="*/ 1514225 w 1762830"/>
              <a:gd name="connsiteY7" fmla="*/ 1486078 h 2099016"/>
              <a:gd name="connsiteX8" fmla="*/ 1580900 w 1762830"/>
              <a:gd name="connsiteY8" fmla="*/ 1333678 h 2099016"/>
              <a:gd name="connsiteX9" fmla="*/ 1542800 w 1762830"/>
              <a:gd name="connsiteY9" fmla="*/ 1286053 h 2099016"/>
              <a:gd name="connsiteX10" fmla="*/ 1595187 w 1762830"/>
              <a:gd name="connsiteY10" fmla="*/ 1233666 h 2099016"/>
              <a:gd name="connsiteX11" fmla="*/ 1528512 w 1762830"/>
              <a:gd name="connsiteY11" fmla="*/ 1176516 h 2099016"/>
              <a:gd name="connsiteX12" fmla="*/ 1633287 w 1762830"/>
              <a:gd name="connsiteY12" fmla="*/ 1143178 h 2099016"/>
              <a:gd name="connsiteX13" fmla="*/ 1661862 w 1762830"/>
              <a:gd name="connsiteY13" fmla="*/ 1105078 h 2099016"/>
              <a:gd name="connsiteX14" fmla="*/ 1709487 w 1762830"/>
              <a:gd name="connsiteY14" fmla="*/ 1052691 h 2099016"/>
              <a:gd name="connsiteX15" fmla="*/ 1761875 w 1762830"/>
              <a:gd name="connsiteY15" fmla="*/ 1014591 h 2099016"/>
              <a:gd name="connsiteX16" fmla="*/ 1661862 w 1762830"/>
              <a:gd name="connsiteY16" fmla="*/ 814566 h 2099016"/>
              <a:gd name="connsiteX17" fmla="*/ 1738062 w 1762830"/>
              <a:gd name="connsiteY17" fmla="*/ 671691 h 2099016"/>
              <a:gd name="connsiteX18" fmla="*/ 1695200 w 1762830"/>
              <a:gd name="connsiteY18" fmla="*/ 628828 h 2099016"/>
              <a:gd name="connsiteX19" fmla="*/ 1628525 w 1762830"/>
              <a:gd name="connsiteY19" fmla="*/ 366891 h 2099016"/>
              <a:gd name="connsiteX20" fmla="*/ 1661862 w 1762830"/>
              <a:gd name="connsiteY20" fmla="*/ 276403 h 2099016"/>
              <a:gd name="connsiteX21" fmla="*/ 1504700 w 1762830"/>
              <a:gd name="connsiteY21" fmla="*/ 62091 h 2099016"/>
              <a:gd name="connsiteX22" fmla="*/ 1471362 w 1762830"/>
              <a:gd name="connsiteY22" fmla="*/ 85903 h 2099016"/>
              <a:gd name="connsiteX23" fmla="*/ 1242762 w 1762830"/>
              <a:gd name="connsiteY23" fmla="*/ 178 h 2099016"/>
              <a:gd name="connsiteX24" fmla="*/ 1133225 w 1762830"/>
              <a:gd name="connsiteY24" fmla="*/ 62091 h 2099016"/>
              <a:gd name="connsiteX25" fmla="*/ 961775 w 1762830"/>
              <a:gd name="connsiteY25" fmla="*/ 14466 h 2099016"/>
              <a:gd name="connsiteX26" fmla="*/ 866525 w 1762830"/>
              <a:gd name="connsiteY26" fmla="*/ 85903 h 2099016"/>
              <a:gd name="connsiteX27" fmla="*/ 737937 w 1762830"/>
              <a:gd name="connsiteY27" fmla="*/ 100191 h 2099016"/>
              <a:gd name="connsiteX28" fmla="*/ 556962 w 1762830"/>
              <a:gd name="connsiteY28" fmla="*/ 276403 h 2099016"/>
              <a:gd name="connsiteX29" fmla="*/ 499812 w 1762830"/>
              <a:gd name="connsiteY29" fmla="*/ 485953 h 2099016"/>
              <a:gd name="connsiteX30" fmla="*/ 514100 w 1762830"/>
              <a:gd name="connsiteY30" fmla="*/ 709791 h 2099016"/>
              <a:gd name="connsiteX31" fmla="*/ 580775 w 1762830"/>
              <a:gd name="connsiteY31" fmla="*/ 1014591 h 2099016"/>
              <a:gd name="connsiteX32" fmla="*/ 580775 w 1762830"/>
              <a:gd name="connsiteY32" fmla="*/ 1114603 h 2099016"/>
              <a:gd name="connsiteX33" fmla="*/ 604587 w 1762830"/>
              <a:gd name="connsiteY33" fmla="*/ 1166991 h 2099016"/>
              <a:gd name="connsiteX34" fmla="*/ 590300 w 1762830"/>
              <a:gd name="connsiteY34" fmla="*/ 1247953 h 2099016"/>
              <a:gd name="connsiteX35" fmla="*/ 523625 w 1762830"/>
              <a:gd name="connsiteY35" fmla="*/ 1276528 h 2099016"/>
              <a:gd name="connsiteX36" fmla="*/ 328362 w 1762830"/>
              <a:gd name="connsiteY36" fmla="*/ 1519416 h 2099016"/>
              <a:gd name="connsiteX37" fmla="*/ 147387 w 1762830"/>
              <a:gd name="connsiteY37" fmla="*/ 1738491 h 2099016"/>
              <a:gd name="connsiteX38" fmla="*/ 87856 w 1762830"/>
              <a:gd name="connsiteY38" fmla="*/ 2071865 h 2099016"/>
              <a:gd name="connsiteX0" fmla="*/ 87856 w 1762830"/>
              <a:gd name="connsiteY0" fmla="*/ 2071865 h 2099016"/>
              <a:gd name="connsiteX1" fmla="*/ 1414212 w 1762830"/>
              <a:gd name="connsiteY1" fmla="*/ 2071866 h 2099016"/>
              <a:gd name="connsiteX2" fmla="*/ 1395162 w 1762830"/>
              <a:gd name="connsiteY2" fmla="*/ 2009953 h 2099016"/>
              <a:gd name="connsiteX3" fmla="*/ 1338012 w 1762830"/>
              <a:gd name="connsiteY3" fmla="*/ 1843266 h 2099016"/>
              <a:gd name="connsiteX4" fmla="*/ 1233237 w 1762830"/>
              <a:gd name="connsiteY4" fmla="*/ 1738491 h 2099016"/>
              <a:gd name="connsiteX5" fmla="*/ 1199900 w 1762830"/>
              <a:gd name="connsiteY5" fmla="*/ 1547991 h 2099016"/>
              <a:gd name="connsiteX6" fmla="*/ 1323725 w 1762830"/>
              <a:gd name="connsiteY6" fmla="*/ 1457503 h 2099016"/>
              <a:gd name="connsiteX7" fmla="*/ 1514225 w 1762830"/>
              <a:gd name="connsiteY7" fmla="*/ 1486078 h 2099016"/>
              <a:gd name="connsiteX8" fmla="*/ 1580900 w 1762830"/>
              <a:gd name="connsiteY8" fmla="*/ 1333678 h 2099016"/>
              <a:gd name="connsiteX9" fmla="*/ 1542800 w 1762830"/>
              <a:gd name="connsiteY9" fmla="*/ 1286053 h 2099016"/>
              <a:gd name="connsiteX10" fmla="*/ 1595187 w 1762830"/>
              <a:gd name="connsiteY10" fmla="*/ 1233666 h 2099016"/>
              <a:gd name="connsiteX11" fmla="*/ 1528512 w 1762830"/>
              <a:gd name="connsiteY11" fmla="*/ 1176516 h 2099016"/>
              <a:gd name="connsiteX12" fmla="*/ 1633287 w 1762830"/>
              <a:gd name="connsiteY12" fmla="*/ 1143178 h 2099016"/>
              <a:gd name="connsiteX13" fmla="*/ 1661862 w 1762830"/>
              <a:gd name="connsiteY13" fmla="*/ 1105078 h 2099016"/>
              <a:gd name="connsiteX14" fmla="*/ 1709487 w 1762830"/>
              <a:gd name="connsiteY14" fmla="*/ 1052691 h 2099016"/>
              <a:gd name="connsiteX15" fmla="*/ 1761875 w 1762830"/>
              <a:gd name="connsiteY15" fmla="*/ 1014591 h 2099016"/>
              <a:gd name="connsiteX16" fmla="*/ 1661862 w 1762830"/>
              <a:gd name="connsiteY16" fmla="*/ 814566 h 2099016"/>
              <a:gd name="connsiteX17" fmla="*/ 1738062 w 1762830"/>
              <a:gd name="connsiteY17" fmla="*/ 671691 h 2099016"/>
              <a:gd name="connsiteX18" fmla="*/ 1695200 w 1762830"/>
              <a:gd name="connsiteY18" fmla="*/ 628828 h 2099016"/>
              <a:gd name="connsiteX19" fmla="*/ 1628525 w 1762830"/>
              <a:gd name="connsiteY19" fmla="*/ 366891 h 2099016"/>
              <a:gd name="connsiteX20" fmla="*/ 1661862 w 1762830"/>
              <a:gd name="connsiteY20" fmla="*/ 276403 h 2099016"/>
              <a:gd name="connsiteX21" fmla="*/ 1504700 w 1762830"/>
              <a:gd name="connsiteY21" fmla="*/ 62091 h 2099016"/>
              <a:gd name="connsiteX22" fmla="*/ 1471362 w 1762830"/>
              <a:gd name="connsiteY22" fmla="*/ 85903 h 2099016"/>
              <a:gd name="connsiteX23" fmla="*/ 1242762 w 1762830"/>
              <a:gd name="connsiteY23" fmla="*/ 178 h 2099016"/>
              <a:gd name="connsiteX24" fmla="*/ 1133225 w 1762830"/>
              <a:gd name="connsiteY24" fmla="*/ 62091 h 2099016"/>
              <a:gd name="connsiteX25" fmla="*/ 961775 w 1762830"/>
              <a:gd name="connsiteY25" fmla="*/ 14466 h 2099016"/>
              <a:gd name="connsiteX26" fmla="*/ 866525 w 1762830"/>
              <a:gd name="connsiteY26" fmla="*/ 85903 h 2099016"/>
              <a:gd name="connsiteX27" fmla="*/ 737937 w 1762830"/>
              <a:gd name="connsiteY27" fmla="*/ 100191 h 2099016"/>
              <a:gd name="connsiteX28" fmla="*/ 556962 w 1762830"/>
              <a:gd name="connsiteY28" fmla="*/ 276403 h 2099016"/>
              <a:gd name="connsiteX29" fmla="*/ 499812 w 1762830"/>
              <a:gd name="connsiteY29" fmla="*/ 485953 h 2099016"/>
              <a:gd name="connsiteX30" fmla="*/ 514100 w 1762830"/>
              <a:gd name="connsiteY30" fmla="*/ 709791 h 2099016"/>
              <a:gd name="connsiteX31" fmla="*/ 580775 w 1762830"/>
              <a:gd name="connsiteY31" fmla="*/ 1014591 h 2099016"/>
              <a:gd name="connsiteX32" fmla="*/ 580775 w 1762830"/>
              <a:gd name="connsiteY32" fmla="*/ 1114603 h 2099016"/>
              <a:gd name="connsiteX33" fmla="*/ 604587 w 1762830"/>
              <a:gd name="connsiteY33" fmla="*/ 1166991 h 2099016"/>
              <a:gd name="connsiteX34" fmla="*/ 590300 w 1762830"/>
              <a:gd name="connsiteY34" fmla="*/ 1247953 h 2099016"/>
              <a:gd name="connsiteX35" fmla="*/ 523625 w 1762830"/>
              <a:gd name="connsiteY35" fmla="*/ 1276528 h 2099016"/>
              <a:gd name="connsiteX36" fmla="*/ 328362 w 1762830"/>
              <a:gd name="connsiteY36" fmla="*/ 1519416 h 2099016"/>
              <a:gd name="connsiteX37" fmla="*/ 147387 w 1762830"/>
              <a:gd name="connsiteY37" fmla="*/ 1738491 h 2099016"/>
              <a:gd name="connsiteX38" fmla="*/ 87856 w 1762830"/>
              <a:gd name="connsiteY38" fmla="*/ 2071865 h 2099016"/>
              <a:gd name="connsiteX0" fmla="*/ 87856 w 1762830"/>
              <a:gd name="connsiteY0" fmla="*/ 2071865 h 2077241"/>
              <a:gd name="connsiteX1" fmla="*/ 1414212 w 1762830"/>
              <a:gd name="connsiteY1" fmla="*/ 2071866 h 2077241"/>
              <a:gd name="connsiteX2" fmla="*/ 1395162 w 1762830"/>
              <a:gd name="connsiteY2" fmla="*/ 2009953 h 2077241"/>
              <a:gd name="connsiteX3" fmla="*/ 1338012 w 1762830"/>
              <a:gd name="connsiteY3" fmla="*/ 1843266 h 2077241"/>
              <a:gd name="connsiteX4" fmla="*/ 1233237 w 1762830"/>
              <a:gd name="connsiteY4" fmla="*/ 1738491 h 2077241"/>
              <a:gd name="connsiteX5" fmla="*/ 1199900 w 1762830"/>
              <a:gd name="connsiteY5" fmla="*/ 1547991 h 2077241"/>
              <a:gd name="connsiteX6" fmla="*/ 1323725 w 1762830"/>
              <a:gd name="connsiteY6" fmla="*/ 1457503 h 2077241"/>
              <a:gd name="connsiteX7" fmla="*/ 1514225 w 1762830"/>
              <a:gd name="connsiteY7" fmla="*/ 1486078 h 2077241"/>
              <a:gd name="connsiteX8" fmla="*/ 1580900 w 1762830"/>
              <a:gd name="connsiteY8" fmla="*/ 1333678 h 2077241"/>
              <a:gd name="connsiteX9" fmla="*/ 1542800 w 1762830"/>
              <a:gd name="connsiteY9" fmla="*/ 1286053 h 2077241"/>
              <a:gd name="connsiteX10" fmla="*/ 1595187 w 1762830"/>
              <a:gd name="connsiteY10" fmla="*/ 1233666 h 2077241"/>
              <a:gd name="connsiteX11" fmla="*/ 1528512 w 1762830"/>
              <a:gd name="connsiteY11" fmla="*/ 1176516 h 2077241"/>
              <a:gd name="connsiteX12" fmla="*/ 1633287 w 1762830"/>
              <a:gd name="connsiteY12" fmla="*/ 1143178 h 2077241"/>
              <a:gd name="connsiteX13" fmla="*/ 1661862 w 1762830"/>
              <a:gd name="connsiteY13" fmla="*/ 1105078 h 2077241"/>
              <a:gd name="connsiteX14" fmla="*/ 1709487 w 1762830"/>
              <a:gd name="connsiteY14" fmla="*/ 1052691 h 2077241"/>
              <a:gd name="connsiteX15" fmla="*/ 1761875 w 1762830"/>
              <a:gd name="connsiteY15" fmla="*/ 1014591 h 2077241"/>
              <a:gd name="connsiteX16" fmla="*/ 1661862 w 1762830"/>
              <a:gd name="connsiteY16" fmla="*/ 814566 h 2077241"/>
              <a:gd name="connsiteX17" fmla="*/ 1738062 w 1762830"/>
              <a:gd name="connsiteY17" fmla="*/ 671691 h 2077241"/>
              <a:gd name="connsiteX18" fmla="*/ 1695200 w 1762830"/>
              <a:gd name="connsiteY18" fmla="*/ 628828 h 2077241"/>
              <a:gd name="connsiteX19" fmla="*/ 1628525 w 1762830"/>
              <a:gd name="connsiteY19" fmla="*/ 366891 h 2077241"/>
              <a:gd name="connsiteX20" fmla="*/ 1661862 w 1762830"/>
              <a:gd name="connsiteY20" fmla="*/ 276403 h 2077241"/>
              <a:gd name="connsiteX21" fmla="*/ 1504700 w 1762830"/>
              <a:gd name="connsiteY21" fmla="*/ 62091 h 2077241"/>
              <a:gd name="connsiteX22" fmla="*/ 1471362 w 1762830"/>
              <a:gd name="connsiteY22" fmla="*/ 85903 h 2077241"/>
              <a:gd name="connsiteX23" fmla="*/ 1242762 w 1762830"/>
              <a:gd name="connsiteY23" fmla="*/ 178 h 2077241"/>
              <a:gd name="connsiteX24" fmla="*/ 1133225 w 1762830"/>
              <a:gd name="connsiteY24" fmla="*/ 62091 h 2077241"/>
              <a:gd name="connsiteX25" fmla="*/ 961775 w 1762830"/>
              <a:gd name="connsiteY25" fmla="*/ 14466 h 2077241"/>
              <a:gd name="connsiteX26" fmla="*/ 866525 w 1762830"/>
              <a:gd name="connsiteY26" fmla="*/ 85903 h 2077241"/>
              <a:gd name="connsiteX27" fmla="*/ 737937 w 1762830"/>
              <a:gd name="connsiteY27" fmla="*/ 100191 h 2077241"/>
              <a:gd name="connsiteX28" fmla="*/ 556962 w 1762830"/>
              <a:gd name="connsiteY28" fmla="*/ 276403 h 2077241"/>
              <a:gd name="connsiteX29" fmla="*/ 499812 w 1762830"/>
              <a:gd name="connsiteY29" fmla="*/ 485953 h 2077241"/>
              <a:gd name="connsiteX30" fmla="*/ 514100 w 1762830"/>
              <a:gd name="connsiteY30" fmla="*/ 709791 h 2077241"/>
              <a:gd name="connsiteX31" fmla="*/ 580775 w 1762830"/>
              <a:gd name="connsiteY31" fmla="*/ 1014591 h 2077241"/>
              <a:gd name="connsiteX32" fmla="*/ 580775 w 1762830"/>
              <a:gd name="connsiteY32" fmla="*/ 1114603 h 2077241"/>
              <a:gd name="connsiteX33" fmla="*/ 604587 w 1762830"/>
              <a:gd name="connsiteY33" fmla="*/ 1166991 h 2077241"/>
              <a:gd name="connsiteX34" fmla="*/ 590300 w 1762830"/>
              <a:gd name="connsiteY34" fmla="*/ 1247953 h 2077241"/>
              <a:gd name="connsiteX35" fmla="*/ 523625 w 1762830"/>
              <a:gd name="connsiteY35" fmla="*/ 1276528 h 2077241"/>
              <a:gd name="connsiteX36" fmla="*/ 328362 w 1762830"/>
              <a:gd name="connsiteY36" fmla="*/ 1519416 h 2077241"/>
              <a:gd name="connsiteX37" fmla="*/ 147387 w 1762830"/>
              <a:gd name="connsiteY37" fmla="*/ 1738491 h 2077241"/>
              <a:gd name="connsiteX38" fmla="*/ 87856 w 1762830"/>
              <a:gd name="connsiteY38" fmla="*/ 2071865 h 2077241"/>
              <a:gd name="connsiteX0" fmla="*/ 2306 w 1677280"/>
              <a:gd name="connsiteY0" fmla="*/ 2071865 h 2077241"/>
              <a:gd name="connsiteX1" fmla="*/ 1328662 w 1677280"/>
              <a:gd name="connsiteY1" fmla="*/ 2071866 h 2077241"/>
              <a:gd name="connsiteX2" fmla="*/ 1309612 w 1677280"/>
              <a:gd name="connsiteY2" fmla="*/ 2009953 h 2077241"/>
              <a:gd name="connsiteX3" fmla="*/ 1252462 w 1677280"/>
              <a:gd name="connsiteY3" fmla="*/ 1843266 h 2077241"/>
              <a:gd name="connsiteX4" fmla="*/ 1147687 w 1677280"/>
              <a:gd name="connsiteY4" fmla="*/ 1738491 h 2077241"/>
              <a:gd name="connsiteX5" fmla="*/ 1114350 w 1677280"/>
              <a:gd name="connsiteY5" fmla="*/ 1547991 h 2077241"/>
              <a:gd name="connsiteX6" fmla="*/ 1238175 w 1677280"/>
              <a:gd name="connsiteY6" fmla="*/ 1457503 h 2077241"/>
              <a:gd name="connsiteX7" fmla="*/ 1428675 w 1677280"/>
              <a:gd name="connsiteY7" fmla="*/ 1486078 h 2077241"/>
              <a:gd name="connsiteX8" fmla="*/ 1495350 w 1677280"/>
              <a:gd name="connsiteY8" fmla="*/ 1333678 h 2077241"/>
              <a:gd name="connsiteX9" fmla="*/ 1457250 w 1677280"/>
              <a:gd name="connsiteY9" fmla="*/ 1286053 h 2077241"/>
              <a:gd name="connsiteX10" fmla="*/ 1509637 w 1677280"/>
              <a:gd name="connsiteY10" fmla="*/ 1233666 h 2077241"/>
              <a:gd name="connsiteX11" fmla="*/ 1442962 w 1677280"/>
              <a:gd name="connsiteY11" fmla="*/ 1176516 h 2077241"/>
              <a:gd name="connsiteX12" fmla="*/ 1547737 w 1677280"/>
              <a:gd name="connsiteY12" fmla="*/ 1143178 h 2077241"/>
              <a:gd name="connsiteX13" fmla="*/ 1576312 w 1677280"/>
              <a:gd name="connsiteY13" fmla="*/ 1105078 h 2077241"/>
              <a:gd name="connsiteX14" fmla="*/ 1623937 w 1677280"/>
              <a:gd name="connsiteY14" fmla="*/ 1052691 h 2077241"/>
              <a:gd name="connsiteX15" fmla="*/ 1676325 w 1677280"/>
              <a:gd name="connsiteY15" fmla="*/ 1014591 h 2077241"/>
              <a:gd name="connsiteX16" fmla="*/ 1576312 w 1677280"/>
              <a:gd name="connsiteY16" fmla="*/ 814566 h 2077241"/>
              <a:gd name="connsiteX17" fmla="*/ 1652512 w 1677280"/>
              <a:gd name="connsiteY17" fmla="*/ 671691 h 2077241"/>
              <a:gd name="connsiteX18" fmla="*/ 1609650 w 1677280"/>
              <a:gd name="connsiteY18" fmla="*/ 628828 h 2077241"/>
              <a:gd name="connsiteX19" fmla="*/ 1542975 w 1677280"/>
              <a:gd name="connsiteY19" fmla="*/ 366891 h 2077241"/>
              <a:gd name="connsiteX20" fmla="*/ 1576312 w 1677280"/>
              <a:gd name="connsiteY20" fmla="*/ 276403 h 2077241"/>
              <a:gd name="connsiteX21" fmla="*/ 1419150 w 1677280"/>
              <a:gd name="connsiteY21" fmla="*/ 62091 h 2077241"/>
              <a:gd name="connsiteX22" fmla="*/ 1385812 w 1677280"/>
              <a:gd name="connsiteY22" fmla="*/ 85903 h 2077241"/>
              <a:gd name="connsiteX23" fmla="*/ 1157212 w 1677280"/>
              <a:gd name="connsiteY23" fmla="*/ 178 h 2077241"/>
              <a:gd name="connsiteX24" fmla="*/ 1047675 w 1677280"/>
              <a:gd name="connsiteY24" fmla="*/ 62091 h 2077241"/>
              <a:gd name="connsiteX25" fmla="*/ 876225 w 1677280"/>
              <a:gd name="connsiteY25" fmla="*/ 14466 h 2077241"/>
              <a:gd name="connsiteX26" fmla="*/ 780975 w 1677280"/>
              <a:gd name="connsiteY26" fmla="*/ 85903 h 2077241"/>
              <a:gd name="connsiteX27" fmla="*/ 652387 w 1677280"/>
              <a:gd name="connsiteY27" fmla="*/ 100191 h 2077241"/>
              <a:gd name="connsiteX28" fmla="*/ 471412 w 1677280"/>
              <a:gd name="connsiteY28" fmla="*/ 276403 h 2077241"/>
              <a:gd name="connsiteX29" fmla="*/ 414262 w 1677280"/>
              <a:gd name="connsiteY29" fmla="*/ 485953 h 2077241"/>
              <a:gd name="connsiteX30" fmla="*/ 428550 w 1677280"/>
              <a:gd name="connsiteY30" fmla="*/ 709791 h 2077241"/>
              <a:gd name="connsiteX31" fmla="*/ 495225 w 1677280"/>
              <a:gd name="connsiteY31" fmla="*/ 1014591 h 2077241"/>
              <a:gd name="connsiteX32" fmla="*/ 495225 w 1677280"/>
              <a:gd name="connsiteY32" fmla="*/ 1114603 h 2077241"/>
              <a:gd name="connsiteX33" fmla="*/ 519037 w 1677280"/>
              <a:gd name="connsiteY33" fmla="*/ 1166991 h 2077241"/>
              <a:gd name="connsiteX34" fmla="*/ 504750 w 1677280"/>
              <a:gd name="connsiteY34" fmla="*/ 1247953 h 2077241"/>
              <a:gd name="connsiteX35" fmla="*/ 438075 w 1677280"/>
              <a:gd name="connsiteY35" fmla="*/ 1276528 h 2077241"/>
              <a:gd name="connsiteX36" fmla="*/ 242812 w 1677280"/>
              <a:gd name="connsiteY36" fmla="*/ 1519416 h 2077241"/>
              <a:gd name="connsiteX37" fmla="*/ 61837 w 1677280"/>
              <a:gd name="connsiteY37" fmla="*/ 1738491 h 2077241"/>
              <a:gd name="connsiteX38" fmla="*/ 2306 w 1677280"/>
              <a:gd name="connsiteY38" fmla="*/ 2071865 h 2077241"/>
              <a:gd name="connsiteX0" fmla="*/ 2018 w 1684136"/>
              <a:gd name="connsiteY0" fmla="*/ 2071865 h 2077241"/>
              <a:gd name="connsiteX1" fmla="*/ 1335518 w 1684136"/>
              <a:gd name="connsiteY1" fmla="*/ 2071866 h 2077241"/>
              <a:gd name="connsiteX2" fmla="*/ 1316468 w 1684136"/>
              <a:gd name="connsiteY2" fmla="*/ 2009953 h 2077241"/>
              <a:gd name="connsiteX3" fmla="*/ 1259318 w 1684136"/>
              <a:gd name="connsiteY3" fmla="*/ 1843266 h 2077241"/>
              <a:gd name="connsiteX4" fmla="*/ 1154543 w 1684136"/>
              <a:gd name="connsiteY4" fmla="*/ 1738491 h 2077241"/>
              <a:gd name="connsiteX5" fmla="*/ 1121206 w 1684136"/>
              <a:gd name="connsiteY5" fmla="*/ 1547991 h 2077241"/>
              <a:gd name="connsiteX6" fmla="*/ 1245031 w 1684136"/>
              <a:gd name="connsiteY6" fmla="*/ 1457503 h 2077241"/>
              <a:gd name="connsiteX7" fmla="*/ 1435531 w 1684136"/>
              <a:gd name="connsiteY7" fmla="*/ 1486078 h 2077241"/>
              <a:gd name="connsiteX8" fmla="*/ 1502206 w 1684136"/>
              <a:gd name="connsiteY8" fmla="*/ 1333678 h 2077241"/>
              <a:gd name="connsiteX9" fmla="*/ 1464106 w 1684136"/>
              <a:gd name="connsiteY9" fmla="*/ 1286053 h 2077241"/>
              <a:gd name="connsiteX10" fmla="*/ 1516493 w 1684136"/>
              <a:gd name="connsiteY10" fmla="*/ 1233666 h 2077241"/>
              <a:gd name="connsiteX11" fmla="*/ 1449818 w 1684136"/>
              <a:gd name="connsiteY11" fmla="*/ 1176516 h 2077241"/>
              <a:gd name="connsiteX12" fmla="*/ 1554593 w 1684136"/>
              <a:gd name="connsiteY12" fmla="*/ 1143178 h 2077241"/>
              <a:gd name="connsiteX13" fmla="*/ 1583168 w 1684136"/>
              <a:gd name="connsiteY13" fmla="*/ 1105078 h 2077241"/>
              <a:gd name="connsiteX14" fmla="*/ 1630793 w 1684136"/>
              <a:gd name="connsiteY14" fmla="*/ 1052691 h 2077241"/>
              <a:gd name="connsiteX15" fmla="*/ 1683181 w 1684136"/>
              <a:gd name="connsiteY15" fmla="*/ 1014591 h 2077241"/>
              <a:gd name="connsiteX16" fmla="*/ 1583168 w 1684136"/>
              <a:gd name="connsiteY16" fmla="*/ 814566 h 2077241"/>
              <a:gd name="connsiteX17" fmla="*/ 1659368 w 1684136"/>
              <a:gd name="connsiteY17" fmla="*/ 671691 h 2077241"/>
              <a:gd name="connsiteX18" fmla="*/ 1616506 w 1684136"/>
              <a:gd name="connsiteY18" fmla="*/ 628828 h 2077241"/>
              <a:gd name="connsiteX19" fmla="*/ 1549831 w 1684136"/>
              <a:gd name="connsiteY19" fmla="*/ 366891 h 2077241"/>
              <a:gd name="connsiteX20" fmla="*/ 1583168 w 1684136"/>
              <a:gd name="connsiteY20" fmla="*/ 276403 h 2077241"/>
              <a:gd name="connsiteX21" fmla="*/ 1426006 w 1684136"/>
              <a:gd name="connsiteY21" fmla="*/ 62091 h 2077241"/>
              <a:gd name="connsiteX22" fmla="*/ 1392668 w 1684136"/>
              <a:gd name="connsiteY22" fmla="*/ 85903 h 2077241"/>
              <a:gd name="connsiteX23" fmla="*/ 1164068 w 1684136"/>
              <a:gd name="connsiteY23" fmla="*/ 178 h 2077241"/>
              <a:gd name="connsiteX24" fmla="*/ 1054531 w 1684136"/>
              <a:gd name="connsiteY24" fmla="*/ 62091 h 2077241"/>
              <a:gd name="connsiteX25" fmla="*/ 883081 w 1684136"/>
              <a:gd name="connsiteY25" fmla="*/ 14466 h 2077241"/>
              <a:gd name="connsiteX26" fmla="*/ 787831 w 1684136"/>
              <a:gd name="connsiteY26" fmla="*/ 85903 h 2077241"/>
              <a:gd name="connsiteX27" fmla="*/ 659243 w 1684136"/>
              <a:gd name="connsiteY27" fmla="*/ 100191 h 2077241"/>
              <a:gd name="connsiteX28" fmla="*/ 478268 w 1684136"/>
              <a:gd name="connsiteY28" fmla="*/ 276403 h 2077241"/>
              <a:gd name="connsiteX29" fmla="*/ 421118 w 1684136"/>
              <a:gd name="connsiteY29" fmla="*/ 485953 h 2077241"/>
              <a:gd name="connsiteX30" fmla="*/ 435406 w 1684136"/>
              <a:gd name="connsiteY30" fmla="*/ 709791 h 2077241"/>
              <a:gd name="connsiteX31" fmla="*/ 502081 w 1684136"/>
              <a:gd name="connsiteY31" fmla="*/ 1014591 h 2077241"/>
              <a:gd name="connsiteX32" fmla="*/ 502081 w 1684136"/>
              <a:gd name="connsiteY32" fmla="*/ 1114603 h 2077241"/>
              <a:gd name="connsiteX33" fmla="*/ 525893 w 1684136"/>
              <a:gd name="connsiteY33" fmla="*/ 1166991 h 2077241"/>
              <a:gd name="connsiteX34" fmla="*/ 511606 w 1684136"/>
              <a:gd name="connsiteY34" fmla="*/ 1247953 h 2077241"/>
              <a:gd name="connsiteX35" fmla="*/ 444931 w 1684136"/>
              <a:gd name="connsiteY35" fmla="*/ 1276528 h 2077241"/>
              <a:gd name="connsiteX36" fmla="*/ 249668 w 1684136"/>
              <a:gd name="connsiteY36" fmla="*/ 1519416 h 2077241"/>
              <a:gd name="connsiteX37" fmla="*/ 68693 w 1684136"/>
              <a:gd name="connsiteY37" fmla="*/ 1738491 h 2077241"/>
              <a:gd name="connsiteX38" fmla="*/ 2018 w 1684136"/>
              <a:gd name="connsiteY38" fmla="*/ 2071865 h 207724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6468 w 1684136"/>
              <a:gd name="connsiteY2" fmla="*/ 2009953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6468 w 1684136"/>
              <a:gd name="connsiteY2" fmla="*/ 2009953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6468 w 1684136"/>
              <a:gd name="connsiteY2" fmla="*/ 2009953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4087 w 1684136"/>
              <a:gd name="connsiteY2" fmla="*/ 1948040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14087 w 1684136"/>
              <a:gd name="connsiteY2" fmla="*/ 1948040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14087 w 1684136"/>
              <a:gd name="connsiteY2" fmla="*/ 1948040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14087 w 1684136"/>
              <a:gd name="connsiteY2" fmla="*/ 1948040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24765 w 1684136"/>
              <a:gd name="connsiteY2" fmla="*/ 1960498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24765 w 1684136"/>
              <a:gd name="connsiteY2" fmla="*/ 1960498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35443 w 1684136"/>
              <a:gd name="connsiteY2" fmla="*/ 1983633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35443 w 1684136"/>
              <a:gd name="connsiteY2" fmla="*/ 1983633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59318 w 1684136"/>
              <a:gd name="connsiteY3" fmla="*/ 1843266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59318 w 1684136"/>
              <a:gd name="connsiteY3" fmla="*/ 1843266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71740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61062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61062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64106 w 1684136"/>
              <a:gd name="connsiteY9" fmla="*/ 1286053 h 2076782"/>
              <a:gd name="connsiteX10" fmla="*/ 1546746 w 1684136"/>
              <a:gd name="connsiteY10" fmla="*/ 1247903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57415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57415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57415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287"/>
              <a:gd name="connsiteY0" fmla="*/ 2071865 h 2076782"/>
              <a:gd name="connsiteX1" fmla="*/ 1349805 w 1684287"/>
              <a:gd name="connsiteY1" fmla="*/ 2074248 h 2076782"/>
              <a:gd name="connsiteX2" fmla="*/ 1335443 w 1684287"/>
              <a:gd name="connsiteY2" fmla="*/ 1983633 h 2076782"/>
              <a:gd name="connsiteX3" fmla="*/ 1245081 w 1684287"/>
              <a:gd name="connsiteY3" fmla="*/ 1825470 h 2076782"/>
              <a:gd name="connsiteX4" fmla="*/ 1183017 w 1684287"/>
              <a:gd name="connsiteY4" fmla="*/ 1738491 h 2076782"/>
              <a:gd name="connsiteX5" fmla="*/ 1137222 w 1684287"/>
              <a:gd name="connsiteY5" fmla="*/ 1572906 h 2076782"/>
              <a:gd name="connsiteX6" fmla="*/ 1253929 w 1684287"/>
              <a:gd name="connsiteY6" fmla="*/ 1464621 h 2076782"/>
              <a:gd name="connsiteX7" fmla="*/ 1455107 w 1684287"/>
              <a:gd name="connsiteY7" fmla="*/ 1475400 h 2076782"/>
              <a:gd name="connsiteX8" fmla="*/ 1514663 w 1684287"/>
              <a:gd name="connsiteY8" fmla="*/ 1371050 h 2076782"/>
              <a:gd name="connsiteX9" fmla="*/ 1485461 w 1684287"/>
              <a:gd name="connsiteY9" fmla="*/ 1305629 h 2076782"/>
              <a:gd name="connsiteX10" fmla="*/ 1543187 w 1684287"/>
              <a:gd name="connsiteY10" fmla="*/ 1239005 h 2076782"/>
              <a:gd name="connsiteX11" fmla="*/ 1449819 w 1684287"/>
              <a:gd name="connsiteY11" fmla="*/ 1194313 h 2076782"/>
              <a:gd name="connsiteX12" fmla="*/ 1554593 w 1684287"/>
              <a:gd name="connsiteY12" fmla="*/ 1157415 h 2076782"/>
              <a:gd name="connsiteX13" fmla="*/ 1583168 w 1684287"/>
              <a:gd name="connsiteY13" fmla="*/ 1105078 h 2076782"/>
              <a:gd name="connsiteX14" fmla="*/ 1630793 w 1684287"/>
              <a:gd name="connsiteY14" fmla="*/ 1052691 h 2076782"/>
              <a:gd name="connsiteX15" fmla="*/ 1683181 w 1684287"/>
              <a:gd name="connsiteY15" fmla="*/ 1014591 h 2076782"/>
              <a:gd name="connsiteX16" fmla="*/ 1583168 w 1684287"/>
              <a:gd name="connsiteY16" fmla="*/ 814566 h 2076782"/>
              <a:gd name="connsiteX17" fmla="*/ 1659368 w 1684287"/>
              <a:gd name="connsiteY17" fmla="*/ 671691 h 2076782"/>
              <a:gd name="connsiteX18" fmla="*/ 1616506 w 1684287"/>
              <a:gd name="connsiteY18" fmla="*/ 628828 h 2076782"/>
              <a:gd name="connsiteX19" fmla="*/ 1549831 w 1684287"/>
              <a:gd name="connsiteY19" fmla="*/ 366891 h 2076782"/>
              <a:gd name="connsiteX20" fmla="*/ 1583168 w 1684287"/>
              <a:gd name="connsiteY20" fmla="*/ 276403 h 2076782"/>
              <a:gd name="connsiteX21" fmla="*/ 1426006 w 1684287"/>
              <a:gd name="connsiteY21" fmla="*/ 62091 h 2076782"/>
              <a:gd name="connsiteX22" fmla="*/ 1392668 w 1684287"/>
              <a:gd name="connsiteY22" fmla="*/ 85903 h 2076782"/>
              <a:gd name="connsiteX23" fmla="*/ 1164068 w 1684287"/>
              <a:gd name="connsiteY23" fmla="*/ 178 h 2076782"/>
              <a:gd name="connsiteX24" fmla="*/ 1054531 w 1684287"/>
              <a:gd name="connsiteY24" fmla="*/ 62091 h 2076782"/>
              <a:gd name="connsiteX25" fmla="*/ 883081 w 1684287"/>
              <a:gd name="connsiteY25" fmla="*/ 14466 h 2076782"/>
              <a:gd name="connsiteX26" fmla="*/ 787831 w 1684287"/>
              <a:gd name="connsiteY26" fmla="*/ 85903 h 2076782"/>
              <a:gd name="connsiteX27" fmla="*/ 659243 w 1684287"/>
              <a:gd name="connsiteY27" fmla="*/ 100191 h 2076782"/>
              <a:gd name="connsiteX28" fmla="*/ 478268 w 1684287"/>
              <a:gd name="connsiteY28" fmla="*/ 276403 h 2076782"/>
              <a:gd name="connsiteX29" fmla="*/ 421118 w 1684287"/>
              <a:gd name="connsiteY29" fmla="*/ 485953 h 2076782"/>
              <a:gd name="connsiteX30" fmla="*/ 435406 w 1684287"/>
              <a:gd name="connsiteY30" fmla="*/ 709791 h 2076782"/>
              <a:gd name="connsiteX31" fmla="*/ 502081 w 1684287"/>
              <a:gd name="connsiteY31" fmla="*/ 1014591 h 2076782"/>
              <a:gd name="connsiteX32" fmla="*/ 502081 w 1684287"/>
              <a:gd name="connsiteY32" fmla="*/ 1114603 h 2076782"/>
              <a:gd name="connsiteX33" fmla="*/ 525893 w 1684287"/>
              <a:gd name="connsiteY33" fmla="*/ 1166991 h 2076782"/>
              <a:gd name="connsiteX34" fmla="*/ 511606 w 1684287"/>
              <a:gd name="connsiteY34" fmla="*/ 1247953 h 2076782"/>
              <a:gd name="connsiteX35" fmla="*/ 444931 w 1684287"/>
              <a:gd name="connsiteY35" fmla="*/ 1276528 h 2076782"/>
              <a:gd name="connsiteX36" fmla="*/ 249668 w 1684287"/>
              <a:gd name="connsiteY36" fmla="*/ 1519416 h 2076782"/>
              <a:gd name="connsiteX37" fmla="*/ 68693 w 1684287"/>
              <a:gd name="connsiteY37" fmla="*/ 1738491 h 2076782"/>
              <a:gd name="connsiteX38" fmla="*/ 2018 w 1684287"/>
              <a:gd name="connsiteY38" fmla="*/ 2071865 h 2076782"/>
              <a:gd name="connsiteX0" fmla="*/ 2018 w 1701712"/>
              <a:gd name="connsiteY0" fmla="*/ 2071865 h 2076782"/>
              <a:gd name="connsiteX1" fmla="*/ 1349805 w 1701712"/>
              <a:gd name="connsiteY1" fmla="*/ 2074248 h 2076782"/>
              <a:gd name="connsiteX2" fmla="*/ 1335443 w 1701712"/>
              <a:gd name="connsiteY2" fmla="*/ 1983633 h 2076782"/>
              <a:gd name="connsiteX3" fmla="*/ 1245081 w 1701712"/>
              <a:gd name="connsiteY3" fmla="*/ 1825470 h 2076782"/>
              <a:gd name="connsiteX4" fmla="*/ 1183017 w 1701712"/>
              <a:gd name="connsiteY4" fmla="*/ 1738491 h 2076782"/>
              <a:gd name="connsiteX5" fmla="*/ 1137222 w 1701712"/>
              <a:gd name="connsiteY5" fmla="*/ 1572906 h 2076782"/>
              <a:gd name="connsiteX6" fmla="*/ 1253929 w 1701712"/>
              <a:gd name="connsiteY6" fmla="*/ 1464621 h 2076782"/>
              <a:gd name="connsiteX7" fmla="*/ 1455107 w 1701712"/>
              <a:gd name="connsiteY7" fmla="*/ 1475400 h 2076782"/>
              <a:gd name="connsiteX8" fmla="*/ 1514663 w 1701712"/>
              <a:gd name="connsiteY8" fmla="*/ 1371050 h 2076782"/>
              <a:gd name="connsiteX9" fmla="*/ 1485461 w 1701712"/>
              <a:gd name="connsiteY9" fmla="*/ 1305629 h 2076782"/>
              <a:gd name="connsiteX10" fmla="*/ 1543187 w 1701712"/>
              <a:gd name="connsiteY10" fmla="*/ 1239005 h 2076782"/>
              <a:gd name="connsiteX11" fmla="*/ 1449819 w 1701712"/>
              <a:gd name="connsiteY11" fmla="*/ 1194313 h 2076782"/>
              <a:gd name="connsiteX12" fmla="*/ 1554593 w 1701712"/>
              <a:gd name="connsiteY12" fmla="*/ 1157415 h 2076782"/>
              <a:gd name="connsiteX13" fmla="*/ 1583168 w 1701712"/>
              <a:gd name="connsiteY13" fmla="*/ 1105078 h 2076782"/>
              <a:gd name="connsiteX14" fmla="*/ 1630793 w 1701712"/>
              <a:gd name="connsiteY14" fmla="*/ 1052691 h 2076782"/>
              <a:gd name="connsiteX15" fmla="*/ 1700977 w 1701712"/>
              <a:gd name="connsiteY15" fmla="*/ 1014591 h 2076782"/>
              <a:gd name="connsiteX16" fmla="*/ 1583168 w 1701712"/>
              <a:gd name="connsiteY16" fmla="*/ 814566 h 2076782"/>
              <a:gd name="connsiteX17" fmla="*/ 1659368 w 1701712"/>
              <a:gd name="connsiteY17" fmla="*/ 671691 h 2076782"/>
              <a:gd name="connsiteX18" fmla="*/ 1616506 w 1701712"/>
              <a:gd name="connsiteY18" fmla="*/ 628828 h 2076782"/>
              <a:gd name="connsiteX19" fmla="*/ 1549831 w 1701712"/>
              <a:gd name="connsiteY19" fmla="*/ 366891 h 2076782"/>
              <a:gd name="connsiteX20" fmla="*/ 1583168 w 1701712"/>
              <a:gd name="connsiteY20" fmla="*/ 276403 h 2076782"/>
              <a:gd name="connsiteX21" fmla="*/ 1426006 w 1701712"/>
              <a:gd name="connsiteY21" fmla="*/ 62091 h 2076782"/>
              <a:gd name="connsiteX22" fmla="*/ 1392668 w 1701712"/>
              <a:gd name="connsiteY22" fmla="*/ 85903 h 2076782"/>
              <a:gd name="connsiteX23" fmla="*/ 1164068 w 1701712"/>
              <a:gd name="connsiteY23" fmla="*/ 178 h 2076782"/>
              <a:gd name="connsiteX24" fmla="*/ 1054531 w 1701712"/>
              <a:gd name="connsiteY24" fmla="*/ 62091 h 2076782"/>
              <a:gd name="connsiteX25" fmla="*/ 883081 w 1701712"/>
              <a:gd name="connsiteY25" fmla="*/ 14466 h 2076782"/>
              <a:gd name="connsiteX26" fmla="*/ 787831 w 1701712"/>
              <a:gd name="connsiteY26" fmla="*/ 85903 h 2076782"/>
              <a:gd name="connsiteX27" fmla="*/ 659243 w 1701712"/>
              <a:gd name="connsiteY27" fmla="*/ 100191 h 2076782"/>
              <a:gd name="connsiteX28" fmla="*/ 478268 w 1701712"/>
              <a:gd name="connsiteY28" fmla="*/ 276403 h 2076782"/>
              <a:gd name="connsiteX29" fmla="*/ 421118 w 1701712"/>
              <a:gd name="connsiteY29" fmla="*/ 485953 h 2076782"/>
              <a:gd name="connsiteX30" fmla="*/ 435406 w 1701712"/>
              <a:gd name="connsiteY30" fmla="*/ 709791 h 2076782"/>
              <a:gd name="connsiteX31" fmla="*/ 502081 w 1701712"/>
              <a:gd name="connsiteY31" fmla="*/ 1014591 h 2076782"/>
              <a:gd name="connsiteX32" fmla="*/ 502081 w 1701712"/>
              <a:gd name="connsiteY32" fmla="*/ 1114603 h 2076782"/>
              <a:gd name="connsiteX33" fmla="*/ 525893 w 1701712"/>
              <a:gd name="connsiteY33" fmla="*/ 1166991 h 2076782"/>
              <a:gd name="connsiteX34" fmla="*/ 511606 w 1701712"/>
              <a:gd name="connsiteY34" fmla="*/ 1247953 h 2076782"/>
              <a:gd name="connsiteX35" fmla="*/ 444931 w 1701712"/>
              <a:gd name="connsiteY35" fmla="*/ 1276528 h 2076782"/>
              <a:gd name="connsiteX36" fmla="*/ 249668 w 1701712"/>
              <a:gd name="connsiteY36" fmla="*/ 1519416 h 2076782"/>
              <a:gd name="connsiteX37" fmla="*/ 68693 w 1701712"/>
              <a:gd name="connsiteY37" fmla="*/ 1738491 h 2076782"/>
              <a:gd name="connsiteX38" fmla="*/ 2018 w 1701712"/>
              <a:gd name="connsiteY38" fmla="*/ 2071865 h 2076782"/>
              <a:gd name="connsiteX0" fmla="*/ 2018 w 1701290"/>
              <a:gd name="connsiteY0" fmla="*/ 2071865 h 2076782"/>
              <a:gd name="connsiteX1" fmla="*/ 1349805 w 1701290"/>
              <a:gd name="connsiteY1" fmla="*/ 2074248 h 2076782"/>
              <a:gd name="connsiteX2" fmla="*/ 1335443 w 1701290"/>
              <a:gd name="connsiteY2" fmla="*/ 1983633 h 2076782"/>
              <a:gd name="connsiteX3" fmla="*/ 1245081 w 1701290"/>
              <a:gd name="connsiteY3" fmla="*/ 1825470 h 2076782"/>
              <a:gd name="connsiteX4" fmla="*/ 1183017 w 1701290"/>
              <a:gd name="connsiteY4" fmla="*/ 1738491 h 2076782"/>
              <a:gd name="connsiteX5" fmla="*/ 1137222 w 1701290"/>
              <a:gd name="connsiteY5" fmla="*/ 1572906 h 2076782"/>
              <a:gd name="connsiteX6" fmla="*/ 1253929 w 1701290"/>
              <a:gd name="connsiteY6" fmla="*/ 1464621 h 2076782"/>
              <a:gd name="connsiteX7" fmla="*/ 1455107 w 1701290"/>
              <a:gd name="connsiteY7" fmla="*/ 1475400 h 2076782"/>
              <a:gd name="connsiteX8" fmla="*/ 1514663 w 1701290"/>
              <a:gd name="connsiteY8" fmla="*/ 1371050 h 2076782"/>
              <a:gd name="connsiteX9" fmla="*/ 1485461 w 1701290"/>
              <a:gd name="connsiteY9" fmla="*/ 1305629 h 2076782"/>
              <a:gd name="connsiteX10" fmla="*/ 1543187 w 1701290"/>
              <a:gd name="connsiteY10" fmla="*/ 1239005 h 2076782"/>
              <a:gd name="connsiteX11" fmla="*/ 1449819 w 1701290"/>
              <a:gd name="connsiteY11" fmla="*/ 1194313 h 2076782"/>
              <a:gd name="connsiteX12" fmla="*/ 1554593 w 1701290"/>
              <a:gd name="connsiteY12" fmla="*/ 1157415 h 2076782"/>
              <a:gd name="connsiteX13" fmla="*/ 1583168 w 1701290"/>
              <a:gd name="connsiteY13" fmla="*/ 1105078 h 2076782"/>
              <a:gd name="connsiteX14" fmla="*/ 1630793 w 1701290"/>
              <a:gd name="connsiteY14" fmla="*/ 1052691 h 2076782"/>
              <a:gd name="connsiteX15" fmla="*/ 1700977 w 1701290"/>
              <a:gd name="connsiteY15" fmla="*/ 1014591 h 2076782"/>
              <a:gd name="connsiteX16" fmla="*/ 1600964 w 1701290"/>
              <a:gd name="connsiteY16" fmla="*/ 819905 h 2076782"/>
              <a:gd name="connsiteX17" fmla="*/ 1659368 w 1701290"/>
              <a:gd name="connsiteY17" fmla="*/ 671691 h 2076782"/>
              <a:gd name="connsiteX18" fmla="*/ 1616506 w 1701290"/>
              <a:gd name="connsiteY18" fmla="*/ 628828 h 2076782"/>
              <a:gd name="connsiteX19" fmla="*/ 1549831 w 1701290"/>
              <a:gd name="connsiteY19" fmla="*/ 366891 h 2076782"/>
              <a:gd name="connsiteX20" fmla="*/ 1583168 w 1701290"/>
              <a:gd name="connsiteY20" fmla="*/ 276403 h 2076782"/>
              <a:gd name="connsiteX21" fmla="*/ 1426006 w 1701290"/>
              <a:gd name="connsiteY21" fmla="*/ 62091 h 2076782"/>
              <a:gd name="connsiteX22" fmla="*/ 1392668 w 1701290"/>
              <a:gd name="connsiteY22" fmla="*/ 85903 h 2076782"/>
              <a:gd name="connsiteX23" fmla="*/ 1164068 w 1701290"/>
              <a:gd name="connsiteY23" fmla="*/ 178 h 2076782"/>
              <a:gd name="connsiteX24" fmla="*/ 1054531 w 1701290"/>
              <a:gd name="connsiteY24" fmla="*/ 62091 h 2076782"/>
              <a:gd name="connsiteX25" fmla="*/ 883081 w 1701290"/>
              <a:gd name="connsiteY25" fmla="*/ 14466 h 2076782"/>
              <a:gd name="connsiteX26" fmla="*/ 787831 w 1701290"/>
              <a:gd name="connsiteY26" fmla="*/ 85903 h 2076782"/>
              <a:gd name="connsiteX27" fmla="*/ 659243 w 1701290"/>
              <a:gd name="connsiteY27" fmla="*/ 100191 h 2076782"/>
              <a:gd name="connsiteX28" fmla="*/ 478268 w 1701290"/>
              <a:gd name="connsiteY28" fmla="*/ 276403 h 2076782"/>
              <a:gd name="connsiteX29" fmla="*/ 421118 w 1701290"/>
              <a:gd name="connsiteY29" fmla="*/ 485953 h 2076782"/>
              <a:gd name="connsiteX30" fmla="*/ 435406 w 1701290"/>
              <a:gd name="connsiteY30" fmla="*/ 709791 h 2076782"/>
              <a:gd name="connsiteX31" fmla="*/ 502081 w 1701290"/>
              <a:gd name="connsiteY31" fmla="*/ 1014591 h 2076782"/>
              <a:gd name="connsiteX32" fmla="*/ 502081 w 1701290"/>
              <a:gd name="connsiteY32" fmla="*/ 1114603 h 2076782"/>
              <a:gd name="connsiteX33" fmla="*/ 525893 w 1701290"/>
              <a:gd name="connsiteY33" fmla="*/ 1166991 h 2076782"/>
              <a:gd name="connsiteX34" fmla="*/ 511606 w 1701290"/>
              <a:gd name="connsiteY34" fmla="*/ 1247953 h 2076782"/>
              <a:gd name="connsiteX35" fmla="*/ 444931 w 1701290"/>
              <a:gd name="connsiteY35" fmla="*/ 1276528 h 2076782"/>
              <a:gd name="connsiteX36" fmla="*/ 249668 w 1701290"/>
              <a:gd name="connsiteY36" fmla="*/ 1519416 h 2076782"/>
              <a:gd name="connsiteX37" fmla="*/ 68693 w 1701290"/>
              <a:gd name="connsiteY37" fmla="*/ 1738491 h 2076782"/>
              <a:gd name="connsiteX38" fmla="*/ 2018 w 1701290"/>
              <a:gd name="connsiteY38" fmla="*/ 2071865 h 2076782"/>
              <a:gd name="connsiteX0" fmla="*/ 2018 w 1701290"/>
              <a:gd name="connsiteY0" fmla="*/ 2071865 h 2076782"/>
              <a:gd name="connsiteX1" fmla="*/ 1349805 w 1701290"/>
              <a:gd name="connsiteY1" fmla="*/ 2074248 h 2076782"/>
              <a:gd name="connsiteX2" fmla="*/ 1335443 w 1701290"/>
              <a:gd name="connsiteY2" fmla="*/ 1983633 h 2076782"/>
              <a:gd name="connsiteX3" fmla="*/ 1245081 w 1701290"/>
              <a:gd name="connsiteY3" fmla="*/ 1825470 h 2076782"/>
              <a:gd name="connsiteX4" fmla="*/ 1183017 w 1701290"/>
              <a:gd name="connsiteY4" fmla="*/ 1738491 h 2076782"/>
              <a:gd name="connsiteX5" fmla="*/ 1137222 w 1701290"/>
              <a:gd name="connsiteY5" fmla="*/ 1572906 h 2076782"/>
              <a:gd name="connsiteX6" fmla="*/ 1253929 w 1701290"/>
              <a:gd name="connsiteY6" fmla="*/ 1464621 h 2076782"/>
              <a:gd name="connsiteX7" fmla="*/ 1455107 w 1701290"/>
              <a:gd name="connsiteY7" fmla="*/ 1475400 h 2076782"/>
              <a:gd name="connsiteX8" fmla="*/ 1514663 w 1701290"/>
              <a:gd name="connsiteY8" fmla="*/ 1371050 h 2076782"/>
              <a:gd name="connsiteX9" fmla="*/ 1485461 w 1701290"/>
              <a:gd name="connsiteY9" fmla="*/ 1305629 h 2076782"/>
              <a:gd name="connsiteX10" fmla="*/ 1543187 w 1701290"/>
              <a:gd name="connsiteY10" fmla="*/ 1239005 h 2076782"/>
              <a:gd name="connsiteX11" fmla="*/ 1449819 w 1701290"/>
              <a:gd name="connsiteY11" fmla="*/ 1194313 h 2076782"/>
              <a:gd name="connsiteX12" fmla="*/ 1554593 w 1701290"/>
              <a:gd name="connsiteY12" fmla="*/ 1157415 h 2076782"/>
              <a:gd name="connsiteX13" fmla="*/ 1583168 w 1701290"/>
              <a:gd name="connsiteY13" fmla="*/ 1105078 h 2076782"/>
              <a:gd name="connsiteX14" fmla="*/ 1630793 w 1701290"/>
              <a:gd name="connsiteY14" fmla="*/ 1052691 h 2076782"/>
              <a:gd name="connsiteX15" fmla="*/ 1700977 w 1701290"/>
              <a:gd name="connsiteY15" fmla="*/ 1014591 h 2076782"/>
              <a:gd name="connsiteX16" fmla="*/ 1600964 w 1701290"/>
              <a:gd name="connsiteY16" fmla="*/ 819905 h 2076782"/>
              <a:gd name="connsiteX17" fmla="*/ 1659368 w 1701290"/>
              <a:gd name="connsiteY17" fmla="*/ 671691 h 2076782"/>
              <a:gd name="connsiteX18" fmla="*/ 1616506 w 1701290"/>
              <a:gd name="connsiteY18" fmla="*/ 628828 h 2076782"/>
              <a:gd name="connsiteX19" fmla="*/ 1549831 w 1701290"/>
              <a:gd name="connsiteY19" fmla="*/ 366891 h 2076782"/>
              <a:gd name="connsiteX20" fmla="*/ 1583168 w 1701290"/>
              <a:gd name="connsiteY20" fmla="*/ 276403 h 2076782"/>
              <a:gd name="connsiteX21" fmla="*/ 1426006 w 1701290"/>
              <a:gd name="connsiteY21" fmla="*/ 62091 h 2076782"/>
              <a:gd name="connsiteX22" fmla="*/ 1392668 w 1701290"/>
              <a:gd name="connsiteY22" fmla="*/ 85903 h 2076782"/>
              <a:gd name="connsiteX23" fmla="*/ 1164068 w 1701290"/>
              <a:gd name="connsiteY23" fmla="*/ 178 h 2076782"/>
              <a:gd name="connsiteX24" fmla="*/ 1054531 w 1701290"/>
              <a:gd name="connsiteY24" fmla="*/ 62091 h 2076782"/>
              <a:gd name="connsiteX25" fmla="*/ 883081 w 1701290"/>
              <a:gd name="connsiteY25" fmla="*/ 14466 h 2076782"/>
              <a:gd name="connsiteX26" fmla="*/ 787831 w 1701290"/>
              <a:gd name="connsiteY26" fmla="*/ 85903 h 2076782"/>
              <a:gd name="connsiteX27" fmla="*/ 659243 w 1701290"/>
              <a:gd name="connsiteY27" fmla="*/ 100191 h 2076782"/>
              <a:gd name="connsiteX28" fmla="*/ 478268 w 1701290"/>
              <a:gd name="connsiteY28" fmla="*/ 276403 h 2076782"/>
              <a:gd name="connsiteX29" fmla="*/ 421118 w 1701290"/>
              <a:gd name="connsiteY29" fmla="*/ 485953 h 2076782"/>
              <a:gd name="connsiteX30" fmla="*/ 435406 w 1701290"/>
              <a:gd name="connsiteY30" fmla="*/ 709791 h 2076782"/>
              <a:gd name="connsiteX31" fmla="*/ 502081 w 1701290"/>
              <a:gd name="connsiteY31" fmla="*/ 1014591 h 2076782"/>
              <a:gd name="connsiteX32" fmla="*/ 502081 w 1701290"/>
              <a:gd name="connsiteY32" fmla="*/ 1114603 h 2076782"/>
              <a:gd name="connsiteX33" fmla="*/ 525893 w 1701290"/>
              <a:gd name="connsiteY33" fmla="*/ 1166991 h 2076782"/>
              <a:gd name="connsiteX34" fmla="*/ 511606 w 1701290"/>
              <a:gd name="connsiteY34" fmla="*/ 1247953 h 2076782"/>
              <a:gd name="connsiteX35" fmla="*/ 444931 w 1701290"/>
              <a:gd name="connsiteY35" fmla="*/ 1276528 h 2076782"/>
              <a:gd name="connsiteX36" fmla="*/ 249668 w 1701290"/>
              <a:gd name="connsiteY36" fmla="*/ 1519416 h 2076782"/>
              <a:gd name="connsiteX37" fmla="*/ 68693 w 1701290"/>
              <a:gd name="connsiteY37" fmla="*/ 1738491 h 2076782"/>
              <a:gd name="connsiteX38" fmla="*/ 2018 w 1701290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59368 w 1701401"/>
              <a:gd name="connsiteY17" fmla="*/ 671691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3605 w 1701401"/>
              <a:gd name="connsiteY17" fmla="*/ 698385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3605 w 1701401"/>
              <a:gd name="connsiteY17" fmla="*/ 698385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66486 w 1701401"/>
              <a:gd name="connsiteY17" fmla="*/ 678809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66486 w 1701401"/>
              <a:gd name="connsiteY17" fmla="*/ 678809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66486 w 1701401"/>
              <a:gd name="connsiteY17" fmla="*/ 678809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00354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00354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00354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511428 w 1701401"/>
              <a:gd name="connsiteY21" fmla="*/ 152852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919 h 2076836"/>
              <a:gd name="connsiteX1" fmla="*/ 1349805 w 1701401"/>
              <a:gd name="connsiteY1" fmla="*/ 2074302 h 2076836"/>
              <a:gd name="connsiteX2" fmla="*/ 1335443 w 1701401"/>
              <a:gd name="connsiteY2" fmla="*/ 1983687 h 2076836"/>
              <a:gd name="connsiteX3" fmla="*/ 1245081 w 1701401"/>
              <a:gd name="connsiteY3" fmla="*/ 1825524 h 2076836"/>
              <a:gd name="connsiteX4" fmla="*/ 1183017 w 1701401"/>
              <a:gd name="connsiteY4" fmla="*/ 1738545 h 2076836"/>
              <a:gd name="connsiteX5" fmla="*/ 1137222 w 1701401"/>
              <a:gd name="connsiteY5" fmla="*/ 1572960 h 2076836"/>
              <a:gd name="connsiteX6" fmla="*/ 1253929 w 1701401"/>
              <a:gd name="connsiteY6" fmla="*/ 1464675 h 2076836"/>
              <a:gd name="connsiteX7" fmla="*/ 1455107 w 1701401"/>
              <a:gd name="connsiteY7" fmla="*/ 1475454 h 2076836"/>
              <a:gd name="connsiteX8" fmla="*/ 1514663 w 1701401"/>
              <a:gd name="connsiteY8" fmla="*/ 1371104 h 2076836"/>
              <a:gd name="connsiteX9" fmla="*/ 1485461 w 1701401"/>
              <a:gd name="connsiteY9" fmla="*/ 1305683 h 2076836"/>
              <a:gd name="connsiteX10" fmla="*/ 1543187 w 1701401"/>
              <a:gd name="connsiteY10" fmla="*/ 1239059 h 2076836"/>
              <a:gd name="connsiteX11" fmla="*/ 1449819 w 1701401"/>
              <a:gd name="connsiteY11" fmla="*/ 1194367 h 2076836"/>
              <a:gd name="connsiteX12" fmla="*/ 1554593 w 1701401"/>
              <a:gd name="connsiteY12" fmla="*/ 1157469 h 2076836"/>
              <a:gd name="connsiteX13" fmla="*/ 1583168 w 1701401"/>
              <a:gd name="connsiteY13" fmla="*/ 1105132 h 2076836"/>
              <a:gd name="connsiteX14" fmla="*/ 1630793 w 1701401"/>
              <a:gd name="connsiteY14" fmla="*/ 1052745 h 2076836"/>
              <a:gd name="connsiteX15" fmla="*/ 1700977 w 1701401"/>
              <a:gd name="connsiteY15" fmla="*/ 1014645 h 2076836"/>
              <a:gd name="connsiteX16" fmla="*/ 1595625 w 1701401"/>
              <a:gd name="connsiteY16" fmla="*/ 805722 h 2076836"/>
              <a:gd name="connsiteX17" fmla="*/ 1671825 w 1701401"/>
              <a:gd name="connsiteY17" fmla="*/ 689541 h 2076836"/>
              <a:gd name="connsiteX18" fmla="*/ 1618286 w 1701401"/>
              <a:gd name="connsiteY18" fmla="*/ 612865 h 2076836"/>
              <a:gd name="connsiteX19" fmla="*/ 1572966 w 1701401"/>
              <a:gd name="connsiteY19" fmla="*/ 384741 h 2076836"/>
              <a:gd name="connsiteX20" fmla="*/ 1583168 w 1701401"/>
              <a:gd name="connsiteY20" fmla="*/ 276457 h 2076836"/>
              <a:gd name="connsiteX21" fmla="*/ 1511428 w 1701401"/>
              <a:gd name="connsiteY21" fmla="*/ 152906 h 2076836"/>
              <a:gd name="connsiteX22" fmla="*/ 1396227 w 1701401"/>
              <a:gd name="connsiteY22" fmla="*/ 89516 h 2076836"/>
              <a:gd name="connsiteX23" fmla="*/ 1164068 w 1701401"/>
              <a:gd name="connsiteY23" fmla="*/ 232 h 2076836"/>
              <a:gd name="connsiteX24" fmla="*/ 1054531 w 1701401"/>
              <a:gd name="connsiteY24" fmla="*/ 62145 h 2076836"/>
              <a:gd name="connsiteX25" fmla="*/ 883081 w 1701401"/>
              <a:gd name="connsiteY25" fmla="*/ 14520 h 2076836"/>
              <a:gd name="connsiteX26" fmla="*/ 787831 w 1701401"/>
              <a:gd name="connsiteY26" fmla="*/ 85957 h 2076836"/>
              <a:gd name="connsiteX27" fmla="*/ 659243 w 1701401"/>
              <a:gd name="connsiteY27" fmla="*/ 100245 h 2076836"/>
              <a:gd name="connsiteX28" fmla="*/ 478268 w 1701401"/>
              <a:gd name="connsiteY28" fmla="*/ 276457 h 2076836"/>
              <a:gd name="connsiteX29" fmla="*/ 421118 w 1701401"/>
              <a:gd name="connsiteY29" fmla="*/ 486007 h 2076836"/>
              <a:gd name="connsiteX30" fmla="*/ 435406 w 1701401"/>
              <a:gd name="connsiteY30" fmla="*/ 709845 h 2076836"/>
              <a:gd name="connsiteX31" fmla="*/ 502081 w 1701401"/>
              <a:gd name="connsiteY31" fmla="*/ 1014645 h 2076836"/>
              <a:gd name="connsiteX32" fmla="*/ 502081 w 1701401"/>
              <a:gd name="connsiteY32" fmla="*/ 1114657 h 2076836"/>
              <a:gd name="connsiteX33" fmla="*/ 525893 w 1701401"/>
              <a:gd name="connsiteY33" fmla="*/ 1167045 h 2076836"/>
              <a:gd name="connsiteX34" fmla="*/ 511606 w 1701401"/>
              <a:gd name="connsiteY34" fmla="*/ 1248007 h 2076836"/>
              <a:gd name="connsiteX35" fmla="*/ 444931 w 1701401"/>
              <a:gd name="connsiteY35" fmla="*/ 1276582 h 2076836"/>
              <a:gd name="connsiteX36" fmla="*/ 249668 w 1701401"/>
              <a:gd name="connsiteY36" fmla="*/ 1519470 h 2076836"/>
              <a:gd name="connsiteX37" fmla="*/ 68693 w 1701401"/>
              <a:gd name="connsiteY37" fmla="*/ 1738545 h 2076836"/>
              <a:gd name="connsiteX38" fmla="*/ 2018 w 1701401"/>
              <a:gd name="connsiteY38" fmla="*/ 2071919 h 2076836"/>
              <a:gd name="connsiteX0" fmla="*/ 2018 w 1701401"/>
              <a:gd name="connsiteY0" fmla="*/ 2071886 h 2076803"/>
              <a:gd name="connsiteX1" fmla="*/ 1349805 w 1701401"/>
              <a:gd name="connsiteY1" fmla="*/ 2074269 h 2076803"/>
              <a:gd name="connsiteX2" fmla="*/ 1335443 w 1701401"/>
              <a:gd name="connsiteY2" fmla="*/ 1983654 h 2076803"/>
              <a:gd name="connsiteX3" fmla="*/ 1245081 w 1701401"/>
              <a:gd name="connsiteY3" fmla="*/ 1825491 h 2076803"/>
              <a:gd name="connsiteX4" fmla="*/ 1183017 w 1701401"/>
              <a:gd name="connsiteY4" fmla="*/ 1738512 h 2076803"/>
              <a:gd name="connsiteX5" fmla="*/ 1137222 w 1701401"/>
              <a:gd name="connsiteY5" fmla="*/ 1572927 h 2076803"/>
              <a:gd name="connsiteX6" fmla="*/ 1253929 w 1701401"/>
              <a:gd name="connsiteY6" fmla="*/ 1464642 h 2076803"/>
              <a:gd name="connsiteX7" fmla="*/ 1455107 w 1701401"/>
              <a:gd name="connsiteY7" fmla="*/ 1475421 h 2076803"/>
              <a:gd name="connsiteX8" fmla="*/ 1514663 w 1701401"/>
              <a:gd name="connsiteY8" fmla="*/ 1371071 h 2076803"/>
              <a:gd name="connsiteX9" fmla="*/ 1485461 w 1701401"/>
              <a:gd name="connsiteY9" fmla="*/ 1305650 h 2076803"/>
              <a:gd name="connsiteX10" fmla="*/ 1543187 w 1701401"/>
              <a:gd name="connsiteY10" fmla="*/ 1239026 h 2076803"/>
              <a:gd name="connsiteX11" fmla="*/ 1449819 w 1701401"/>
              <a:gd name="connsiteY11" fmla="*/ 1194334 h 2076803"/>
              <a:gd name="connsiteX12" fmla="*/ 1554593 w 1701401"/>
              <a:gd name="connsiteY12" fmla="*/ 1157436 h 2076803"/>
              <a:gd name="connsiteX13" fmla="*/ 1583168 w 1701401"/>
              <a:gd name="connsiteY13" fmla="*/ 1105099 h 2076803"/>
              <a:gd name="connsiteX14" fmla="*/ 1630793 w 1701401"/>
              <a:gd name="connsiteY14" fmla="*/ 1052712 h 2076803"/>
              <a:gd name="connsiteX15" fmla="*/ 1700977 w 1701401"/>
              <a:gd name="connsiteY15" fmla="*/ 1014612 h 2076803"/>
              <a:gd name="connsiteX16" fmla="*/ 1595625 w 1701401"/>
              <a:gd name="connsiteY16" fmla="*/ 805689 h 2076803"/>
              <a:gd name="connsiteX17" fmla="*/ 1671825 w 1701401"/>
              <a:gd name="connsiteY17" fmla="*/ 689508 h 2076803"/>
              <a:gd name="connsiteX18" fmla="*/ 1618286 w 1701401"/>
              <a:gd name="connsiteY18" fmla="*/ 612832 h 2076803"/>
              <a:gd name="connsiteX19" fmla="*/ 1572966 w 1701401"/>
              <a:gd name="connsiteY19" fmla="*/ 384708 h 2076803"/>
              <a:gd name="connsiteX20" fmla="*/ 1583168 w 1701401"/>
              <a:gd name="connsiteY20" fmla="*/ 276424 h 2076803"/>
              <a:gd name="connsiteX21" fmla="*/ 1511428 w 1701401"/>
              <a:gd name="connsiteY21" fmla="*/ 152873 h 2076803"/>
              <a:gd name="connsiteX22" fmla="*/ 1396227 w 1701401"/>
              <a:gd name="connsiteY22" fmla="*/ 89483 h 2076803"/>
              <a:gd name="connsiteX23" fmla="*/ 1355044 w 1701401"/>
              <a:gd name="connsiteY23" fmla="*/ 87290 h 2076803"/>
              <a:gd name="connsiteX24" fmla="*/ 1164068 w 1701401"/>
              <a:gd name="connsiteY24" fmla="*/ 199 h 2076803"/>
              <a:gd name="connsiteX25" fmla="*/ 1054531 w 1701401"/>
              <a:gd name="connsiteY25" fmla="*/ 62112 h 2076803"/>
              <a:gd name="connsiteX26" fmla="*/ 883081 w 1701401"/>
              <a:gd name="connsiteY26" fmla="*/ 14487 h 2076803"/>
              <a:gd name="connsiteX27" fmla="*/ 787831 w 1701401"/>
              <a:gd name="connsiteY27" fmla="*/ 85924 h 2076803"/>
              <a:gd name="connsiteX28" fmla="*/ 659243 w 1701401"/>
              <a:gd name="connsiteY28" fmla="*/ 100212 h 2076803"/>
              <a:gd name="connsiteX29" fmla="*/ 478268 w 1701401"/>
              <a:gd name="connsiteY29" fmla="*/ 276424 h 2076803"/>
              <a:gd name="connsiteX30" fmla="*/ 421118 w 1701401"/>
              <a:gd name="connsiteY30" fmla="*/ 485974 h 2076803"/>
              <a:gd name="connsiteX31" fmla="*/ 435406 w 1701401"/>
              <a:gd name="connsiteY31" fmla="*/ 709812 h 2076803"/>
              <a:gd name="connsiteX32" fmla="*/ 502081 w 1701401"/>
              <a:gd name="connsiteY32" fmla="*/ 1014612 h 2076803"/>
              <a:gd name="connsiteX33" fmla="*/ 502081 w 1701401"/>
              <a:gd name="connsiteY33" fmla="*/ 1114624 h 2076803"/>
              <a:gd name="connsiteX34" fmla="*/ 525893 w 1701401"/>
              <a:gd name="connsiteY34" fmla="*/ 1167012 h 2076803"/>
              <a:gd name="connsiteX35" fmla="*/ 511606 w 1701401"/>
              <a:gd name="connsiteY35" fmla="*/ 1247974 h 2076803"/>
              <a:gd name="connsiteX36" fmla="*/ 444931 w 1701401"/>
              <a:gd name="connsiteY36" fmla="*/ 1276549 h 2076803"/>
              <a:gd name="connsiteX37" fmla="*/ 249668 w 1701401"/>
              <a:gd name="connsiteY37" fmla="*/ 1519437 h 2076803"/>
              <a:gd name="connsiteX38" fmla="*/ 68693 w 1701401"/>
              <a:gd name="connsiteY38" fmla="*/ 1738512 h 2076803"/>
              <a:gd name="connsiteX39" fmla="*/ 2018 w 1701401"/>
              <a:gd name="connsiteY39" fmla="*/ 2071886 h 2076803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187203 w 1701401"/>
              <a:gd name="connsiteY24" fmla="*/ 23319 h 2062551"/>
              <a:gd name="connsiteX25" fmla="*/ 1054531 w 1701401"/>
              <a:gd name="connsiteY25" fmla="*/ 47860 h 2062551"/>
              <a:gd name="connsiteX26" fmla="*/ 883081 w 1701401"/>
              <a:gd name="connsiteY26" fmla="*/ 235 h 2062551"/>
              <a:gd name="connsiteX27" fmla="*/ 787831 w 1701401"/>
              <a:gd name="connsiteY27" fmla="*/ 71672 h 2062551"/>
              <a:gd name="connsiteX28" fmla="*/ 659243 w 1701401"/>
              <a:gd name="connsiteY28" fmla="*/ 85960 h 2062551"/>
              <a:gd name="connsiteX29" fmla="*/ 478268 w 1701401"/>
              <a:gd name="connsiteY29" fmla="*/ 262172 h 2062551"/>
              <a:gd name="connsiteX30" fmla="*/ 421118 w 1701401"/>
              <a:gd name="connsiteY30" fmla="*/ 471722 h 2062551"/>
              <a:gd name="connsiteX31" fmla="*/ 435406 w 1701401"/>
              <a:gd name="connsiteY31" fmla="*/ 695560 h 2062551"/>
              <a:gd name="connsiteX32" fmla="*/ 502081 w 1701401"/>
              <a:gd name="connsiteY32" fmla="*/ 1000360 h 2062551"/>
              <a:gd name="connsiteX33" fmla="*/ 502081 w 1701401"/>
              <a:gd name="connsiteY33" fmla="*/ 1100372 h 2062551"/>
              <a:gd name="connsiteX34" fmla="*/ 525893 w 1701401"/>
              <a:gd name="connsiteY34" fmla="*/ 1152760 h 2062551"/>
              <a:gd name="connsiteX35" fmla="*/ 511606 w 1701401"/>
              <a:gd name="connsiteY35" fmla="*/ 1233722 h 2062551"/>
              <a:gd name="connsiteX36" fmla="*/ 444931 w 1701401"/>
              <a:gd name="connsiteY36" fmla="*/ 1262297 h 2062551"/>
              <a:gd name="connsiteX37" fmla="*/ 249668 w 1701401"/>
              <a:gd name="connsiteY37" fmla="*/ 1505185 h 2062551"/>
              <a:gd name="connsiteX38" fmla="*/ 68693 w 1701401"/>
              <a:gd name="connsiteY38" fmla="*/ 1724260 h 2062551"/>
              <a:gd name="connsiteX39" fmla="*/ 2018 w 1701401"/>
              <a:gd name="connsiteY39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87203 w 1701401"/>
              <a:gd name="connsiteY25" fmla="*/ 2331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87203 w 1701401"/>
              <a:gd name="connsiteY25" fmla="*/ 2331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505760 w 1701401"/>
              <a:gd name="connsiteY30" fmla="*/ 258245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505760 w 1701401"/>
              <a:gd name="connsiteY30" fmla="*/ 258245 h 2062551"/>
              <a:gd name="connsiteX31" fmla="*/ 432900 w 1701401"/>
              <a:gd name="connsiteY31" fmla="*/ 467795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33628 h 2038545"/>
              <a:gd name="connsiteX1" fmla="*/ 1349805 w 1701401"/>
              <a:gd name="connsiteY1" fmla="*/ 2036011 h 2038545"/>
              <a:gd name="connsiteX2" fmla="*/ 1335443 w 1701401"/>
              <a:gd name="connsiteY2" fmla="*/ 1945396 h 2038545"/>
              <a:gd name="connsiteX3" fmla="*/ 1245081 w 1701401"/>
              <a:gd name="connsiteY3" fmla="*/ 1787233 h 2038545"/>
              <a:gd name="connsiteX4" fmla="*/ 1183017 w 1701401"/>
              <a:gd name="connsiteY4" fmla="*/ 1700254 h 2038545"/>
              <a:gd name="connsiteX5" fmla="*/ 1137222 w 1701401"/>
              <a:gd name="connsiteY5" fmla="*/ 1534669 h 2038545"/>
              <a:gd name="connsiteX6" fmla="*/ 1253929 w 1701401"/>
              <a:gd name="connsiteY6" fmla="*/ 1426384 h 2038545"/>
              <a:gd name="connsiteX7" fmla="*/ 1455107 w 1701401"/>
              <a:gd name="connsiteY7" fmla="*/ 1437163 h 2038545"/>
              <a:gd name="connsiteX8" fmla="*/ 1514663 w 1701401"/>
              <a:gd name="connsiteY8" fmla="*/ 1332813 h 2038545"/>
              <a:gd name="connsiteX9" fmla="*/ 1485461 w 1701401"/>
              <a:gd name="connsiteY9" fmla="*/ 1267392 h 2038545"/>
              <a:gd name="connsiteX10" fmla="*/ 1543187 w 1701401"/>
              <a:gd name="connsiteY10" fmla="*/ 1200768 h 2038545"/>
              <a:gd name="connsiteX11" fmla="*/ 1449819 w 1701401"/>
              <a:gd name="connsiteY11" fmla="*/ 1156076 h 2038545"/>
              <a:gd name="connsiteX12" fmla="*/ 1554593 w 1701401"/>
              <a:gd name="connsiteY12" fmla="*/ 1119178 h 2038545"/>
              <a:gd name="connsiteX13" fmla="*/ 1583168 w 1701401"/>
              <a:gd name="connsiteY13" fmla="*/ 1066841 h 2038545"/>
              <a:gd name="connsiteX14" fmla="*/ 1630793 w 1701401"/>
              <a:gd name="connsiteY14" fmla="*/ 1014454 h 2038545"/>
              <a:gd name="connsiteX15" fmla="*/ 1700977 w 1701401"/>
              <a:gd name="connsiteY15" fmla="*/ 976354 h 2038545"/>
              <a:gd name="connsiteX16" fmla="*/ 1595625 w 1701401"/>
              <a:gd name="connsiteY16" fmla="*/ 767431 h 2038545"/>
              <a:gd name="connsiteX17" fmla="*/ 1671825 w 1701401"/>
              <a:gd name="connsiteY17" fmla="*/ 651250 h 2038545"/>
              <a:gd name="connsiteX18" fmla="*/ 1618286 w 1701401"/>
              <a:gd name="connsiteY18" fmla="*/ 574574 h 2038545"/>
              <a:gd name="connsiteX19" fmla="*/ 1572966 w 1701401"/>
              <a:gd name="connsiteY19" fmla="*/ 346450 h 2038545"/>
              <a:gd name="connsiteX20" fmla="*/ 1583168 w 1701401"/>
              <a:gd name="connsiteY20" fmla="*/ 238166 h 2038545"/>
              <a:gd name="connsiteX21" fmla="*/ 1511428 w 1701401"/>
              <a:gd name="connsiteY21" fmla="*/ 114615 h 2038545"/>
              <a:gd name="connsiteX22" fmla="*/ 1396227 w 1701401"/>
              <a:gd name="connsiteY22" fmla="*/ 51225 h 2038545"/>
              <a:gd name="connsiteX23" fmla="*/ 1355044 w 1701401"/>
              <a:gd name="connsiteY23" fmla="*/ 49032 h 2038545"/>
              <a:gd name="connsiteX24" fmla="*/ 1298096 w 1701401"/>
              <a:gd name="connsiteY24" fmla="*/ 15219 h 2038545"/>
              <a:gd name="connsiteX25" fmla="*/ 1197881 w 1701401"/>
              <a:gd name="connsiteY25" fmla="*/ 1093 h 2038545"/>
              <a:gd name="connsiteX26" fmla="*/ 1054531 w 1701401"/>
              <a:gd name="connsiteY26" fmla="*/ 23854 h 2038545"/>
              <a:gd name="connsiteX27" fmla="*/ 891979 w 1701401"/>
              <a:gd name="connsiteY27" fmla="*/ 1144 h 2038545"/>
              <a:gd name="connsiteX28" fmla="*/ 787831 w 1701401"/>
              <a:gd name="connsiteY28" fmla="*/ 47666 h 2038545"/>
              <a:gd name="connsiteX29" fmla="*/ 659243 w 1701401"/>
              <a:gd name="connsiteY29" fmla="*/ 61954 h 2038545"/>
              <a:gd name="connsiteX30" fmla="*/ 505760 w 1701401"/>
              <a:gd name="connsiteY30" fmla="*/ 234239 h 2038545"/>
              <a:gd name="connsiteX31" fmla="*/ 432900 w 1701401"/>
              <a:gd name="connsiteY31" fmla="*/ 443789 h 2038545"/>
              <a:gd name="connsiteX32" fmla="*/ 435406 w 1701401"/>
              <a:gd name="connsiteY32" fmla="*/ 671554 h 2038545"/>
              <a:gd name="connsiteX33" fmla="*/ 502081 w 1701401"/>
              <a:gd name="connsiteY33" fmla="*/ 976354 h 2038545"/>
              <a:gd name="connsiteX34" fmla="*/ 502081 w 1701401"/>
              <a:gd name="connsiteY34" fmla="*/ 1076366 h 2038545"/>
              <a:gd name="connsiteX35" fmla="*/ 525893 w 1701401"/>
              <a:gd name="connsiteY35" fmla="*/ 1128754 h 2038545"/>
              <a:gd name="connsiteX36" fmla="*/ 511606 w 1701401"/>
              <a:gd name="connsiteY36" fmla="*/ 1209716 h 2038545"/>
              <a:gd name="connsiteX37" fmla="*/ 444931 w 1701401"/>
              <a:gd name="connsiteY37" fmla="*/ 1238291 h 2038545"/>
              <a:gd name="connsiteX38" fmla="*/ 249668 w 1701401"/>
              <a:gd name="connsiteY38" fmla="*/ 1481179 h 2038545"/>
              <a:gd name="connsiteX39" fmla="*/ 68693 w 1701401"/>
              <a:gd name="connsiteY39" fmla="*/ 1700254 h 2038545"/>
              <a:gd name="connsiteX40" fmla="*/ 2018 w 1701401"/>
              <a:gd name="connsiteY40" fmla="*/ 2033628 h 2038545"/>
              <a:gd name="connsiteX0" fmla="*/ 2018 w 1701401"/>
              <a:gd name="connsiteY0" fmla="*/ 2034660 h 2039577"/>
              <a:gd name="connsiteX1" fmla="*/ 1349805 w 1701401"/>
              <a:gd name="connsiteY1" fmla="*/ 2037043 h 2039577"/>
              <a:gd name="connsiteX2" fmla="*/ 1335443 w 1701401"/>
              <a:gd name="connsiteY2" fmla="*/ 1946428 h 2039577"/>
              <a:gd name="connsiteX3" fmla="*/ 1245081 w 1701401"/>
              <a:gd name="connsiteY3" fmla="*/ 1788265 h 2039577"/>
              <a:gd name="connsiteX4" fmla="*/ 1183017 w 1701401"/>
              <a:gd name="connsiteY4" fmla="*/ 1701286 h 2039577"/>
              <a:gd name="connsiteX5" fmla="*/ 1137222 w 1701401"/>
              <a:gd name="connsiteY5" fmla="*/ 1535701 h 2039577"/>
              <a:gd name="connsiteX6" fmla="*/ 1253929 w 1701401"/>
              <a:gd name="connsiteY6" fmla="*/ 1427416 h 2039577"/>
              <a:gd name="connsiteX7" fmla="*/ 1455107 w 1701401"/>
              <a:gd name="connsiteY7" fmla="*/ 1438195 h 2039577"/>
              <a:gd name="connsiteX8" fmla="*/ 1514663 w 1701401"/>
              <a:gd name="connsiteY8" fmla="*/ 1333845 h 2039577"/>
              <a:gd name="connsiteX9" fmla="*/ 1485461 w 1701401"/>
              <a:gd name="connsiteY9" fmla="*/ 1268424 h 2039577"/>
              <a:gd name="connsiteX10" fmla="*/ 1543187 w 1701401"/>
              <a:gd name="connsiteY10" fmla="*/ 1201800 h 2039577"/>
              <a:gd name="connsiteX11" fmla="*/ 1449819 w 1701401"/>
              <a:gd name="connsiteY11" fmla="*/ 1157108 h 2039577"/>
              <a:gd name="connsiteX12" fmla="*/ 1554593 w 1701401"/>
              <a:gd name="connsiteY12" fmla="*/ 1120210 h 2039577"/>
              <a:gd name="connsiteX13" fmla="*/ 1583168 w 1701401"/>
              <a:gd name="connsiteY13" fmla="*/ 1067873 h 2039577"/>
              <a:gd name="connsiteX14" fmla="*/ 1630793 w 1701401"/>
              <a:gd name="connsiteY14" fmla="*/ 1015486 h 2039577"/>
              <a:gd name="connsiteX15" fmla="*/ 1700977 w 1701401"/>
              <a:gd name="connsiteY15" fmla="*/ 977386 h 2039577"/>
              <a:gd name="connsiteX16" fmla="*/ 1595625 w 1701401"/>
              <a:gd name="connsiteY16" fmla="*/ 768463 h 2039577"/>
              <a:gd name="connsiteX17" fmla="*/ 1671825 w 1701401"/>
              <a:gd name="connsiteY17" fmla="*/ 652282 h 2039577"/>
              <a:gd name="connsiteX18" fmla="*/ 1618286 w 1701401"/>
              <a:gd name="connsiteY18" fmla="*/ 575606 h 2039577"/>
              <a:gd name="connsiteX19" fmla="*/ 1572966 w 1701401"/>
              <a:gd name="connsiteY19" fmla="*/ 347482 h 2039577"/>
              <a:gd name="connsiteX20" fmla="*/ 1583168 w 1701401"/>
              <a:gd name="connsiteY20" fmla="*/ 239198 h 2039577"/>
              <a:gd name="connsiteX21" fmla="*/ 1511428 w 1701401"/>
              <a:gd name="connsiteY21" fmla="*/ 115647 h 2039577"/>
              <a:gd name="connsiteX22" fmla="*/ 1396227 w 1701401"/>
              <a:gd name="connsiteY22" fmla="*/ 52257 h 2039577"/>
              <a:gd name="connsiteX23" fmla="*/ 1355044 w 1701401"/>
              <a:gd name="connsiteY23" fmla="*/ 50064 h 2039577"/>
              <a:gd name="connsiteX24" fmla="*/ 1298096 w 1701401"/>
              <a:gd name="connsiteY24" fmla="*/ 16251 h 2039577"/>
              <a:gd name="connsiteX25" fmla="*/ 1197881 w 1701401"/>
              <a:gd name="connsiteY25" fmla="*/ 2125 h 2039577"/>
              <a:gd name="connsiteX26" fmla="*/ 1070548 w 1701401"/>
              <a:gd name="connsiteY26" fmla="*/ 7090 h 2039577"/>
              <a:gd name="connsiteX27" fmla="*/ 891979 w 1701401"/>
              <a:gd name="connsiteY27" fmla="*/ 2176 h 2039577"/>
              <a:gd name="connsiteX28" fmla="*/ 787831 w 1701401"/>
              <a:gd name="connsiteY28" fmla="*/ 48698 h 2039577"/>
              <a:gd name="connsiteX29" fmla="*/ 659243 w 1701401"/>
              <a:gd name="connsiteY29" fmla="*/ 62986 h 2039577"/>
              <a:gd name="connsiteX30" fmla="*/ 505760 w 1701401"/>
              <a:gd name="connsiteY30" fmla="*/ 235271 h 2039577"/>
              <a:gd name="connsiteX31" fmla="*/ 432900 w 1701401"/>
              <a:gd name="connsiteY31" fmla="*/ 444821 h 2039577"/>
              <a:gd name="connsiteX32" fmla="*/ 435406 w 1701401"/>
              <a:gd name="connsiteY32" fmla="*/ 672586 h 2039577"/>
              <a:gd name="connsiteX33" fmla="*/ 502081 w 1701401"/>
              <a:gd name="connsiteY33" fmla="*/ 977386 h 2039577"/>
              <a:gd name="connsiteX34" fmla="*/ 502081 w 1701401"/>
              <a:gd name="connsiteY34" fmla="*/ 1077398 h 2039577"/>
              <a:gd name="connsiteX35" fmla="*/ 525893 w 1701401"/>
              <a:gd name="connsiteY35" fmla="*/ 1129786 h 2039577"/>
              <a:gd name="connsiteX36" fmla="*/ 511606 w 1701401"/>
              <a:gd name="connsiteY36" fmla="*/ 1210748 h 2039577"/>
              <a:gd name="connsiteX37" fmla="*/ 444931 w 1701401"/>
              <a:gd name="connsiteY37" fmla="*/ 1239323 h 2039577"/>
              <a:gd name="connsiteX38" fmla="*/ 249668 w 1701401"/>
              <a:gd name="connsiteY38" fmla="*/ 1482211 h 2039577"/>
              <a:gd name="connsiteX39" fmla="*/ 68693 w 1701401"/>
              <a:gd name="connsiteY39" fmla="*/ 1701286 h 2039577"/>
              <a:gd name="connsiteX40" fmla="*/ 2018 w 1701401"/>
              <a:gd name="connsiteY40" fmla="*/ 2034660 h 2039577"/>
              <a:gd name="connsiteX0" fmla="*/ 2018 w 1701401"/>
              <a:gd name="connsiteY0" fmla="*/ 2033628 h 2038545"/>
              <a:gd name="connsiteX1" fmla="*/ 1349805 w 1701401"/>
              <a:gd name="connsiteY1" fmla="*/ 2036011 h 2038545"/>
              <a:gd name="connsiteX2" fmla="*/ 1335443 w 1701401"/>
              <a:gd name="connsiteY2" fmla="*/ 1945396 h 2038545"/>
              <a:gd name="connsiteX3" fmla="*/ 1245081 w 1701401"/>
              <a:gd name="connsiteY3" fmla="*/ 1787233 h 2038545"/>
              <a:gd name="connsiteX4" fmla="*/ 1183017 w 1701401"/>
              <a:gd name="connsiteY4" fmla="*/ 1700254 h 2038545"/>
              <a:gd name="connsiteX5" fmla="*/ 1137222 w 1701401"/>
              <a:gd name="connsiteY5" fmla="*/ 1534669 h 2038545"/>
              <a:gd name="connsiteX6" fmla="*/ 1253929 w 1701401"/>
              <a:gd name="connsiteY6" fmla="*/ 1426384 h 2038545"/>
              <a:gd name="connsiteX7" fmla="*/ 1455107 w 1701401"/>
              <a:gd name="connsiteY7" fmla="*/ 1437163 h 2038545"/>
              <a:gd name="connsiteX8" fmla="*/ 1514663 w 1701401"/>
              <a:gd name="connsiteY8" fmla="*/ 1332813 h 2038545"/>
              <a:gd name="connsiteX9" fmla="*/ 1485461 w 1701401"/>
              <a:gd name="connsiteY9" fmla="*/ 1267392 h 2038545"/>
              <a:gd name="connsiteX10" fmla="*/ 1543187 w 1701401"/>
              <a:gd name="connsiteY10" fmla="*/ 1200768 h 2038545"/>
              <a:gd name="connsiteX11" fmla="*/ 1449819 w 1701401"/>
              <a:gd name="connsiteY11" fmla="*/ 1156076 h 2038545"/>
              <a:gd name="connsiteX12" fmla="*/ 1554593 w 1701401"/>
              <a:gd name="connsiteY12" fmla="*/ 1119178 h 2038545"/>
              <a:gd name="connsiteX13" fmla="*/ 1583168 w 1701401"/>
              <a:gd name="connsiteY13" fmla="*/ 1066841 h 2038545"/>
              <a:gd name="connsiteX14" fmla="*/ 1630793 w 1701401"/>
              <a:gd name="connsiteY14" fmla="*/ 1014454 h 2038545"/>
              <a:gd name="connsiteX15" fmla="*/ 1700977 w 1701401"/>
              <a:gd name="connsiteY15" fmla="*/ 976354 h 2038545"/>
              <a:gd name="connsiteX16" fmla="*/ 1595625 w 1701401"/>
              <a:gd name="connsiteY16" fmla="*/ 767431 h 2038545"/>
              <a:gd name="connsiteX17" fmla="*/ 1671825 w 1701401"/>
              <a:gd name="connsiteY17" fmla="*/ 651250 h 2038545"/>
              <a:gd name="connsiteX18" fmla="*/ 1618286 w 1701401"/>
              <a:gd name="connsiteY18" fmla="*/ 574574 h 2038545"/>
              <a:gd name="connsiteX19" fmla="*/ 1572966 w 1701401"/>
              <a:gd name="connsiteY19" fmla="*/ 346450 h 2038545"/>
              <a:gd name="connsiteX20" fmla="*/ 1583168 w 1701401"/>
              <a:gd name="connsiteY20" fmla="*/ 238166 h 2038545"/>
              <a:gd name="connsiteX21" fmla="*/ 1511428 w 1701401"/>
              <a:gd name="connsiteY21" fmla="*/ 114615 h 2038545"/>
              <a:gd name="connsiteX22" fmla="*/ 1396227 w 1701401"/>
              <a:gd name="connsiteY22" fmla="*/ 51225 h 2038545"/>
              <a:gd name="connsiteX23" fmla="*/ 1355044 w 1701401"/>
              <a:gd name="connsiteY23" fmla="*/ 49032 h 2038545"/>
              <a:gd name="connsiteX24" fmla="*/ 1298096 w 1701401"/>
              <a:gd name="connsiteY24" fmla="*/ 15219 h 2038545"/>
              <a:gd name="connsiteX25" fmla="*/ 1197881 w 1701401"/>
              <a:gd name="connsiteY25" fmla="*/ 1093 h 2038545"/>
              <a:gd name="connsiteX26" fmla="*/ 1075887 w 1701401"/>
              <a:gd name="connsiteY26" fmla="*/ 13177 h 2038545"/>
              <a:gd name="connsiteX27" fmla="*/ 891979 w 1701401"/>
              <a:gd name="connsiteY27" fmla="*/ 1144 h 2038545"/>
              <a:gd name="connsiteX28" fmla="*/ 787831 w 1701401"/>
              <a:gd name="connsiteY28" fmla="*/ 47666 h 2038545"/>
              <a:gd name="connsiteX29" fmla="*/ 659243 w 1701401"/>
              <a:gd name="connsiteY29" fmla="*/ 61954 h 2038545"/>
              <a:gd name="connsiteX30" fmla="*/ 505760 w 1701401"/>
              <a:gd name="connsiteY30" fmla="*/ 234239 h 2038545"/>
              <a:gd name="connsiteX31" fmla="*/ 432900 w 1701401"/>
              <a:gd name="connsiteY31" fmla="*/ 443789 h 2038545"/>
              <a:gd name="connsiteX32" fmla="*/ 435406 w 1701401"/>
              <a:gd name="connsiteY32" fmla="*/ 671554 h 2038545"/>
              <a:gd name="connsiteX33" fmla="*/ 502081 w 1701401"/>
              <a:gd name="connsiteY33" fmla="*/ 976354 h 2038545"/>
              <a:gd name="connsiteX34" fmla="*/ 502081 w 1701401"/>
              <a:gd name="connsiteY34" fmla="*/ 1076366 h 2038545"/>
              <a:gd name="connsiteX35" fmla="*/ 525893 w 1701401"/>
              <a:gd name="connsiteY35" fmla="*/ 1128754 h 2038545"/>
              <a:gd name="connsiteX36" fmla="*/ 511606 w 1701401"/>
              <a:gd name="connsiteY36" fmla="*/ 1209716 h 2038545"/>
              <a:gd name="connsiteX37" fmla="*/ 444931 w 1701401"/>
              <a:gd name="connsiteY37" fmla="*/ 1238291 h 2038545"/>
              <a:gd name="connsiteX38" fmla="*/ 249668 w 1701401"/>
              <a:gd name="connsiteY38" fmla="*/ 1481179 h 2038545"/>
              <a:gd name="connsiteX39" fmla="*/ 68693 w 1701401"/>
              <a:gd name="connsiteY39" fmla="*/ 1700254 h 2038545"/>
              <a:gd name="connsiteX40" fmla="*/ 2018 w 1701401"/>
              <a:gd name="connsiteY40" fmla="*/ 2033628 h 2038545"/>
              <a:gd name="connsiteX0" fmla="*/ 2018 w 1701401"/>
              <a:gd name="connsiteY0" fmla="*/ 2036174 h 2041091"/>
              <a:gd name="connsiteX1" fmla="*/ 1349805 w 1701401"/>
              <a:gd name="connsiteY1" fmla="*/ 2038557 h 2041091"/>
              <a:gd name="connsiteX2" fmla="*/ 1335443 w 1701401"/>
              <a:gd name="connsiteY2" fmla="*/ 1947942 h 2041091"/>
              <a:gd name="connsiteX3" fmla="*/ 1245081 w 1701401"/>
              <a:gd name="connsiteY3" fmla="*/ 1789779 h 2041091"/>
              <a:gd name="connsiteX4" fmla="*/ 1183017 w 1701401"/>
              <a:gd name="connsiteY4" fmla="*/ 1702800 h 2041091"/>
              <a:gd name="connsiteX5" fmla="*/ 1137222 w 1701401"/>
              <a:gd name="connsiteY5" fmla="*/ 1537215 h 2041091"/>
              <a:gd name="connsiteX6" fmla="*/ 1253929 w 1701401"/>
              <a:gd name="connsiteY6" fmla="*/ 1428930 h 2041091"/>
              <a:gd name="connsiteX7" fmla="*/ 1455107 w 1701401"/>
              <a:gd name="connsiteY7" fmla="*/ 1439709 h 2041091"/>
              <a:gd name="connsiteX8" fmla="*/ 1514663 w 1701401"/>
              <a:gd name="connsiteY8" fmla="*/ 1335359 h 2041091"/>
              <a:gd name="connsiteX9" fmla="*/ 1485461 w 1701401"/>
              <a:gd name="connsiteY9" fmla="*/ 1269938 h 2041091"/>
              <a:gd name="connsiteX10" fmla="*/ 1543187 w 1701401"/>
              <a:gd name="connsiteY10" fmla="*/ 1203314 h 2041091"/>
              <a:gd name="connsiteX11" fmla="*/ 1449819 w 1701401"/>
              <a:gd name="connsiteY11" fmla="*/ 1158622 h 2041091"/>
              <a:gd name="connsiteX12" fmla="*/ 1554593 w 1701401"/>
              <a:gd name="connsiteY12" fmla="*/ 1121724 h 2041091"/>
              <a:gd name="connsiteX13" fmla="*/ 1583168 w 1701401"/>
              <a:gd name="connsiteY13" fmla="*/ 1069387 h 2041091"/>
              <a:gd name="connsiteX14" fmla="*/ 1630793 w 1701401"/>
              <a:gd name="connsiteY14" fmla="*/ 1017000 h 2041091"/>
              <a:gd name="connsiteX15" fmla="*/ 1700977 w 1701401"/>
              <a:gd name="connsiteY15" fmla="*/ 978900 h 2041091"/>
              <a:gd name="connsiteX16" fmla="*/ 1595625 w 1701401"/>
              <a:gd name="connsiteY16" fmla="*/ 769977 h 2041091"/>
              <a:gd name="connsiteX17" fmla="*/ 1671825 w 1701401"/>
              <a:gd name="connsiteY17" fmla="*/ 653796 h 2041091"/>
              <a:gd name="connsiteX18" fmla="*/ 1618286 w 1701401"/>
              <a:gd name="connsiteY18" fmla="*/ 577120 h 2041091"/>
              <a:gd name="connsiteX19" fmla="*/ 1572966 w 1701401"/>
              <a:gd name="connsiteY19" fmla="*/ 348996 h 2041091"/>
              <a:gd name="connsiteX20" fmla="*/ 1583168 w 1701401"/>
              <a:gd name="connsiteY20" fmla="*/ 240712 h 2041091"/>
              <a:gd name="connsiteX21" fmla="*/ 1511428 w 1701401"/>
              <a:gd name="connsiteY21" fmla="*/ 117161 h 2041091"/>
              <a:gd name="connsiteX22" fmla="*/ 1396227 w 1701401"/>
              <a:gd name="connsiteY22" fmla="*/ 53771 h 2041091"/>
              <a:gd name="connsiteX23" fmla="*/ 1355044 w 1701401"/>
              <a:gd name="connsiteY23" fmla="*/ 51578 h 2041091"/>
              <a:gd name="connsiteX24" fmla="*/ 1298096 w 1701401"/>
              <a:gd name="connsiteY24" fmla="*/ 17765 h 2041091"/>
              <a:gd name="connsiteX25" fmla="*/ 1197881 w 1701401"/>
              <a:gd name="connsiteY25" fmla="*/ 3639 h 2041091"/>
              <a:gd name="connsiteX26" fmla="*/ 1075887 w 1701401"/>
              <a:gd name="connsiteY26" fmla="*/ 15723 h 2041091"/>
              <a:gd name="connsiteX27" fmla="*/ 891979 w 1701401"/>
              <a:gd name="connsiteY27" fmla="*/ 3690 h 2041091"/>
              <a:gd name="connsiteX28" fmla="*/ 787831 w 1701401"/>
              <a:gd name="connsiteY28" fmla="*/ 50212 h 2041091"/>
              <a:gd name="connsiteX29" fmla="*/ 659243 w 1701401"/>
              <a:gd name="connsiteY29" fmla="*/ 64500 h 2041091"/>
              <a:gd name="connsiteX30" fmla="*/ 505760 w 1701401"/>
              <a:gd name="connsiteY30" fmla="*/ 236785 h 2041091"/>
              <a:gd name="connsiteX31" fmla="*/ 432900 w 1701401"/>
              <a:gd name="connsiteY31" fmla="*/ 446335 h 2041091"/>
              <a:gd name="connsiteX32" fmla="*/ 435406 w 1701401"/>
              <a:gd name="connsiteY32" fmla="*/ 674100 h 2041091"/>
              <a:gd name="connsiteX33" fmla="*/ 502081 w 1701401"/>
              <a:gd name="connsiteY33" fmla="*/ 978900 h 2041091"/>
              <a:gd name="connsiteX34" fmla="*/ 502081 w 1701401"/>
              <a:gd name="connsiteY34" fmla="*/ 1078912 h 2041091"/>
              <a:gd name="connsiteX35" fmla="*/ 525893 w 1701401"/>
              <a:gd name="connsiteY35" fmla="*/ 1131300 h 2041091"/>
              <a:gd name="connsiteX36" fmla="*/ 511606 w 1701401"/>
              <a:gd name="connsiteY36" fmla="*/ 1212262 h 2041091"/>
              <a:gd name="connsiteX37" fmla="*/ 444931 w 1701401"/>
              <a:gd name="connsiteY37" fmla="*/ 1240837 h 2041091"/>
              <a:gd name="connsiteX38" fmla="*/ 249668 w 1701401"/>
              <a:gd name="connsiteY38" fmla="*/ 1483725 h 2041091"/>
              <a:gd name="connsiteX39" fmla="*/ 68693 w 1701401"/>
              <a:gd name="connsiteY39" fmla="*/ 1702800 h 2041091"/>
              <a:gd name="connsiteX40" fmla="*/ 2018 w 1701401"/>
              <a:gd name="connsiteY40" fmla="*/ 2036174 h 2041091"/>
              <a:gd name="connsiteX0" fmla="*/ 2018 w 1701401"/>
              <a:gd name="connsiteY0" fmla="*/ 2039788 h 2044705"/>
              <a:gd name="connsiteX1" fmla="*/ 1349805 w 1701401"/>
              <a:gd name="connsiteY1" fmla="*/ 2042171 h 2044705"/>
              <a:gd name="connsiteX2" fmla="*/ 1335443 w 1701401"/>
              <a:gd name="connsiteY2" fmla="*/ 1951556 h 2044705"/>
              <a:gd name="connsiteX3" fmla="*/ 1245081 w 1701401"/>
              <a:gd name="connsiteY3" fmla="*/ 1793393 h 2044705"/>
              <a:gd name="connsiteX4" fmla="*/ 1183017 w 1701401"/>
              <a:gd name="connsiteY4" fmla="*/ 1706414 h 2044705"/>
              <a:gd name="connsiteX5" fmla="*/ 1137222 w 1701401"/>
              <a:gd name="connsiteY5" fmla="*/ 1540829 h 2044705"/>
              <a:gd name="connsiteX6" fmla="*/ 1253929 w 1701401"/>
              <a:gd name="connsiteY6" fmla="*/ 1432544 h 2044705"/>
              <a:gd name="connsiteX7" fmla="*/ 1455107 w 1701401"/>
              <a:gd name="connsiteY7" fmla="*/ 1443323 h 2044705"/>
              <a:gd name="connsiteX8" fmla="*/ 1514663 w 1701401"/>
              <a:gd name="connsiteY8" fmla="*/ 1338973 h 2044705"/>
              <a:gd name="connsiteX9" fmla="*/ 1485461 w 1701401"/>
              <a:gd name="connsiteY9" fmla="*/ 1273552 h 2044705"/>
              <a:gd name="connsiteX10" fmla="*/ 1543187 w 1701401"/>
              <a:gd name="connsiteY10" fmla="*/ 1206928 h 2044705"/>
              <a:gd name="connsiteX11" fmla="*/ 1449819 w 1701401"/>
              <a:gd name="connsiteY11" fmla="*/ 1162236 h 2044705"/>
              <a:gd name="connsiteX12" fmla="*/ 1554593 w 1701401"/>
              <a:gd name="connsiteY12" fmla="*/ 1125338 h 2044705"/>
              <a:gd name="connsiteX13" fmla="*/ 1583168 w 1701401"/>
              <a:gd name="connsiteY13" fmla="*/ 1073001 h 2044705"/>
              <a:gd name="connsiteX14" fmla="*/ 1630793 w 1701401"/>
              <a:gd name="connsiteY14" fmla="*/ 1020614 h 2044705"/>
              <a:gd name="connsiteX15" fmla="*/ 1700977 w 1701401"/>
              <a:gd name="connsiteY15" fmla="*/ 982514 h 2044705"/>
              <a:gd name="connsiteX16" fmla="*/ 1595625 w 1701401"/>
              <a:gd name="connsiteY16" fmla="*/ 773591 h 2044705"/>
              <a:gd name="connsiteX17" fmla="*/ 1671825 w 1701401"/>
              <a:gd name="connsiteY17" fmla="*/ 657410 h 2044705"/>
              <a:gd name="connsiteX18" fmla="*/ 1618286 w 1701401"/>
              <a:gd name="connsiteY18" fmla="*/ 580734 h 2044705"/>
              <a:gd name="connsiteX19" fmla="*/ 1572966 w 1701401"/>
              <a:gd name="connsiteY19" fmla="*/ 352610 h 2044705"/>
              <a:gd name="connsiteX20" fmla="*/ 1583168 w 1701401"/>
              <a:gd name="connsiteY20" fmla="*/ 244326 h 2044705"/>
              <a:gd name="connsiteX21" fmla="*/ 1511428 w 1701401"/>
              <a:gd name="connsiteY21" fmla="*/ 120775 h 2044705"/>
              <a:gd name="connsiteX22" fmla="*/ 1396227 w 1701401"/>
              <a:gd name="connsiteY22" fmla="*/ 57385 h 2044705"/>
              <a:gd name="connsiteX23" fmla="*/ 1355044 w 1701401"/>
              <a:gd name="connsiteY23" fmla="*/ 55192 h 2044705"/>
              <a:gd name="connsiteX24" fmla="*/ 1298096 w 1701401"/>
              <a:gd name="connsiteY24" fmla="*/ 21379 h 2044705"/>
              <a:gd name="connsiteX25" fmla="*/ 1197881 w 1701401"/>
              <a:gd name="connsiteY25" fmla="*/ 7253 h 2044705"/>
              <a:gd name="connsiteX26" fmla="*/ 1075887 w 1701401"/>
              <a:gd name="connsiteY26" fmla="*/ 19337 h 2044705"/>
              <a:gd name="connsiteX27" fmla="*/ 891979 w 1701401"/>
              <a:gd name="connsiteY27" fmla="*/ 7304 h 2044705"/>
              <a:gd name="connsiteX28" fmla="*/ 787831 w 1701401"/>
              <a:gd name="connsiteY28" fmla="*/ 53826 h 2044705"/>
              <a:gd name="connsiteX29" fmla="*/ 659243 w 1701401"/>
              <a:gd name="connsiteY29" fmla="*/ 68114 h 2044705"/>
              <a:gd name="connsiteX30" fmla="*/ 505760 w 1701401"/>
              <a:gd name="connsiteY30" fmla="*/ 240399 h 2044705"/>
              <a:gd name="connsiteX31" fmla="*/ 432900 w 1701401"/>
              <a:gd name="connsiteY31" fmla="*/ 449949 h 2044705"/>
              <a:gd name="connsiteX32" fmla="*/ 435406 w 1701401"/>
              <a:gd name="connsiteY32" fmla="*/ 677714 h 2044705"/>
              <a:gd name="connsiteX33" fmla="*/ 502081 w 1701401"/>
              <a:gd name="connsiteY33" fmla="*/ 982514 h 2044705"/>
              <a:gd name="connsiteX34" fmla="*/ 502081 w 1701401"/>
              <a:gd name="connsiteY34" fmla="*/ 1082526 h 2044705"/>
              <a:gd name="connsiteX35" fmla="*/ 525893 w 1701401"/>
              <a:gd name="connsiteY35" fmla="*/ 1134914 h 2044705"/>
              <a:gd name="connsiteX36" fmla="*/ 511606 w 1701401"/>
              <a:gd name="connsiteY36" fmla="*/ 1215876 h 2044705"/>
              <a:gd name="connsiteX37" fmla="*/ 444931 w 1701401"/>
              <a:gd name="connsiteY37" fmla="*/ 1244451 h 2044705"/>
              <a:gd name="connsiteX38" fmla="*/ 249668 w 1701401"/>
              <a:gd name="connsiteY38" fmla="*/ 1487339 h 2044705"/>
              <a:gd name="connsiteX39" fmla="*/ 68693 w 1701401"/>
              <a:gd name="connsiteY39" fmla="*/ 1706414 h 2044705"/>
              <a:gd name="connsiteX40" fmla="*/ 2018 w 1701401"/>
              <a:gd name="connsiteY40" fmla="*/ 2039788 h 2044705"/>
              <a:gd name="connsiteX0" fmla="*/ 2018 w 1701401"/>
              <a:gd name="connsiteY0" fmla="*/ 2042924 h 2047841"/>
              <a:gd name="connsiteX1" fmla="*/ 1349805 w 1701401"/>
              <a:gd name="connsiteY1" fmla="*/ 2045307 h 2047841"/>
              <a:gd name="connsiteX2" fmla="*/ 1335443 w 1701401"/>
              <a:gd name="connsiteY2" fmla="*/ 1954692 h 2047841"/>
              <a:gd name="connsiteX3" fmla="*/ 1245081 w 1701401"/>
              <a:gd name="connsiteY3" fmla="*/ 1796529 h 2047841"/>
              <a:gd name="connsiteX4" fmla="*/ 1183017 w 1701401"/>
              <a:gd name="connsiteY4" fmla="*/ 1709550 h 2047841"/>
              <a:gd name="connsiteX5" fmla="*/ 1137222 w 1701401"/>
              <a:gd name="connsiteY5" fmla="*/ 1543965 h 2047841"/>
              <a:gd name="connsiteX6" fmla="*/ 1253929 w 1701401"/>
              <a:gd name="connsiteY6" fmla="*/ 1435680 h 2047841"/>
              <a:gd name="connsiteX7" fmla="*/ 1455107 w 1701401"/>
              <a:gd name="connsiteY7" fmla="*/ 1446459 h 2047841"/>
              <a:gd name="connsiteX8" fmla="*/ 1514663 w 1701401"/>
              <a:gd name="connsiteY8" fmla="*/ 1342109 h 2047841"/>
              <a:gd name="connsiteX9" fmla="*/ 1485461 w 1701401"/>
              <a:gd name="connsiteY9" fmla="*/ 1276688 h 2047841"/>
              <a:gd name="connsiteX10" fmla="*/ 1543187 w 1701401"/>
              <a:gd name="connsiteY10" fmla="*/ 1210064 h 2047841"/>
              <a:gd name="connsiteX11" fmla="*/ 1449819 w 1701401"/>
              <a:gd name="connsiteY11" fmla="*/ 1165372 h 2047841"/>
              <a:gd name="connsiteX12" fmla="*/ 1554593 w 1701401"/>
              <a:gd name="connsiteY12" fmla="*/ 1128474 h 2047841"/>
              <a:gd name="connsiteX13" fmla="*/ 1583168 w 1701401"/>
              <a:gd name="connsiteY13" fmla="*/ 1076137 h 2047841"/>
              <a:gd name="connsiteX14" fmla="*/ 1630793 w 1701401"/>
              <a:gd name="connsiteY14" fmla="*/ 1023750 h 2047841"/>
              <a:gd name="connsiteX15" fmla="*/ 1700977 w 1701401"/>
              <a:gd name="connsiteY15" fmla="*/ 985650 h 2047841"/>
              <a:gd name="connsiteX16" fmla="*/ 1595625 w 1701401"/>
              <a:gd name="connsiteY16" fmla="*/ 776727 h 2047841"/>
              <a:gd name="connsiteX17" fmla="*/ 1671825 w 1701401"/>
              <a:gd name="connsiteY17" fmla="*/ 660546 h 2047841"/>
              <a:gd name="connsiteX18" fmla="*/ 1618286 w 1701401"/>
              <a:gd name="connsiteY18" fmla="*/ 583870 h 2047841"/>
              <a:gd name="connsiteX19" fmla="*/ 1572966 w 1701401"/>
              <a:gd name="connsiteY19" fmla="*/ 355746 h 2047841"/>
              <a:gd name="connsiteX20" fmla="*/ 1583168 w 1701401"/>
              <a:gd name="connsiteY20" fmla="*/ 247462 h 2047841"/>
              <a:gd name="connsiteX21" fmla="*/ 1511428 w 1701401"/>
              <a:gd name="connsiteY21" fmla="*/ 123911 h 2047841"/>
              <a:gd name="connsiteX22" fmla="*/ 1396227 w 1701401"/>
              <a:gd name="connsiteY22" fmla="*/ 60521 h 2047841"/>
              <a:gd name="connsiteX23" fmla="*/ 1355044 w 1701401"/>
              <a:gd name="connsiteY23" fmla="*/ 58328 h 2047841"/>
              <a:gd name="connsiteX24" fmla="*/ 1298096 w 1701401"/>
              <a:gd name="connsiteY24" fmla="*/ 24515 h 2047841"/>
              <a:gd name="connsiteX25" fmla="*/ 1197881 w 1701401"/>
              <a:gd name="connsiteY25" fmla="*/ 10389 h 2047841"/>
              <a:gd name="connsiteX26" fmla="*/ 1075887 w 1701401"/>
              <a:gd name="connsiteY26" fmla="*/ 22473 h 2047841"/>
              <a:gd name="connsiteX27" fmla="*/ 911555 w 1701401"/>
              <a:gd name="connsiteY27" fmla="*/ 6881 h 2047841"/>
              <a:gd name="connsiteX28" fmla="*/ 787831 w 1701401"/>
              <a:gd name="connsiteY28" fmla="*/ 56962 h 2047841"/>
              <a:gd name="connsiteX29" fmla="*/ 659243 w 1701401"/>
              <a:gd name="connsiteY29" fmla="*/ 71250 h 2047841"/>
              <a:gd name="connsiteX30" fmla="*/ 505760 w 1701401"/>
              <a:gd name="connsiteY30" fmla="*/ 243535 h 2047841"/>
              <a:gd name="connsiteX31" fmla="*/ 432900 w 1701401"/>
              <a:gd name="connsiteY31" fmla="*/ 453085 h 2047841"/>
              <a:gd name="connsiteX32" fmla="*/ 435406 w 1701401"/>
              <a:gd name="connsiteY32" fmla="*/ 680850 h 2047841"/>
              <a:gd name="connsiteX33" fmla="*/ 502081 w 1701401"/>
              <a:gd name="connsiteY33" fmla="*/ 985650 h 2047841"/>
              <a:gd name="connsiteX34" fmla="*/ 502081 w 1701401"/>
              <a:gd name="connsiteY34" fmla="*/ 1085662 h 2047841"/>
              <a:gd name="connsiteX35" fmla="*/ 525893 w 1701401"/>
              <a:gd name="connsiteY35" fmla="*/ 1138050 h 2047841"/>
              <a:gd name="connsiteX36" fmla="*/ 511606 w 1701401"/>
              <a:gd name="connsiteY36" fmla="*/ 1219012 h 2047841"/>
              <a:gd name="connsiteX37" fmla="*/ 444931 w 1701401"/>
              <a:gd name="connsiteY37" fmla="*/ 1247587 h 2047841"/>
              <a:gd name="connsiteX38" fmla="*/ 249668 w 1701401"/>
              <a:gd name="connsiteY38" fmla="*/ 1490475 h 2047841"/>
              <a:gd name="connsiteX39" fmla="*/ 68693 w 1701401"/>
              <a:gd name="connsiteY39" fmla="*/ 1709550 h 2047841"/>
              <a:gd name="connsiteX40" fmla="*/ 2018 w 1701401"/>
              <a:gd name="connsiteY40" fmla="*/ 2042924 h 2047841"/>
              <a:gd name="connsiteX0" fmla="*/ 2018 w 1701401"/>
              <a:gd name="connsiteY0" fmla="*/ 2042203 h 2047120"/>
              <a:gd name="connsiteX1" fmla="*/ 1349805 w 1701401"/>
              <a:gd name="connsiteY1" fmla="*/ 2044586 h 2047120"/>
              <a:gd name="connsiteX2" fmla="*/ 1335443 w 1701401"/>
              <a:gd name="connsiteY2" fmla="*/ 1953971 h 2047120"/>
              <a:gd name="connsiteX3" fmla="*/ 1245081 w 1701401"/>
              <a:gd name="connsiteY3" fmla="*/ 1795808 h 2047120"/>
              <a:gd name="connsiteX4" fmla="*/ 1183017 w 1701401"/>
              <a:gd name="connsiteY4" fmla="*/ 1708829 h 2047120"/>
              <a:gd name="connsiteX5" fmla="*/ 1137222 w 1701401"/>
              <a:gd name="connsiteY5" fmla="*/ 1543244 h 2047120"/>
              <a:gd name="connsiteX6" fmla="*/ 1253929 w 1701401"/>
              <a:gd name="connsiteY6" fmla="*/ 1434959 h 2047120"/>
              <a:gd name="connsiteX7" fmla="*/ 1455107 w 1701401"/>
              <a:gd name="connsiteY7" fmla="*/ 1445738 h 2047120"/>
              <a:gd name="connsiteX8" fmla="*/ 1514663 w 1701401"/>
              <a:gd name="connsiteY8" fmla="*/ 1341388 h 2047120"/>
              <a:gd name="connsiteX9" fmla="*/ 1485461 w 1701401"/>
              <a:gd name="connsiteY9" fmla="*/ 1275967 h 2047120"/>
              <a:gd name="connsiteX10" fmla="*/ 1543187 w 1701401"/>
              <a:gd name="connsiteY10" fmla="*/ 1209343 h 2047120"/>
              <a:gd name="connsiteX11" fmla="*/ 1449819 w 1701401"/>
              <a:gd name="connsiteY11" fmla="*/ 1164651 h 2047120"/>
              <a:gd name="connsiteX12" fmla="*/ 1554593 w 1701401"/>
              <a:gd name="connsiteY12" fmla="*/ 1127753 h 2047120"/>
              <a:gd name="connsiteX13" fmla="*/ 1583168 w 1701401"/>
              <a:gd name="connsiteY13" fmla="*/ 1075416 h 2047120"/>
              <a:gd name="connsiteX14" fmla="*/ 1630793 w 1701401"/>
              <a:gd name="connsiteY14" fmla="*/ 1023029 h 2047120"/>
              <a:gd name="connsiteX15" fmla="*/ 1700977 w 1701401"/>
              <a:gd name="connsiteY15" fmla="*/ 984929 h 2047120"/>
              <a:gd name="connsiteX16" fmla="*/ 1595625 w 1701401"/>
              <a:gd name="connsiteY16" fmla="*/ 776006 h 2047120"/>
              <a:gd name="connsiteX17" fmla="*/ 1671825 w 1701401"/>
              <a:gd name="connsiteY17" fmla="*/ 659825 h 2047120"/>
              <a:gd name="connsiteX18" fmla="*/ 1618286 w 1701401"/>
              <a:gd name="connsiteY18" fmla="*/ 583149 h 2047120"/>
              <a:gd name="connsiteX19" fmla="*/ 1572966 w 1701401"/>
              <a:gd name="connsiteY19" fmla="*/ 355025 h 2047120"/>
              <a:gd name="connsiteX20" fmla="*/ 1583168 w 1701401"/>
              <a:gd name="connsiteY20" fmla="*/ 246741 h 2047120"/>
              <a:gd name="connsiteX21" fmla="*/ 1511428 w 1701401"/>
              <a:gd name="connsiteY21" fmla="*/ 123190 h 2047120"/>
              <a:gd name="connsiteX22" fmla="*/ 1396227 w 1701401"/>
              <a:gd name="connsiteY22" fmla="*/ 59800 h 2047120"/>
              <a:gd name="connsiteX23" fmla="*/ 1355044 w 1701401"/>
              <a:gd name="connsiteY23" fmla="*/ 57607 h 2047120"/>
              <a:gd name="connsiteX24" fmla="*/ 1298096 w 1701401"/>
              <a:gd name="connsiteY24" fmla="*/ 23794 h 2047120"/>
              <a:gd name="connsiteX25" fmla="*/ 1197881 w 1701401"/>
              <a:gd name="connsiteY25" fmla="*/ 9668 h 2047120"/>
              <a:gd name="connsiteX26" fmla="*/ 1075887 w 1701401"/>
              <a:gd name="connsiteY26" fmla="*/ 21752 h 2047120"/>
              <a:gd name="connsiteX27" fmla="*/ 911555 w 1701401"/>
              <a:gd name="connsiteY27" fmla="*/ 6160 h 2047120"/>
              <a:gd name="connsiteX28" fmla="*/ 787831 w 1701401"/>
              <a:gd name="connsiteY28" fmla="*/ 56241 h 2047120"/>
              <a:gd name="connsiteX29" fmla="*/ 659243 w 1701401"/>
              <a:gd name="connsiteY29" fmla="*/ 70529 h 2047120"/>
              <a:gd name="connsiteX30" fmla="*/ 505760 w 1701401"/>
              <a:gd name="connsiteY30" fmla="*/ 242814 h 2047120"/>
              <a:gd name="connsiteX31" fmla="*/ 432900 w 1701401"/>
              <a:gd name="connsiteY31" fmla="*/ 452364 h 2047120"/>
              <a:gd name="connsiteX32" fmla="*/ 435406 w 1701401"/>
              <a:gd name="connsiteY32" fmla="*/ 680129 h 2047120"/>
              <a:gd name="connsiteX33" fmla="*/ 502081 w 1701401"/>
              <a:gd name="connsiteY33" fmla="*/ 984929 h 2047120"/>
              <a:gd name="connsiteX34" fmla="*/ 502081 w 1701401"/>
              <a:gd name="connsiteY34" fmla="*/ 1084941 h 2047120"/>
              <a:gd name="connsiteX35" fmla="*/ 525893 w 1701401"/>
              <a:gd name="connsiteY35" fmla="*/ 1137329 h 2047120"/>
              <a:gd name="connsiteX36" fmla="*/ 511606 w 1701401"/>
              <a:gd name="connsiteY36" fmla="*/ 1218291 h 2047120"/>
              <a:gd name="connsiteX37" fmla="*/ 444931 w 1701401"/>
              <a:gd name="connsiteY37" fmla="*/ 1246866 h 2047120"/>
              <a:gd name="connsiteX38" fmla="*/ 249668 w 1701401"/>
              <a:gd name="connsiteY38" fmla="*/ 1489754 h 2047120"/>
              <a:gd name="connsiteX39" fmla="*/ 68693 w 1701401"/>
              <a:gd name="connsiteY39" fmla="*/ 1708829 h 2047120"/>
              <a:gd name="connsiteX40" fmla="*/ 2018 w 1701401"/>
              <a:gd name="connsiteY40" fmla="*/ 2042203 h 2047120"/>
              <a:gd name="connsiteX0" fmla="*/ 2018 w 1701401"/>
              <a:gd name="connsiteY0" fmla="*/ 2042203 h 2047120"/>
              <a:gd name="connsiteX1" fmla="*/ 1349805 w 1701401"/>
              <a:gd name="connsiteY1" fmla="*/ 2044586 h 2047120"/>
              <a:gd name="connsiteX2" fmla="*/ 1335443 w 1701401"/>
              <a:gd name="connsiteY2" fmla="*/ 1953971 h 2047120"/>
              <a:gd name="connsiteX3" fmla="*/ 1245081 w 1701401"/>
              <a:gd name="connsiteY3" fmla="*/ 1795808 h 2047120"/>
              <a:gd name="connsiteX4" fmla="*/ 1183017 w 1701401"/>
              <a:gd name="connsiteY4" fmla="*/ 1708829 h 2047120"/>
              <a:gd name="connsiteX5" fmla="*/ 1137222 w 1701401"/>
              <a:gd name="connsiteY5" fmla="*/ 1543244 h 2047120"/>
              <a:gd name="connsiteX6" fmla="*/ 1253929 w 1701401"/>
              <a:gd name="connsiteY6" fmla="*/ 1434959 h 2047120"/>
              <a:gd name="connsiteX7" fmla="*/ 1455107 w 1701401"/>
              <a:gd name="connsiteY7" fmla="*/ 1445738 h 2047120"/>
              <a:gd name="connsiteX8" fmla="*/ 1514663 w 1701401"/>
              <a:gd name="connsiteY8" fmla="*/ 1341388 h 2047120"/>
              <a:gd name="connsiteX9" fmla="*/ 1485461 w 1701401"/>
              <a:gd name="connsiteY9" fmla="*/ 1275967 h 2047120"/>
              <a:gd name="connsiteX10" fmla="*/ 1543187 w 1701401"/>
              <a:gd name="connsiteY10" fmla="*/ 1209343 h 2047120"/>
              <a:gd name="connsiteX11" fmla="*/ 1449819 w 1701401"/>
              <a:gd name="connsiteY11" fmla="*/ 1164651 h 2047120"/>
              <a:gd name="connsiteX12" fmla="*/ 1554593 w 1701401"/>
              <a:gd name="connsiteY12" fmla="*/ 1127753 h 2047120"/>
              <a:gd name="connsiteX13" fmla="*/ 1583168 w 1701401"/>
              <a:gd name="connsiteY13" fmla="*/ 1075416 h 2047120"/>
              <a:gd name="connsiteX14" fmla="*/ 1630793 w 1701401"/>
              <a:gd name="connsiteY14" fmla="*/ 1023029 h 2047120"/>
              <a:gd name="connsiteX15" fmla="*/ 1700977 w 1701401"/>
              <a:gd name="connsiteY15" fmla="*/ 984929 h 2047120"/>
              <a:gd name="connsiteX16" fmla="*/ 1595625 w 1701401"/>
              <a:gd name="connsiteY16" fmla="*/ 776006 h 2047120"/>
              <a:gd name="connsiteX17" fmla="*/ 1671825 w 1701401"/>
              <a:gd name="connsiteY17" fmla="*/ 659825 h 2047120"/>
              <a:gd name="connsiteX18" fmla="*/ 1618286 w 1701401"/>
              <a:gd name="connsiteY18" fmla="*/ 583149 h 2047120"/>
              <a:gd name="connsiteX19" fmla="*/ 1572966 w 1701401"/>
              <a:gd name="connsiteY19" fmla="*/ 355025 h 2047120"/>
              <a:gd name="connsiteX20" fmla="*/ 1583168 w 1701401"/>
              <a:gd name="connsiteY20" fmla="*/ 246741 h 2047120"/>
              <a:gd name="connsiteX21" fmla="*/ 1511428 w 1701401"/>
              <a:gd name="connsiteY21" fmla="*/ 123190 h 2047120"/>
              <a:gd name="connsiteX22" fmla="*/ 1396227 w 1701401"/>
              <a:gd name="connsiteY22" fmla="*/ 59800 h 2047120"/>
              <a:gd name="connsiteX23" fmla="*/ 1355044 w 1701401"/>
              <a:gd name="connsiteY23" fmla="*/ 57607 h 2047120"/>
              <a:gd name="connsiteX24" fmla="*/ 1298096 w 1701401"/>
              <a:gd name="connsiteY24" fmla="*/ 23794 h 2047120"/>
              <a:gd name="connsiteX25" fmla="*/ 1197881 w 1701401"/>
              <a:gd name="connsiteY25" fmla="*/ 9668 h 2047120"/>
              <a:gd name="connsiteX26" fmla="*/ 1075887 w 1701401"/>
              <a:gd name="connsiteY26" fmla="*/ 21752 h 2047120"/>
              <a:gd name="connsiteX27" fmla="*/ 911555 w 1701401"/>
              <a:gd name="connsiteY27" fmla="*/ 6160 h 2047120"/>
              <a:gd name="connsiteX28" fmla="*/ 787831 w 1701401"/>
              <a:gd name="connsiteY28" fmla="*/ 56241 h 2047120"/>
              <a:gd name="connsiteX29" fmla="*/ 659243 w 1701401"/>
              <a:gd name="connsiteY29" fmla="*/ 70529 h 2047120"/>
              <a:gd name="connsiteX30" fmla="*/ 505760 w 1701401"/>
              <a:gd name="connsiteY30" fmla="*/ 242814 h 2047120"/>
              <a:gd name="connsiteX31" fmla="*/ 432900 w 1701401"/>
              <a:gd name="connsiteY31" fmla="*/ 452364 h 2047120"/>
              <a:gd name="connsiteX32" fmla="*/ 435406 w 1701401"/>
              <a:gd name="connsiteY32" fmla="*/ 680129 h 2047120"/>
              <a:gd name="connsiteX33" fmla="*/ 502081 w 1701401"/>
              <a:gd name="connsiteY33" fmla="*/ 984929 h 2047120"/>
              <a:gd name="connsiteX34" fmla="*/ 502081 w 1701401"/>
              <a:gd name="connsiteY34" fmla="*/ 1084941 h 2047120"/>
              <a:gd name="connsiteX35" fmla="*/ 525893 w 1701401"/>
              <a:gd name="connsiteY35" fmla="*/ 1137329 h 2047120"/>
              <a:gd name="connsiteX36" fmla="*/ 511606 w 1701401"/>
              <a:gd name="connsiteY36" fmla="*/ 1218291 h 2047120"/>
              <a:gd name="connsiteX37" fmla="*/ 444931 w 1701401"/>
              <a:gd name="connsiteY37" fmla="*/ 1246866 h 2047120"/>
              <a:gd name="connsiteX38" fmla="*/ 249668 w 1701401"/>
              <a:gd name="connsiteY38" fmla="*/ 1489754 h 2047120"/>
              <a:gd name="connsiteX39" fmla="*/ 68693 w 1701401"/>
              <a:gd name="connsiteY39" fmla="*/ 1708829 h 2047120"/>
              <a:gd name="connsiteX40" fmla="*/ 2018 w 1701401"/>
              <a:gd name="connsiteY40" fmla="*/ 2042203 h 2047120"/>
              <a:gd name="connsiteX0" fmla="*/ 2018 w 1701401"/>
              <a:gd name="connsiteY0" fmla="*/ 2042103 h 2047020"/>
              <a:gd name="connsiteX1" fmla="*/ 1349805 w 1701401"/>
              <a:gd name="connsiteY1" fmla="*/ 2044486 h 2047020"/>
              <a:gd name="connsiteX2" fmla="*/ 1335443 w 1701401"/>
              <a:gd name="connsiteY2" fmla="*/ 1953871 h 2047020"/>
              <a:gd name="connsiteX3" fmla="*/ 1245081 w 1701401"/>
              <a:gd name="connsiteY3" fmla="*/ 1795708 h 2047020"/>
              <a:gd name="connsiteX4" fmla="*/ 1183017 w 1701401"/>
              <a:gd name="connsiteY4" fmla="*/ 1708729 h 2047020"/>
              <a:gd name="connsiteX5" fmla="*/ 1137222 w 1701401"/>
              <a:gd name="connsiteY5" fmla="*/ 1543144 h 2047020"/>
              <a:gd name="connsiteX6" fmla="*/ 1253929 w 1701401"/>
              <a:gd name="connsiteY6" fmla="*/ 1434859 h 2047020"/>
              <a:gd name="connsiteX7" fmla="*/ 1455107 w 1701401"/>
              <a:gd name="connsiteY7" fmla="*/ 1445638 h 2047020"/>
              <a:gd name="connsiteX8" fmla="*/ 1514663 w 1701401"/>
              <a:gd name="connsiteY8" fmla="*/ 1341288 h 2047020"/>
              <a:gd name="connsiteX9" fmla="*/ 1485461 w 1701401"/>
              <a:gd name="connsiteY9" fmla="*/ 1275867 h 2047020"/>
              <a:gd name="connsiteX10" fmla="*/ 1543187 w 1701401"/>
              <a:gd name="connsiteY10" fmla="*/ 1209243 h 2047020"/>
              <a:gd name="connsiteX11" fmla="*/ 1449819 w 1701401"/>
              <a:gd name="connsiteY11" fmla="*/ 1164551 h 2047020"/>
              <a:gd name="connsiteX12" fmla="*/ 1554593 w 1701401"/>
              <a:gd name="connsiteY12" fmla="*/ 1127653 h 2047020"/>
              <a:gd name="connsiteX13" fmla="*/ 1583168 w 1701401"/>
              <a:gd name="connsiteY13" fmla="*/ 1075316 h 2047020"/>
              <a:gd name="connsiteX14" fmla="*/ 1630793 w 1701401"/>
              <a:gd name="connsiteY14" fmla="*/ 1022929 h 2047020"/>
              <a:gd name="connsiteX15" fmla="*/ 1700977 w 1701401"/>
              <a:gd name="connsiteY15" fmla="*/ 984829 h 2047020"/>
              <a:gd name="connsiteX16" fmla="*/ 1595625 w 1701401"/>
              <a:gd name="connsiteY16" fmla="*/ 775906 h 2047020"/>
              <a:gd name="connsiteX17" fmla="*/ 1671825 w 1701401"/>
              <a:gd name="connsiteY17" fmla="*/ 659725 h 2047020"/>
              <a:gd name="connsiteX18" fmla="*/ 1618286 w 1701401"/>
              <a:gd name="connsiteY18" fmla="*/ 583049 h 2047020"/>
              <a:gd name="connsiteX19" fmla="*/ 1572966 w 1701401"/>
              <a:gd name="connsiteY19" fmla="*/ 354925 h 2047020"/>
              <a:gd name="connsiteX20" fmla="*/ 1583168 w 1701401"/>
              <a:gd name="connsiteY20" fmla="*/ 246641 h 2047020"/>
              <a:gd name="connsiteX21" fmla="*/ 1511428 w 1701401"/>
              <a:gd name="connsiteY21" fmla="*/ 123090 h 2047020"/>
              <a:gd name="connsiteX22" fmla="*/ 1396227 w 1701401"/>
              <a:gd name="connsiteY22" fmla="*/ 59700 h 2047020"/>
              <a:gd name="connsiteX23" fmla="*/ 1355044 w 1701401"/>
              <a:gd name="connsiteY23" fmla="*/ 57507 h 2047020"/>
              <a:gd name="connsiteX24" fmla="*/ 1298096 w 1701401"/>
              <a:gd name="connsiteY24" fmla="*/ 23694 h 2047020"/>
              <a:gd name="connsiteX25" fmla="*/ 1196102 w 1701401"/>
              <a:gd name="connsiteY25" fmla="*/ 4229 h 2047020"/>
              <a:gd name="connsiteX26" fmla="*/ 1075887 w 1701401"/>
              <a:gd name="connsiteY26" fmla="*/ 21652 h 2047020"/>
              <a:gd name="connsiteX27" fmla="*/ 911555 w 1701401"/>
              <a:gd name="connsiteY27" fmla="*/ 6060 h 2047020"/>
              <a:gd name="connsiteX28" fmla="*/ 787831 w 1701401"/>
              <a:gd name="connsiteY28" fmla="*/ 56141 h 2047020"/>
              <a:gd name="connsiteX29" fmla="*/ 659243 w 1701401"/>
              <a:gd name="connsiteY29" fmla="*/ 70429 h 2047020"/>
              <a:gd name="connsiteX30" fmla="*/ 505760 w 1701401"/>
              <a:gd name="connsiteY30" fmla="*/ 242714 h 2047020"/>
              <a:gd name="connsiteX31" fmla="*/ 432900 w 1701401"/>
              <a:gd name="connsiteY31" fmla="*/ 452264 h 2047020"/>
              <a:gd name="connsiteX32" fmla="*/ 435406 w 1701401"/>
              <a:gd name="connsiteY32" fmla="*/ 680029 h 2047020"/>
              <a:gd name="connsiteX33" fmla="*/ 502081 w 1701401"/>
              <a:gd name="connsiteY33" fmla="*/ 984829 h 2047020"/>
              <a:gd name="connsiteX34" fmla="*/ 502081 w 1701401"/>
              <a:gd name="connsiteY34" fmla="*/ 1084841 h 2047020"/>
              <a:gd name="connsiteX35" fmla="*/ 525893 w 1701401"/>
              <a:gd name="connsiteY35" fmla="*/ 1137229 h 2047020"/>
              <a:gd name="connsiteX36" fmla="*/ 511606 w 1701401"/>
              <a:gd name="connsiteY36" fmla="*/ 1218191 h 2047020"/>
              <a:gd name="connsiteX37" fmla="*/ 444931 w 1701401"/>
              <a:gd name="connsiteY37" fmla="*/ 1246766 h 2047020"/>
              <a:gd name="connsiteX38" fmla="*/ 249668 w 1701401"/>
              <a:gd name="connsiteY38" fmla="*/ 1489654 h 2047020"/>
              <a:gd name="connsiteX39" fmla="*/ 68693 w 1701401"/>
              <a:gd name="connsiteY39" fmla="*/ 1708729 h 2047020"/>
              <a:gd name="connsiteX40" fmla="*/ 2018 w 1701401"/>
              <a:gd name="connsiteY40" fmla="*/ 2042103 h 2047020"/>
              <a:gd name="connsiteX0" fmla="*/ 2018 w 1701401"/>
              <a:gd name="connsiteY0" fmla="*/ 2042103 h 2047020"/>
              <a:gd name="connsiteX1" fmla="*/ 1349805 w 1701401"/>
              <a:gd name="connsiteY1" fmla="*/ 2044486 h 2047020"/>
              <a:gd name="connsiteX2" fmla="*/ 1335443 w 1701401"/>
              <a:gd name="connsiteY2" fmla="*/ 1953871 h 2047020"/>
              <a:gd name="connsiteX3" fmla="*/ 1245081 w 1701401"/>
              <a:gd name="connsiteY3" fmla="*/ 1795708 h 2047020"/>
              <a:gd name="connsiteX4" fmla="*/ 1183017 w 1701401"/>
              <a:gd name="connsiteY4" fmla="*/ 1708729 h 2047020"/>
              <a:gd name="connsiteX5" fmla="*/ 1137222 w 1701401"/>
              <a:gd name="connsiteY5" fmla="*/ 1543144 h 2047020"/>
              <a:gd name="connsiteX6" fmla="*/ 1253929 w 1701401"/>
              <a:gd name="connsiteY6" fmla="*/ 1434859 h 2047020"/>
              <a:gd name="connsiteX7" fmla="*/ 1455107 w 1701401"/>
              <a:gd name="connsiteY7" fmla="*/ 1445638 h 2047020"/>
              <a:gd name="connsiteX8" fmla="*/ 1514663 w 1701401"/>
              <a:gd name="connsiteY8" fmla="*/ 1341288 h 2047020"/>
              <a:gd name="connsiteX9" fmla="*/ 1485461 w 1701401"/>
              <a:gd name="connsiteY9" fmla="*/ 1275867 h 2047020"/>
              <a:gd name="connsiteX10" fmla="*/ 1543187 w 1701401"/>
              <a:gd name="connsiteY10" fmla="*/ 1209243 h 2047020"/>
              <a:gd name="connsiteX11" fmla="*/ 1449819 w 1701401"/>
              <a:gd name="connsiteY11" fmla="*/ 1164551 h 2047020"/>
              <a:gd name="connsiteX12" fmla="*/ 1554593 w 1701401"/>
              <a:gd name="connsiteY12" fmla="*/ 1127653 h 2047020"/>
              <a:gd name="connsiteX13" fmla="*/ 1583168 w 1701401"/>
              <a:gd name="connsiteY13" fmla="*/ 1075316 h 2047020"/>
              <a:gd name="connsiteX14" fmla="*/ 1630793 w 1701401"/>
              <a:gd name="connsiteY14" fmla="*/ 1022929 h 2047020"/>
              <a:gd name="connsiteX15" fmla="*/ 1700977 w 1701401"/>
              <a:gd name="connsiteY15" fmla="*/ 984829 h 2047020"/>
              <a:gd name="connsiteX16" fmla="*/ 1595625 w 1701401"/>
              <a:gd name="connsiteY16" fmla="*/ 775906 h 2047020"/>
              <a:gd name="connsiteX17" fmla="*/ 1671825 w 1701401"/>
              <a:gd name="connsiteY17" fmla="*/ 659725 h 2047020"/>
              <a:gd name="connsiteX18" fmla="*/ 1618286 w 1701401"/>
              <a:gd name="connsiteY18" fmla="*/ 583049 h 2047020"/>
              <a:gd name="connsiteX19" fmla="*/ 1572966 w 1701401"/>
              <a:gd name="connsiteY19" fmla="*/ 354925 h 2047020"/>
              <a:gd name="connsiteX20" fmla="*/ 1583168 w 1701401"/>
              <a:gd name="connsiteY20" fmla="*/ 246641 h 2047020"/>
              <a:gd name="connsiteX21" fmla="*/ 1511428 w 1701401"/>
              <a:gd name="connsiteY21" fmla="*/ 123090 h 2047020"/>
              <a:gd name="connsiteX22" fmla="*/ 1396227 w 1701401"/>
              <a:gd name="connsiteY22" fmla="*/ 59700 h 2047020"/>
              <a:gd name="connsiteX23" fmla="*/ 1355044 w 1701401"/>
              <a:gd name="connsiteY23" fmla="*/ 57507 h 2047020"/>
              <a:gd name="connsiteX24" fmla="*/ 1298096 w 1701401"/>
              <a:gd name="connsiteY24" fmla="*/ 23694 h 2047020"/>
              <a:gd name="connsiteX25" fmla="*/ 1196102 w 1701401"/>
              <a:gd name="connsiteY25" fmla="*/ 4229 h 2047020"/>
              <a:gd name="connsiteX26" fmla="*/ 1075887 w 1701401"/>
              <a:gd name="connsiteY26" fmla="*/ 21652 h 2047020"/>
              <a:gd name="connsiteX27" fmla="*/ 911555 w 1701401"/>
              <a:gd name="connsiteY27" fmla="*/ 6060 h 2047020"/>
              <a:gd name="connsiteX28" fmla="*/ 787831 w 1701401"/>
              <a:gd name="connsiteY28" fmla="*/ 56141 h 2047020"/>
              <a:gd name="connsiteX29" fmla="*/ 659243 w 1701401"/>
              <a:gd name="connsiteY29" fmla="*/ 70429 h 2047020"/>
              <a:gd name="connsiteX30" fmla="*/ 505760 w 1701401"/>
              <a:gd name="connsiteY30" fmla="*/ 242714 h 2047020"/>
              <a:gd name="connsiteX31" fmla="*/ 432900 w 1701401"/>
              <a:gd name="connsiteY31" fmla="*/ 452264 h 2047020"/>
              <a:gd name="connsiteX32" fmla="*/ 435406 w 1701401"/>
              <a:gd name="connsiteY32" fmla="*/ 680029 h 2047020"/>
              <a:gd name="connsiteX33" fmla="*/ 502081 w 1701401"/>
              <a:gd name="connsiteY33" fmla="*/ 984829 h 2047020"/>
              <a:gd name="connsiteX34" fmla="*/ 502081 w 1701401"/>
              <a:gd name="connsiteY34" fmla="*/ 1084841 h 2047020"/>
              <a:gd name="connsiteX35" fmla="*/ 525893 w 1701401"/>
              <a:gd name="connsiteY35" fmla="*/ 1137229 h 2047020"/>
              <a:gd name="connsiteX36" fmla="*/ 511606 w 1701401"/>
              <a:gd name="connsiteY36" fmla="*/ 1218191 h 2047020"/>
              <a:gd name="connsiteX37" fmla="*/ 444931 w 1701401"/>
              <a:gd name="connsiteY37" fmla="*/ 1246766 h 2047020"/>
              <a:gd name="connsiteX38" fmla="*/ 249668 w 1701401"/>
              <a:gd name="connsiteY38" fmla="*/ 1489654 h 2047020"/>
              <a:gd name="connsiteX39" fmla="*/ 68693 w 1701401"/>
              <a:gd name="connsiteY39" fmla="*/ 1708729 h 2047020"/>
              <a:gd name="connsiteX40" fmla="*/ 2018 w 1701401"/>
              <a:gd name="connsiteY40" fmla="*/ 2042103 h 2047020"/>
              <a:gd name="connsiteX0" fmla="*/ 2018 w 1701401"/>
              <a:gd name="connsiteY0" fmla="*/ 2042103 h 2047020"/>
              <a:gd name="connsiteX1" fmla="*/ 1349805 w 1701401"/>
              <a:gd name="connsiteY1" fmla="*/ 2044486 h 2047020"/>
              <a:gd name="connsiteX2" fmla="*/ 1335443 w 1701401"/>
              <a:gd name="connsiteY2" fmla="*/ 1953871 h 2047020"/>
              <a:gd name="connsiteX3" fmla="*/ 1245081 w 1701401"/>
              <a:gd name="connsiteY3" fmla="*/ 1795708 h 2047020"/>
              <a:gd name="connsiteX4" fmla="*/ 1183017 w 1701401"/>
              <a:gd name="connsiteY4" fmla="*/ 1708729 h 2047020"/>
              <a:gd name="connsiteX5" fmla="*/ 1137222 w 1701401"/>
              <a:gd name="connsiteY5" fmla="*/ 1543144 h 2047020"/>
              <a:gd name="connsiteX6" fmla="*/ 1253929 w 1701401"/>
              <a:gd name="connsiteY6" fmla="*/ 1434859 h 2047020"/>
              <a:gd name="connsiteX7" fmla="*/ 1455107 w 1701401"/>
              <a:gd name="connsiteY7" fmla="*/ 1445638 h 2047020"/>
              <a:gd name="connsiteX8" fmla="*/ 1514663 w 1701401"/>
              <a:gd name="connsiteY8" fmla="*/ 1341288 h 2047020"/>
              <a:gd name="connsiteX9" fmla="*/ 1485461 w 1701401"/>
              <a:gd name="connsiteY9" fmla="*/ 1275867 h 2047020"/>
              <a:gd name="connsiteX10" fmla="*/ 1543187 w 1701401"/>
              <a:gd name="connsiteY10" fmla="*/ 1209243 h 2047020"/>
              <a:gd name="connsiteX11" fmla="*/ 1449819 w 1701401"/>
              <a:gd name="connsiteY11" fmla="*/ 1164551 h 2047020"/>
              <a:gd name="connsiteX12" fmla="*/ 1554593 w 1701401"/>
              <a:gd name="connsiteY12" fmla="*/ 1127653 h 2047020"/>
              <a:gd name="connsiteX13" fmla="*/ 1583168 w 1701401"/>
              <a:gd name="connsiteY13" fmla="*/ 1075316 h 2047020"/>
              <a:gd name="connsiteX14" fmla="*/ 1630793 w 1701401"/>
              <a:gd name="connsiteY14" fmla="*/ 1022929 h 2047020"/>
              <a:gd name="connsiteX15" fmla="*/ 1700977 w 1701401"/>
              <a:gd name="connsiteY15" fmla="*/ 984829 h 2047020"/>
              <a:gd name="connsiteX16" fmla="*/ 1595625 w 1701401"/>
              <a:gd name="connsiteY16" fmla="*/ 775906 h 2047020"/>
              <a:gd name="connsiteX17" fmla="*/ 1671825 w 1701401"/>
              <a:gd name="connsiteY17" fmla="*/ 659725 h 2047020"/>
              <a:gd name="connsiteX18" fmla="*/ 1618286 w 1701401"/>
              <a:gd name="connsiteY18" fmla="*/ 583049 h 2047020"/>
              <a:gd name="connsiteX19" fmla="*/ 1572966 w 1701401"/>
              <a:gd name="connsiteY19" fmla="*/ 354925 h 2047020"/>
              <a:gd name="connsiteX20" fmla="*/ 1583168 w 1701401"/>
              <a:gd name="connsiteY20" fmla="*/ 246641 h 2047020"/>
              <a:gd name="connsiteX21" fmla="*/ 1511428 w 1701401"/>
              <a:gd name="connsiteY21" fmla="*/ 123090 h 2047020"/>
              <a:gd name="connsiteX22" fmla="*/ 1396227 w 1701401"/>
              <a:gd name="connsiteY22" fmla="*/ 59700 h 2047020"/>
              <a:gd name="connsiteX23" fmla="*/ 1355044 w 1701401"/>
              <a:gd name="connsiteY23" fmla="*/ 57507 h 2047020"/>
              <a:gd name="connsiteX24" fmla="*/ 1319452 w 1701401"/>
              <a:gd name="connsiteY24" fmla="*/ 25474 h 2047020"/>
              <a:gd name="connsiteX25" fmla="*/ 1196102 w 1701401"/>
              <a:gd name="connsiteY25" fmla="*/ 4229 h 2047020"/>
              <a:gd name="connsiteX26" fmla="*/ 1075887 w 1701401"/>
              <a:gd name="connsiteY26" fmla="*/ 21652 h 2047020"/>
              <a:gd name="connsiteX27" fmla="*/ 911555 w 1701401"/>
              <a:gd name="connsiteY27" fmla="*/ 6060 h 2047020"/>
              <a:gd name="connsiteX28" fmla="*/ 787831 w 1701401"/>
              <a:gd name="connsiteY28" fmla="*/ 56141 h 2047020"/>
              <a:gd name="connsiteX29" fmla="*/ 659243 w 1701401"/>
              <a:gd name="connsiteY29" fmla="*/ 70429 h 2047020"/>
              <a:gd name="connsiteX30" fmla="*/ 505760 w 1701401"/>
              <a:gd name="connsiteY30" fmla="*/ 242714 h 2047020"/>
              <a:gd name="connsiteX31" fmla="*/ 432900 w 1701401"/>
              <a:gd name="connsiteY31" fmla="*/ 452264 h 2047020"/>
              <a:gd name="connsiteX32" fmla="*/ 435406 w 1701401"/>
              <a:gd name="connsiteY32" fmla="*/ 680029 h 2047020"/>
              <a:gd name="connsiteX33" fmla="*/ 502081 w 1701401"/>
              <a:gd name="connsiteY33" fmla="*/ 984829 h 2047020"/>
              <a:gd name="connsiteX34" fmla="*/ 502081 w 1701401"/>
              <a:gd name="connsiteY34" fmla="*/ 1084841 h 2047020"/>
              <a:gd name="connsiteX35" fmla="*/ 525893 w 1701401"/>
              <a:gd name="connsiteY35" fmla="*/ 1137229 h 2047020"/>
              <a:gd name="connsiteX36" fmla="*/ 511606 w 1701401"/>
              <a:gd name="connsiteY36" fmla="*/ 1218191 h 2047020"/>
              <a:gd name="connsiteX37" fmla="*/ 444931 w 1701401"/>
              <a:gd name="connsiteY37" fmla="*/ 1246766 h 2047020"/>
              <a:gd name="connsiteX38" fmla="*/ 249668 w 1701401"/>
              <a:gd name="connsiteY38" fmla="*/ 1489654 h 2047020"/>
              <a:gd name="connsiteX39" fmla="*/ 68693 w 1701401"/>
              <a:gd name="connsiteY39" fmla="*/ 1708729 h 2047020"/>
              <a:gd name="connsiteX40" fmla="*/ 2018 w 1701401"/>
              <a:gd name="connsiteY40" fmla="*/ 2042103 h 2047020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59243 w 1701401"/>
              <a:gd name="connsiteY29" fmla="*/ 66217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22949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22949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02081 w 1701401"/>
              <a:gd name="connsiteY34" fmla="*/ 980617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02081 w 1701401"/>
              <a:gd name="connsiteY34" fmla="*/ 980617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02081 w 1701401"/>
              <a:gd name="connsiteY34" fmla="*/ 980617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18097 w 1701401"/>
              <a:gd name="connsiteY34" fmla="*/ 948584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18097 w 1701401"/>
              <a:gd name="connsiteY34" fmla="*/ 948584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67014 w 1701401"/>
              <a:gd name="connsiteY34" fmla="*/ 827429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53829 w 1701401"/>
              <a:gd name="connsiteY39" fmla="*/ 126924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53829 w 1701401"/>
              <a:gd name="connsiteY39" fmla="*/ 126924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46711 w 1701401"/>
              <a:gd name="connsiteY39" fmla="*/ 127102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46711 w 1701401"/>
              <a:gd name="connsiteY39" fmla="*/ 127102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42 w 1701425"/>
              <a:gd name="connsiteY0" fmla="*/ 2037891 h 2042808"/>
              <a:gd name="connsiteX1" fmla="*/ 1349829 w 1701425"/>
              <a:gd name="connsiteY1" fmla="*/ 2040274 h 2042808"/>
              <a:gd name="connsiteX2" fmla="*/ 1335467 w 1701425"/>
              <a:gd name="connsiteY2" fmla="*/ 1949659 h 2042808"/>
              <a:gd name="connsiteX3" fmla="*/ 1245105 w 1701425"/>
              <a:gd name="connsiteY3" fmla="*/ 1791496 h 2042808"/>
              <a:gd name="connsiteX4" fmla="*/ 1183041 w 1701425"/>
              <a:gd name="connsiteY4" fmla="*/ 1704517 h 2042808"/>
              <a:gd name="connsiteX5" fmla="*/ 1137246 w 1701425"/>
              <a:gd name="connsiteY5" fmla="*/ 1538932 h 2042808"/>
              <a:gd name="connsiteX6" fmla="*/ 1253953 w 1701425"/>
              <a:gd name="connsiteY6" fmla="*/ 1430647 h 2042808"/>
              <a:gd name="connsiteX7" fmla="*/ 1455131 w 1701425"/>
              <a:gd name="connsiteY7" fmla="*/ 1441426 h 2042808"/>
              <a:gd name="connsiteX8" fmla="*/ 1514687 w 1701425"/>
              <a:gd name="connsiteY8" fmla="*/ 1337076 h 2042808"/>
              <a:gd name="connsiteX9" fmla="*/ 1485485 w 1701425"/>
              <a:gd name="connsiteY9" fmla="*/ 1271655 h 2042808"/>
              <a:gd name="connsiteX10" fmla="*/ 1543211 w 1701425"/>
              <a:gd name="connsiteY10" fmla="*/ 1205031 h 2042808"/>
              <a:gd name="connsiteX11" fmla="*/ 1449843 w 1701425"/>
              <a:gd name="connsiteY11" fmla="*/ 1160339 h 2042808"/>
              <a:gd name="connsiteX12" fmla="*/ 1554617 w 1701425"/>
              <a:gd name="connsiteY12" fmla="*/ 1123441 h 2042808"/>
              <a:gd name="connsiteX13" fmla="*/ 1583192 w 1701425"/>
              <a:gd name="connsiteY13" fmla="*/ 1071104 h 2042808"/>
              <a:gd name="connsiteX14" fmla="*/ 1630817 w 1701425"/>
              <a:gd name="connsiteY14" fmla="*/ 1018717 h 2042808"/>
              <a:gd name="connsiteX15" fmla="*/ 1701001 w 1701425"/>
              <a:gd name="connsiteY15" fmla="*/ 980617 h 2042808"/>
              <a:gd name="connsiteX16" fmla="*/ 1595649 w 1701425"/>
              <a:gd name="connsiteY16" fmla="*/ 771694 h 2042808"/>
              <a:gd name="connsiteX17" fmla="*/ 1671849 w 1701425"/>
              <a:gd name="connsiteY17" fmla="*/ 655513 h 2042808"/>
              <a:gd name="connsiteX18" fmla="*/ 1618310 w 1701425"/>
              <a:gd name="connsiteY18" fmla="*/ 578837 h 2042808"/>
              <a:gd name="connsiteX19" fmla="*/ 1572990 w 1701425"/>
              <a:gd name="connsiteY19" fmla="*/ 350713 h 2042808"/>
              <a:gd name="connsiteX20" fmla="*/ 1583192 w 1701425"/>
              <a:gd name="connsiteY20" fmla="*/ 242429 h 2042808"/>
              <a:gd name="connsiteX21" fmla="*/ 1511452 w 1701425"/>
              <a:gd name="connsiteY21" fmla="*/ 118878 h 2042808"/>
              <a:gd name="connsiteX22" fmla="*/ 1396251 w 1701425"/>
              <a:gd name="connsiteY22" fmla="*/ 55488 h 2042808"/>
              <a:gd name="connsiteX23" fmla="*/ 1355068 w 1701425"/>
              <a:gd name="connsiteY23" fmla="*/ 53295 h 2042808"/>
              <a:gd name="connsiteX24" fmla="*/ 1319476 w 1701425"/>
              <a:gd name="connsiteY24" fmla="*/ 21262 h 2042808"/>
              <a:gd name="connsiteX25" fmla="*/ 1196126 w 1701425"/>
              <a:gd name="connsiteY25" fmla="*/ 17 h 2042808"/>
              <a:gd name="connsiteX26" fmla="*/ 1075911 w 1701425"/>
              <a:gd name="connsiteY26" fmla="*/ 17440 h 2042808"/>
              <a:gd name="connsiteX27" fmla="*/ 911579 w 1701425"/>
              <a:gd name="connsiteY27" fmla="*/ 1848 h 2042808"/>
              <a:gd name="connsiteX28" fmla="*/ 810990 w 1701425"/>
              <a:gd name="connsiteY28" fmla="*/ 41251 h 2042808"/>
              <a:gd name="connsiteX29" fmla="*/ 678843 w 1701425"/>
              <a:gd name="connsiteY29" fmla="*/ 62658 h 2042808"/>
              <a:gd name="connsiteX30" fmla="*/ 505784 w 1701425"/>
              <a:gd name="connsiteY30" fmla="*/ 238502 h 2042808"/>
              <a:gd name="connsiteX31" fmla="*/ 436483 w 1701425"/>
              <a:gd name="connsiteY31" fmla="*/ 451611 h 2042808"/>
              <a:gd name="connsiteX32" fmla="*/ 408311 w 1701425"/>
              <a:gd name="connsiteY32" fmla="*/ 572943 h 2042808"/>
              <a:gd name="connsiteX33" fmla="*/ 422973 w 1701425"/>
              <a:gd name="connsiteY33" fmla="*/ 675817 h 2042808"/>
              <a:gd name="connsiteX34" fmla="*/ 451021 w 1701425"/>
              <a:gd name="connsiteY34" fmla="*/ 802514 h 2042808"/>
              <a:gd name="connsiteX35" fmla="*/ 518121 w 1701425"/>
              <a:gd name="connsiteY35" fmla="*/ 948584 h 2042808"/>
              <a:gd name="connsiteX36" fmla="*/ 518121 w 1701425"/>
              <a:gd name="connsiteY36" fmla="*/ 1075290 h 2042808"/>
              <a:gd name="connsiteX37" fmla="*/ 545492 w 1701425"/>
              <a:gd name="connsiteY37" fmla="*/ 1134797 h 2042808"/>
              <a:gd name="connsiteX38" fmla="*/ 524087 w 1701425"/>
              <a:gd name="connsiteY38" fmla="*/ 1205081 h 2042808"/>
              <a:gd name="connsiteX39" fmla="*/ 446735 w 1701425"/>
              <a:gd name="connsiteY39" fmla="*/ 1271028 h 2042808"/>
              <a:gd name="connsiteX40" fmla="*/ 253251 w 1701425"/>
              <a:gd name="connsiteY40" fmla="*/ 1492561 h 2042808"/>
              <a:gd name="connsiteX41" fmla="*/ 68717 w 1701425"/>
              <a:gd name="connsiteY41" fmla="*/ 1704517 h 2042808"/>
              <a:gd name="connsiteX42" fmla="*/ 2042 w 1701425"/>
              <a:gd name="connsiteY42" fmla="*/ 2037891 h 2042808"/>
              <a:gd name="connsiteX0" fmla="*/ 2042 w 1701425"/>
              <a:gd name="connsiteY0" fmla="*/ 2037891 h 2042808"/>
              <a:gd name="connsiteX1" fmla="*/ 1349829 w 1701425"/>
              <a:gd name="connsiteY1" fmla="*/ 2040274 h 2042808"/>
              <a:gd name="connsiteX2" fmla="*/ 1335467 w 1701425"/>
              <a:gd name="connsiteY2" fmla="*/ 1949659 h 2042808"/>
              <a:gd name="connsiteX3" fmla="*/ 1245105 w 1701425"/>
              <a:gd name="connsiteY3" fmla="*/ 1791496 h 2042808"/>
              <a:gd name="connsiteX4" fmla="*/ 1183041 w 1701425"/>
              <a:gd name="connsiteY4" fmla="*/ 1704517 h 2042808"/>
              <a:gd name="connsiteX5" fmla="*/ 1137246 w 1701425"/>
              <a:gd name="connsiteY5" fmla="*/ 1538932 h 2042808"/>
              <a:gd name="connsiteX6" fmla="*/ 1253953 w 1701425"/>
              <a:gd name="connsiteY6" fmla="*/ 1430647 h 2042808"/>
              <a:gd name="connsiteX7" fmla="*/ 1455131 w 1701425"/>
              <a:gd name="connsiteY7" fmla="*/ 1441426 h 2042808"/>
              <a:gd name="connsiteX8" fmla="*/ 1514687 w 1701425"/>
              <a:gd name="connsiteY8" fmla="*/ 1337076 h 2042808"/>
              <a:gd name="connsiteX9" fmla="*/ 1485485 w 1701425"/>
              <a:gd name="connsiteY9" fmla="*/ 1271655 h 2042808"/>
              <a:gd name="connsiteX10" fmla="*/ 1543211 w 1701425"/>
              <a:gd name="connsiteY10" fmla="*/ 1205031 h 2042808"/>
              <a:gd name="connsiteX11" fmla="*/ 1449843 w 1701425"/>
              <a:gd name="connsiteY11" fmla="*/ 1160339 h 2042808"/>
              <a:gd name="connsiteX12" fmla="*/ 1554617 w 1701425"/>
              <a:gd name="connsiteY12" fmla="*/ 1123441 h 2042808"/>
              <a:gd name="connsiteX13" fmla="*/ 1583192 w 1701425"/>
              <a:gd name="connsiteY13" fmla="*/ 1071104 h 2042808"/>
              <a:gd name="connsiteX14" fmla="*/ 1630817 w 1701425"/>
              <a:gd name="connsiteY14" fmla="*/ 1018717 h 2042808"/>
              <a:gd name="connsiteX15" fmla="*/ 1701001 w 1701425"/>
              <a:gd name="connsiteY15" fmla="*/ 980617 h 2042808"/>
              <a:gd name="connsiteX16" fmla="*/ 1595649 w 1701425"/>
              <a:gd name="connsiteY16" fmla="*/ 771694 h 2042808"/>
              <a:gd name="connsiteX17" fmla="*/ 1671849 w 1701425"/>
              <a:gd name="connsiteY17" fmla="*/ 655513 h 2042808"/>
              <a:gd name="connsiteX18" fmla="*/ 1618310 w 1701425"/>
              <a:gd name="connsiteY18" fmla="*/ 578837 h 2042808"/>
              <a:gd name="connsiteX19" fmla="*/ 1572990 w 1701425"/>
              <a:gd name="connsiteY19" fmla="*/ 350713 h 2042808"/>
              <a:gd name="connsiteX20" fmla="*/ 1583192 w 1701425"/>
              <a:gd name="connsiteY20" fmla="*/ 242429 h 2042808"/>
              <a:gd name="connsiteX21" fmla="*/ 1511452 w 1701425"/>
              <a:gd name="connsiteY21" fmla="*/ 118878 h 2042808"/>
              <a:gd name="connsiteX22" fmla="*/ 1396251 w 1701425"/>
              <a:gd name="connsiteY22" fmla="*/ 55488 h 2042808"/>
              <a:gd name="connsiteX23" fmla="*/ 1355068 w 1701425"/>
              <a:gd name="connsiteY23" fmla="*/ 53295 h 2042808"/>
              <a:gd name="connsiteX24" fmla="*/ 1319476 w 1701425"/>
              <a:gd name="connsiteY24" fmla="*/ 21262 h 2042808"/>
              <a:gd name="connsiteX25" fmla="*/ 1196126 w 1701425"/>
              <a:gd name="connsiteY25" fmla="*/ 17 h 2042808"/>
              <a:gd name="connsiteX26" fmla="*/ 1075911 w 1701425"/>
              <a:gd name="connsiteY26" fmla="*/ 17440 h 2042808"/>
              <a:gd name="connsiteX27" fmla="*/ 911579 w 1701425"/>
              <a:gd name="connsiteY27" fmla="*/ 1848 h 2042808"/>
              <a:gd name="connsiteX28" fmla="*/ 810990 w 1701425"/>
              <a:gd name="connsiteY28" fmla="*/ 41251 h 2042808"/>
              <a:gd name="connsiteX29" fmla="*/ 678843 w 1701425"/>
              <a:gd name="connsiteY29" fmla="*/ 62658 h 2042808"/>
              <a:gd name="connsiteX30" fmla="*/ 505784 w 1701425"/>
              <a:gd name="connsiteY30" fmla="*/ 238502 h 2042808"/>
              <a:gd name="connsiteX31" fmla="*/ 436483 w 1701425"/>
              <a:gd name="connsiteY31" fmla="*/ 451611 h 2042808"/>
              <a:gd name="connsiteX32" fmla="*/ 408311 w 1701425"/>
              <a:gd name="connsiteY32" fmla="*/ 572943 h 2042808"/>
              <a:gd name="connsiteX33" fmla="*/ 422973 w 1701425"/>
              <a:gd name="connsiteY33" fmla="*/ 675817 h 2042808"/>
              <a:gd name="connsiteX34" fmla="*/ 451021 w 1701425"/>
              <a:gd name="connsiteY34" fmla="*/ 802514 h 2042808"/>
              <a:gd name="connsiteX35" fmla="*/ 518121 w 1701425"/>
              <a:gd name="connsiteY35" fmla="*/ 948584 h 2042808"/>
              <a:gd name="connsiteX36" fmla="*/ 518121 w 1701425"/>
              <a:gd name="connsiteY36" fmla="*/ 1075290 h 2042808"/>
              <a:gd name="connsiteX37" fmla="*/ 545492 w 1701425"/>
              <a:gd name="connsiteY37" fmla="*/ 1134797 h 2042808"/>
              <a:gd name="connsiteX38" fmla="*/ 524087 w 1701425"/>
              <a:gd name="connsiteY38" fmla="*/ 1205081 h 2042808"/>
              <a:gd name="connsiteX39" fmla="*/ 446735 w 1701425"/>
              <a:gd name="connsiteY39" fmla="*/ 1271028 h 2042808"/>
              <a:gd name="connsiteX40" fmla="*/ 253251 w 1701425"/>
              <a:gd name="connsiteY40" fmla="*/ 1492561 h 2042808"/>
              <a:gd name="connsiteX41" fmla="*/ 68717 w 1701425"/>
              <a:gd name="connsiteY41" fmla="*/ 1704517 h 2042808"/>
              <a:gd name="connsiteX42" fmla="*/ 2042 w 1701425"/>
              <a:gd name="connsiteY42" fmla="*/ 2037891 h 2042808"/>
              <a:gd name="connsiteX0" fmla="*/ 2042 w 1701425"/>
              <a:gd name="connsiteY0" fmla="*/ 2037891 h 2042808"/>
              <a:gd name="connsiteX1" fmla="*/ 1349829 w 1701425"/>
              <a:gd name="connsiteY1" fmla="*/ 2040274 h 2042808"/>
              <a:gd name="connsiteX2" fmla="*/ 1335467 w 1701425"/>
              <a:gd name="connsiteY2" fmla="*/ 1949659 h 2042808"/>
              <a:gd name="connsiteX3" fmla="*/ 1245105 w 1701425"/>
              <a:gd name="connsiteY3" fmla="*/ 1791496 h 2042808"/>
              <a:gd name="connsiteX4" fmla="*/ 1183041 w 1701425"/>
              <a:gd name="connsiteY4" fmla="*/ 1704517 h 2042808"/>
              <a:gd name="connsiteX5" fmla="*/ 1137246 w 1701425"/>
              <a:gd name="connsiteY5" fmla="*/ 1538932 h 2042808"/>
              <a:gd name="connsiteX6" fmla="*/ 1253953 w 1701425"/>
              <a:gd name="connsiteY6" fmla="*/ 1430647 h 2042808"/>
              <a:gd name="connsiteX7" fmla="*/ 1455131 w 1701425"/>
              <a:gd name="connsiteY7" fmla="*/ 1441426 h 2042808"/>
              <a:gd name="connsiteX8" fmla="*/ 1514687 w 1701425"/>
              <a:gd name="connsiteY8" fmla="*/ 1337076 h 2042808"/>
              <a:gd name="connsiteX9" fmla="*/ 1485485 w 1701425"/>
              <a:gd name="connsiteY9" fmla="*/ 1271655 h 2042808"/>
              <a:gd name="connsiteX10" fmla="*/ 1543211 w 1701425"/>
              <a:gd name="connsiteY10" fmla="*/ 1205031 h 2042808"/>
              <a:gd name="connsiteX11" fmla="*/ 1449843 w 1701425"/>
              <a:gd name="connsiteY11" fmla="*/ 1160339 h 2042808"/>
              <a:gd name="connsiteX12" fmla="*/ 1554617 w 1701425"/>
              <a:gd name="connsiteY12" fmla="*/ 1123441 h 2042808"/>
              <a:gd name="connsiteX13" fmla="*/ 1583192 w 1701425"/>
              <a:gd name="connsiteY13" fmla="*/ 1071104 h 2042808"/>
              <a:gd name="connsiteX14" fmla="*/ 1630817 w 1701425"/>
              <a:gd name="connsiteY14" fmla="*/ 1018717 h 2042808"/>
              <a:gd name="connsiteX15" fmla="*/ 1701001 w 1701425"/>
              <a:gd name="connsiteY15" fmla="*/ 980617 h 2042808"/>
              <a:gd name="connsiteX16" fmla="*/ 1595649 w 1701425"/>
              <a:gd name="connsiteY16" fmla="*/ 771694 h 2042808"/>
              <a:gd name="connsiteX17" fmla="*/ 1671849 w 1701425"/>
              <a:gd name="connsiteY17" fmla="*/ 655513 h 2042808"/>
              <a:gd name="connsiteX18" fmla="*/ 1618310 w 1701425"/>
              <a:gd name="connsiteY18" fmla="*/ 578837 h 2042808"/>
              <a:gd name="connsiteX19" fmla="*/ 1572990 w 1701425"/>
              <a:gd name="connsiteY19" fmla="*/ 350713 h 2042808"/>
              <a:gd name="connsiteX20" fmla="*/ 1583192 w 1701425"/>
              <a:gd name="connsiteY20" fmla="*/ 242429 h 2042808"/>
              <a:gd name="connsiteX21" fmla="*/ 1511452 w 1701425"/>
              <a:gd name="connsiteY21" fmla="*/ 118878 h 2042808"/>
              <a:gd name="connsiteX22" fmla="*/ 1396251 w 1701425"/>
              <a:gd name="connsiteY22" fmla="*/ 55488 h 2042808"/>
              <a:gd name="connsiteX23" fmla="*/ 1355068 w 1701425"/>
              <a:gd name="connsiteY23" fmla="*/ 53295 h 2042808"/>
              <a:gd name="connsiteX24" fmla="*/ 1319476 w 1701425"/>
              <a:gd name="connsiteY24" fmla="*/ 21262 h 2042808"/>
              <a:gd name="connsiteX25" fmla="*/ 1196126 w 1701425"/>
              <a:gd name="connsiteY25" fmla="*/ 17 h 2042808"/>
              <a:gd name="connsiteX26" fmla="*/ 1075911 w 1701425"/>
              <a:gd name="connsiteY26" fmla="*/ 17440 h 2042808"/>
              <a:gd name="connsiteX27" fmla="*/ 911579 w 1701425"/>
              <a:gd name="connsiteY27" fmla="*/ 1848 h 2042808"/>
              <a:gd name="connsiteX28" fmla="*/ 810990 w 1701425"/>
              <a:gd name="connsiteY28" fmla="*/ 41251 h 2042808"/>
              <a:gd name="connsiteX29" fmla="*/ 678843 w 1701425"/>
              <a:gd name="connsiteY29" fmla="*/ 62658 h 2042808"/>
              <a:gd name="connsiteX30" fmla="*/ 505784 w 1701425"/>
              <a:gd name="connsiteY30" fmla="*/ 238502 h 2042808"/>
              <a:gd name="connsiteX31" fmla="*/ 436483 w 1701425"/>
              <a:gd name="connsiteY31" fmla="*/ 451611 h 2042808"/>
              <a:gd name="connsiteX32" fmla="*/ 408311 w 1701425"/>
              <a:gd name="connsiteY32" fmla="*/ 572943 h 2042808"/>
              <a:gd name="connsiteX33" fmla="*/ 422973 w 1701425"/>
              <a:gd name="connsiteY33" fmla="*/ 675817 h 2042808"/>
              <a:gd name="connsiteX34" fmla="*/ 451021 w 1701425"/>
              <a:gd name="connsiteY34" fmla="*/ 802514 h 2042808"/>
              <a:gd name="connsiteX35" fmla="*/ 518121 w 1701425"/>
              <a:gd name="connsiteY35" fmla="*/ 948584 h 2042808"/>
              <a:gd name="connsiteX36" fmla="*/ 518121 w 1701425"/>
              <a:gd name="connsiteY36" fmla="*/ 1075290 h 2042808"/>
              <a:gd name="connsiteX37" fmla="*/ 545492 w 1701425"/>
              <a:gd name="connsiteY37" fmla="*/ 1134797 h 2042808"/>
              <a:gd name="connsiteX38" fmla="*/ 524087 w 1701425"/>
              <a:gd name="connsiteY38" fmla="*/ 1205081 h 2042808"/>
              <a:gd name="connsiteX39" fmla="*/ 446735 w 1701425"/>
              <a:gd name="connsiteY39" fmla="*/ 1271028 h 2042808"/>
              <a:gd name="connsiteX40" fmla="*/ 253251 w 1701425"/>
              <a:gd name="connsiteY40" fmla="*/ 1492561 h 2042808"/>
              <a:gd name="connsiteX41" fmla="*/ 68717 w 1701425"/>
              <a:gd name="connsiteY41" fmla="*/ 1704517 h 2042808"/>
              <a:gd name="connsiteX42" fmla="*/ 2042 w 1701425"/>
              <a:gd name="connsiteY42" fmla="*/ 2037891 h 2042808"/>
              <a:gd name="connsiteX0" fmla="*/ 1616 w 1700999"/>
              <a:gd name="connsiteY0" fmla="*/ 2037891 h 2042808"/>
              <a:gd name="connsiteX1" fmla="*/ 1349403 w 1700999"/>
              <a:gd name="connsiteY1" fmla="*/ 2040274 h 2042808"/>
              <a:gd name="connsiteX2" fmla="*/ 1335041 w 1700999"/>
              <a:gd name="connsiteY2" fmla="*/ 1949659 h 2042808"/>
              <a:gd name="connsiteX3" fmla="*/ 1244679 w 1700999"/>
              <a:gd name="connsiteY3" fmla="*/ 1791496 h 2042808"/>
              <a:gd name="connsiteX4" fmla="*/ 1182615 w 1700999"/>
              <a:gd name="connsiteY4" fmla="*/ 1704517 h 2042808"/>
              <a:gd name="connsiteX5" fmla="*/ 1136820 w 1700999"/>
              <a:gd name="connsiteY5" fmla="*/ 1538932 h 2042808"/>
              <a:gd name="connsiteX6" fmla="*/ 1253527 w 1700999"/>
              <a:gd name="connsiteY6" fmla="*/ 1430647 h 2042808"/>
              <a:gd name="connsiteX7" fmla="*/ 1454705 w 1700999"/>
              <a:gd name="connsiteY7" fmla="*/ 1441426 h 2042808"/>
              <a:gd name="connsiteX8" fmla="*/ 1514261 w 1700999"/>
              <a:gd name="connsiteY8" fmla="*/ 1337076 h 2042808"/>
              <a:gd name="connsiteX9" fmla="*/ 1485059 w 1700999"/>
              <a:gd name="connsiteY9" fmla="*/ 1271655 h 2042808"/>
              <a:gd name="connsiteX10" fmla="*/ 1542785 w 1700999"/>
              <a:gd name="connsiteY10" fmla="*/ 1205031 h 2042808"/>
              <a:gd name="connsiteX11" fmla="*/ 1449417 w 1700999"/>
              <a:gd name="connsiteY11" fmla="*/ 1160339 h 2042808"/>
              <a:gd name="connsiteX12" fmla="*/ 1554191 w 1700999"/>
              <a:gd name="connsiteY12" fmla="*/ 1123441 h 2042808"/>
              <a:gd name="connsiteX13" fmla="*/ 1582766 w 1700999"/>
              <a:gd name="connsiteY13" fmla="*/ 1071104 h 2042808"/>
              <a:gd name="connsiteX14" fmla="*/ 1630391 w 1700999"/>
              <a:gd name="connsiteY14" fmla="*/ 1018717 h 2042808"/>
              <a:gd name="connsiteX15" fmla="*/ 1700575 w 1700999"/>
              <a:gd name="connsiteY15" fmla="*/ 980617 h 2042808"/>
              <a:gd name="connsiteX16" fmla="*/ 1595223 w 1700999"/>
              <a:gd name="connsiteY16" fmla="*/ 771694 h 2042808"/>
              <a:gd name="connsiteX17" fmla="*/ 1671423 w 1700999"/>
              <a:gd name="connsiteY17" fmla="*/ 655513 h 2042808"/>
              <a:gd name="connsiteX18" fmla="*/ 1617884 w 1700999"/>
              <a:gd name="connsiteY18" fmla="*/ 578837 h 2042808"/>
              <a:gd name="connsiteX19" fmla="*/ 1572564 w 1700999"/>
              <a:gd name="connsiteY19" fmla="*/ 350713 h 2042808"/>
              <a:gd name="connsiteX20" fmla="*/ 1582766 w 1700999"/>
              <a:gd name="connsiteY20" fmla="*/ 242429 h 2042808"/>
              <a:gd name="connsiteX21" fmla="*/ 1511026 w 1700999"/>
              <a:gd name="connsiteY21" fmla="*/ 118878 h 2042808"/>
              <a:gd name="connsiteX22" fmla="*/ 1395825 w 1700999"/>
              <a:gd name="connsiteY22" fmla="*/ 55488 h 2042808"/>
              <a:gd name="connsiteX23" fmla="*/ 1354642 w 1700999"/>
              <a:gd name="connsiteY23" fmla="*/ 53295 h 2042808"/>
              <a:gd name="connsiteX24" fmla="*/ 1319050 w 1700999"/>
              <a:gd name="connsiteY24" fmla="*/ 21262 h 2042808"/>
              <a:gd name="connsiteX25" fmla="*/ 1195700 w 1700999"/>
              <a:gd name="connsiteY25" fmla="*/ 17 h 2042808"/>
              <a:gd name="connsiteX26" fmla="*/ 1075485 w 1700999"/>
              <a:gd name="connsiteY26" fmla="*/ 17440 h 2042808"/>
              <a:gd name="connsiteX27" fmla="*/ 911153 w 1700999"/>
              <a:gd name="connsiteY27" fmla="*/ 1848 h 2042808"/>
              <a:gd name="connsiteX28" fmla="*/ 810564 w 1700999"/>
              <a:gd name="connsiteY28" fmla="*/ 41251 h 2042808"/>
              <a:gd name="connsiteX29" fmla="*/ 678417 w 1700999"/>
              <a:gd name="connsiteY29" fmla="*/ 62658 h 2042808"/>
              <a:gd name="connsiteX30" fmla="*/ 505358 w 1700999"/>
              <a:gd name="connsiteY30" fmla="*/ 238502 h 2042808"/>
              <a:gd name="connsiteX31" fmla="*/ 436057 w 1700999"/>
              <a:gd name="connsiteY31" fmla="*/ 451611 h 2042808"/>
              <a:gd name="connsiteX32" fmla="*/ 407885 w 1700999"/>
              <a:gd name="connsiteY32" fmla="*/ 572943 h 2042808"/>
              <a:gd name="connsiteX33" fmla="*/ 422547 w 1700999"/>
              <a:gd name="connsiteY33" fmla="*/ 675817 h 2042808"/>
              <a:gd name="connsiteX34" fmla="*/ 450595 w 1700999"/>
              <a:gd name="connsiteY34" fmla="*/ 802514 h 2042808"/>
              <a:gd name="connsiteX35" fmla="*/ 517695 w 1700999"/>
              <a:gd name="connsiteY35" fmla="*/ 948584 h 2042808"/>
              <a:gd name="connsiteX36" fmla="*/ 517695 w 1700999"/>
              <a:gd name="connsiteY36" fmla="*/ 1075290 h 2042808"/>
              <a:gd name="connsiteX37" fmla="*/ 545066 w 1700999"/>
              <a:gd name="connsiteY37" fmla="*/ 1134797 h 2042808"/>
              <a:gd name="connsiteX38" fmla="*/ 523661 w 1700999"/>
              <a:gd name="connsiteY38" fmla="*/ 1205081 h 2042808"/>
              <a:gd name="connsiteX39" fmla="*/ 446309 w 1700999"/>
              <a:gd name="connsiteY39" fmla="*/ 1271028 h 2042808"/>
              <a:gd name="connsiteX40" fmla="*/ 252825 w 1700999"/>
              <a:gd name="connsiteY40" fmla="*/ 1492561 h 2042808"/>
              <a:gd name="connsiteX41" fmla="*/ 80748 w 1700999"/>
              <a:gd name="connsiteY41" fmla="*/ 1702738 h 2042808"/>
              <a:gd name="connsiteX42" fmla="*/ 1616 w 1700999"/>
              <a:gd name="connsiteY42" fmla="*/ 2037891 h 2042808"/>
              <a:gd name="connsiteX0" fmla="*/ 840 w 1700223"/>
              <a:gd name="connsiteY0" fmla="*/ 2037891 h 2042808"/>
              <a:gd name="connsiteX1" fmla="*/ 1348627 w 1700223"/>
              <a:gd name="connsiteY1" fmla="*/ 2040274 h 2042808"/>
              <a:gd name="connsiteX2" fmla="*/ 1334265 w 1700223"/>
              <a:gd name="connsiteY2" fmla="*/ 1949659 h 2042808"/>
              <a:gd name="connsiteX3" fmla="*/ 1243903 w 1700223"/>
              <a:gd name="connsiteY3" fmla="*/ 1791496 h 2042808"/>
              <a:gd name="connsiteX4" fmla="*/ 1181839 w 1700223"/>
              <a:gd name="connsiteY4" fmla="*/ 1704517 h 2042808"/>
              <a:gd name="connsiteX5" fmla="*/ 1136044 w 1700223"/>
              <a:gd name="connsiteY5" fmla="*/ 1538932 h 2042808"/>
              <a:gd name="connsiteX6" fmla="*/ 1252751 w 1700223"/>
              <a:gd name="connsiteY6" fmla="*/ 1430647 h 2042808"/>
              <a:gd name="connsiteX7" fmla="*/ 1453929 w 1700223"/>
              <a:gd name="connsiteY7" fmla="*/ 1441426 h 2042808"/>
              <a:gd name="connsiteX8" fmla="*/ 1513485 w 1700223"/>
              <a:gd name="connsiteY8" fmla="*/ 1337076 h 2042808"/>
              <a:gd name="connsiteX9" fmla="*/ 1484283 w 1700223"/>
              <a:gd name="connsiteY9" fmla="*/ 1271655 h 2042808"/>
              <a:gd name="connsiteX10" fmla="*/ 1542009 w 1700223"/>
              <a:gd name="connsiteY10" fmla="*/ 1205031 h 2042808"/>
              <a:gd name="connsiteX11" fmla="*/ 1448641 w 1700223"/>
              <a:gd name="connsiteY11" fmla="*/ 1160339 h 2042808"/>
              <a:gd name="connsiteX12" fmla="*/ 1553415 w 1700223"/>
              <a:gd name="connsiteY12" fmla="*/ 1123441 h 2042808"/>
              <a:gd name="connsiteX13" fmla="*/ 1581990 w 1700223"/>
              <a:gd name="connsiteY13" fmla="*/ 1071104 h 2042808"/>
              <a:gd name="connsiteX14" fmla="*/ 1629615 w 1700223"/>
              <a:gd name="connsiteY14" fmla="*/ 1018717 h 2042808"/>
              <a:gd name="connsiteX15" fmla="*/ 1699799 w 1700223"/>
              <a:gd name="connsiteY15" fmla="*/ 980617 h 2042808"/>
              <a:gd name="connsiteX16" fmla="*/ 1594447 w 1700223"/>
              <a:gd name="connsiteY16" fmla="*/ 771694 h 2042808"/>
              <a:gd name="connsiteX17" fmla="*/ 1670647 w 1700223"/>
              <a:gd name="connsiteY17" fmla="*/ 655513 h 2042808"/>
              <a:gd name="connsiteX18" fmla="*/ 1617108 w 1700223"/>
              <a:gd name="connsiteY18" fmla="*/ 578837 h 2042808"/>
              <a:gd name="connsiteX19" fmla="*/ 1571788 w 1700223"/>
              <a:gd name="connsiteY19" fmla="*/ 350713 h 2042808"/>
              <a:gd name="connsiteX20" fmla="*/ 1581990 w 1700223"/>
              <a:gd name="connsiteY20" fmla="*/ 242429 h 2042808"/>
              <a:gd name="connsiteX21" fmla="*/ 1510250 w 1700223"/>
              <a:gd name="connsiteY21" fmla="*/ 118878 h 2042808"/>
              <a:gd name="connsiteX22" fmla="*/ 1395049 w 1700223"/>
              <a:gd name="connsiteY22" fmla="*/ 55488 h 2042808"/>
              <a:gd name="connsiteX23" fmla="*/ 1353866 w 1700223"/>
              <a:gd name="connsiteY23" fmla="*/ 53295 h 2042808"/>
              <a:gd name="connsiteX24" fmla="*/ 1318274 w 1700223"/>
              <a:gd name="connsiteY24" fmla="*/ 21262 h 2042808"/>
              <a:gd name="connsiteX25" fmla="*/ 1194924 w 1700223"/>
              <a:gd name="connsiteY25" fmla="*/ 17 h 2042808"/>
              <a:gd name="connsiteX26" fmla="*/ 1074709 w 1700223"/>
              <a:gd name="connsiteY26" fmla="*/ 17440 h 2042808"/>
              <a:gd name="connsiteX27" fmla="*/ 910377 w 1700223"/>
              <a:gd name="connsiteY27" fmla="*/ 1848 h 2042808"/>
              <a:gd name="connsiteX28" fmla="*/ 809788 w 1700223"/>
              <a:gd name="connsiteY28" fmla="*/ 41251 h 2042808"/>
              <a:gd name="connsiteX29" fmla="*/ 677641 w 1700223"/>
              <a:gd name="connsiteY29" fmla="*/ 62658 h 2042808"/>
              <a:gd name="connsiteX30" fmla="*/ 504582 w 1700223"/>
              <a:gd name="connsiteY30" fmla="*/ 238502 h 2042808"/>
              <a:gd name="connsiteX31" fmla="*/ 435281 w 1700223"/>
              <a:gd name="connsiteY31" fmla="*/ 451611 h 2042808"/>
              <a:gd name="connsiteX32" fmla="*/ 407109 w 1700223"/>
              <a:gd name="connsiteY32" fmla="*/ 572943 h 2042808"/>
              <a:gd name="connsiteX33" fmla="*/ 421771 w 1700223"/>
              <a:gd name="connsiteY33" fmla="*/ 675817 h 2042808"/>
              <a:gd name="connsiteX34" fmla="*/ 449819 w 1700223"/>
              <a:gd name="connsiteY34" fmla="*/ 802514 h 2042808"/>
              <a:gd name="connsiteX35" fmla="*/ 516919 w 1700223"/>
              <a:gd name="connsiteY35" fmla="*/ 948584 h 2042808"/>
              <a:gd name="connsiteX36" fmla="*/ 516919 w 1700223"/>
              <a:gd name="connsiteY36" fmla="*/ 1075290 h 2042808"/>
              <a:gd name="connsiteX37" fmla="*/ 544290 w 1700223"/>
              <a:gd name="connsiteY37" fmla="*/ 1134797 h 2042808"/>
              <a:gd name="connsiteX38" fmla="*/ 522885 w 1700223"/>
              <a:gd name="connsiteY38" fmla="*/ 1205081 h 2042808"/>
              <a:gd name="connsiteX39" fmla="*/ 445533 w 1700223"/>
              <a:gd name="connsiteY39" fmla="*/ 1271028 h 2042808"/>
              <a:gd name="connsiteX40" fmla="*/ 252049 w 1700223"/>
              <a:gd name="connsiteY40" fmla="*/ 1492561 h 2042808"/>
              <a:gd name="connsiteX41" fmla="*/ 79972 w 1700223"/>
              <a:gd name="connsiteY41" fmla="*/ 1702738 h 2042808"/>
              <a:gd name="connsiteX42" fmla="*/ 840 w 1700223"/>
              <a:gd name="connsiteY42" fmla="*/ 2037891 h 204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00223" h="2042808">
                <a:moveTo>
                  <a:pt x="840" y="2037891"/>
                </a:moveTo>
                <a:cubicBezTo>
                  <a:pt x="269127" y="2041065"/>
                  <a:pt x="1130155" y="2045780"/>
                  <a:pt x="1348627" y="2040274"/>
                </a:cubicBezTo>
                <a:cubicBezTo>
                  <a:pt x="1348652" y="1994736"/>
                  <a:pt x="1332143" y="1978665"/>
                  <a:pt x="1334265" y="1949659"/>
                </a:cubicBezTo>
                <a:cubicBezTo>
                  <a:pt x="1336387" y="1920653"/>
                  <a:pt x="1269307" y="1832353"/>
                  <a:pt x="1243903" y="1791496"/>
                </a:cubicBezTo>
                <a:cubicBezTo>
                  <a:pt x="1218499" y="1750639"/>
                  <a:pt x="1199816" y="1746611"/>
                  <a:pt x="1181839" y="1704517"/>
                </a:cubicBezTo>
                <a:cubicBezTo>
                  <a:pt x="1163863" y="1662423"/>
                  <a:pt x="1150623" y="1610678"/>
                  <a:pt x="1136044" y="1538932"/>
                </a:cubicBezTo>
                <a:cubicBezTo>
                  <a:pt x="1190871" y="1470745"/>
                  <a:pt x="1199770" y="1446898"/>
                  <a:pt x="1252751" y="1430647"/>
                </a:cubicBezTo>
                <a:cubicBezTo>
                  <a:pt x="1305732" y="1414396"/>
                  <a:pt x="1410473" y="1457021"/>
                  <a:pt x="1453929" y="1441426"/>
                </a:cubicBezTo>
                <a:cubicBezTo>
                  <a:pt x="1497385" y="1425831"/>
                  <a:pt x="1508426" y="1365371"/>
                  <a:pt x="1513485" y="1337076"/>
                </a:cubicBezTo>
                <a:cubicBezTo>
                  <a:pt x="1518544" y="1308781"/>
                  <a:pt x="1479529" y="1293662"/>
                  <a:pt x="1484283" y="1271655"/>
                </a:cubicBezTo>
                <a:cubicBezTo>
                  <a:pt x="1489037" y="1249648"/>
                  <a:pt x="1558627" y="1260956"/>
                  <a:pt x="1542009" y="1205031"/>
                </a:cubicBezTo>
                <a:cubicBezTo>
                  <a:pt x="1525391" y="1149106"/>
                  <a:pt x="1459197" y="1189953"/>
                  <a:pt x="1448641" y="1160339"/>
                </a:cubicBezTo>
                <a:cubicBezTo>
                  <a:pt x="1438085" y="1130725"/>
                  <a:pt x="1531190" y="1138313"/>
                  <a:pt x="1553415" y="1123441"/>
                </a:cubicBezTo>
                <a:cubicBezTo>
                  <a:pt x="1575640" y="1108569"/>
                  <a:pt x="1592425" y="1099236"/>
                  <a:pt x="1581990" y="1071104"/>
                </a:cubicBezTo>
                <a:cubicBezTo>
                  <a:pt x="1571555" y="1042972"/>
                  <a:pt x="1609980" y="1033798"/>
                  <a:pt x="1629615" y="1018717"/>
                </a:cubicBezTo>
                <a:cubicBezTo>
                  <a:pt x="1649250" y="1003636"/>
                  <a:pt x="1705660" y="1021788"/>
                  <a:pt x="1699799" y="980617"/>
                </a:cubicBezTo>
                <a:cubicBezTo>
                  <a:pt x="1693938" y="939447"/>
                  <a:pt x="1599306" y="825878"/>
                  <a:pt x="1594447" y="771694"/>
                </a:cubicBezTo>
                <a:cubicBezTo>
                  <a:pt x="1589588" y="717510"/>
                  <a:pt x="1666870" y="687656"/>
                  <a:pt x="1670647" y="655513"/>
                </a:cubicBezTo>
                <a:cubicBezTo>
                  <a:pt x="1674424" y="623370"/>
                  <a:pt x="1633585" y="629637"/>
                  <a:pt x="1617108" y="578837"/>
                </a:cubicBezTo>
                <a:cubicBezTo>
                  <a:pt x="1600632" y="528037"/>
                  <a:pt x="1598996" y="406781"/>
                  <a:pt x="1571788" y="350713"/>
                </a:cubicBezTo>
                <a:cubicBezTo>
                  <a:pt x="1544580" y="294645"/>
                  <a:pt x="1592246" y="281068"/>
                  <a:pt x="1581990" y="242429"/>
                </a:cubicBezTo>
                <a:cubicBezTo>
                  <a:pt x="1571734" y="203790"/>
                  <a:pt x="1541407" y="150035"/>
                  <a:pt x="1510250" y="118878"/>
                </a:cubicBezTo>
                <a:cubicBezTo>
                  <a:pt x="1479093" y="87721"/>
                  <a:pt x="1421113" y="66419"/>
                  <a:pt x="1395049" y="55488"/>
                </a:cubicBezTo>
                <a:cubicBezTo>
                  <a:pt x="1368985" y="44557"/>
                  <a:pt x="1370814" y="57220"/>
                  <a:pt x="1353866" y="53295"/>
                </a:cubicBezTo>
                <a:cubicBezTo>
                  <a:pt x="1336918" y="49370"/>
                  <a:pt x="1350103" y="39040"/>
                  <a:pt x="1318274" y="21262"/>
                </a:cubicBezTo>
                <a:cubicBezTo>
                  <a:pt x="1286445" y="3484"/>
                  <a:pt x="1235518" y="654"/>
                  <a:pt x="1194924" y="17"/>
                </a:cubicBezTo>
                <a:cubicBezTo>
                  <a:pt x="1154330" y="-620"/>
                  <a:pt x="1122133" y="17135"/>
                  <a:pt x="1074709" y="17440"/>
                </a:cubicBezTo>
                <a:cubicBezTo>
                  <a:pt x="1027285" y="17745"/>
                  <a:pt x="954531" y="-2121"/>
                  <a:pt x="910377" y="1848"/>
                </a:cubicBezTo>
                <a:cubicBezTo>
                  <a:pt x="866223" y="5817"/>
                  <a:pt x="848577" y="31116"/>
                  <a:pt x="809788" y="41251"/>
                </a:cubicBezTo>
                <a:cubicBezTo>
                  <a:pt x="770999" y="51386"/>
                  <a:pt x="728509" y="29783"/>
                  <a:pt x="677641" y="62658"/>
                </a:cubicBezTo>
                <a:cubicBezTo>
                  <a:pt x="626773" y="95533"/>
                  <a:pt x="544975" y="173677"/>
                  <a:pt x="504582" y="238502"/>
                </a:cubicBezTo>
                <a:cubicBezTo>
                  <a:pt x="464189" y="303328"/>
                  <a:pt x="451526" y="395871"/>
                  <a:pt x="435281" y="451611"/>
                </a:cubicBezTo>
                <a:cubicBezTo>
                  <a:pt x="419036" y="507351"/>
                  <a:pt x="392157" y="504432"/>
                  <a:pt x="407109" y="572943"/>
                </a:cubicBezTo>
                <a:cubicBezTo>
                  <a:pt x="422061" y="641454"/>
                  <a:pt x="414653" y="637555"/>
                  <a:pt x="421771" y="675817"/>
                </a:cubicBezTo>
                <a:cubicBezTo>
                  <a:pt x="428889" y="714079"/>
                  <a:pt x="442859" y="733918"/>
                  <a:pt x="449819" y="802514"/>
                </a:cubicBezTo>
                <a:cubicBezTo>
                  <a:pt x="465677" y="847975"/>
                  <a:pt x="505736" y="903122"/>
                  <a:pt x="516919" y="948584"/>
                </a:cubicBezTo>
                <a:cubicBezTo>
                  <a:pt x="528102" y="994046"/>
                  <a:pt x="512357" y="1044255"/>
                  <a:pt x="516919" y="1075290"/>
                </a:cubicBezTo>
                <a:cubicBezTo>
                  <a:pt x="521481" y="1106325"/>
                  <a:pt x="543296" y="1113165"/>
                  <a:pt x="544290" y="1134797"/>
                </a:cubicBezTo>
                <a:cubicBezTo>
                  <a:pt x="545284" y="1156429"/>
                  <a:pt x="539344" y="1182376"/>
                  <a:pt x="522885" y="1205081"/>
                </a:cubicBezTo>
                <a:cubicBezTo>
                  <a:pt x="506426" y="1227786"/>
                  <a:pt x="488892" y="1180404"/>
                  <a:pt x="445533" y="1271028"/>
                </a:cubicBezTo>
                <a:cubicBezTo>
                  <a:pt x="402174" y="1361652"/>
                  <a:pt x="314755" y="1415567"/>
                  <a:pt x="252049" y="1492561"/>
                </a:cubicBezTo>
                <a:cubicBezTo>
                  <a:pt x="189343" y="1569555"/>
                  <a:pt x="121840" y="1611850"/>
                  <a:pt x="79972" y="1702738"/>
                </a:cubicBezTo>
                <a:cubicBezTo>
                  <a:pt x="38104" y="1793626"/>
                  <a:pt x="-6713" y="1849606"/>
                  <a:pt x="840" y="20378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23855" y="848020"/>
            <a:ext cx="1346626" cy="1617963"/>
          </a:xfrm>
          <a:custGeom>
            <a:avLst/>
            <a:gdLst>
              <a:gd name="connsiteX0" fmla="*/ 84202 w 1775845"/>
              <a:gd name="connsiteY0" fmla="*/ 2076628 h 2102590"/>
              <a:gd name="connsiteX1" fmla="*/ 1427227 w 1775845"/>
              <a:gd name="connsiteY1" fmla="*/ 2071866 h 2102590"/>
              <a:gd name="connsiteX2" fmla="*/ 1408177 w 1775845"/>
              <a:gd name="connsiteY2" fmla="*/ 2009953 h 2102590"/>
              <a:gd name="connsiteX3" fmla="*/ 1351027 w 1775845"/>
              <a:gd name="connsiteY3" fmla="*/ 1843266 h 2102590"/>
              <a:gd name="connsiteX4" fmla="*/ 1246252 w 1775845"/>
              <a:gd name="connsiteY4" fmla="*/ 1738491 h 2102590"/>
              <a:gd name="connsiteX5" fmla="*/ 1212915 w 1775845"/>
              <a:gd name="connsiteY5" fmla="*/ 1547991 h 2102590"/>
              <a:gd name="connsiteX6" fmla="*/ 1336740 w 1775845"/>
              <a:gd name="connsiteY6" fmla="*/ 1457503 h 2102590"/>
              <a:gd name="connsiteX7" fmla="*/ 1527240 w 1775845"/>
              <a:gd name="connsiteY7" fmla="*/ 1486078 h 2102590"/>
              <a:gd name="connsiteX8" fmla="*/ 1593915 w 1775845"/>
              <a:gd name="connsiteY8" fmla="*/ 1333678 h 2102590"/>
              <a:gd name="connsiteX9" fmla="*/ 1555815 w 1775845"/>
              <a:gd name="connsiteY9" fmla="*/ 1286053 h 2102590"/>
              <a:gd name="connsiteX10" fmla="*/ 1608202 w 1775845"/>
              <a:gd name="connsiteY10" fmla="*/ 1233666 h 2102590"/>
              <a:gd name="connsiteX11" fmla="*/ 1541527 w 1775845"/>
              <a:gd name="connsiteY11" fmla="*/ 1176516 h 2102590"/>
              <a:gd name="connsiteX12" fmla="*/ 1646302 w 1775845"/>
              <a:gd name="connsiteY12" fmla="*/ 1143178 h 2102590"/>
              <a:gd name="connsiteX13" fmla="*/ 1674877 w 1775845"/>
              <a:gd name="connsiteY13" fmla="*/ 1105078 h 2102590"/>
              <a:gd name="connsiteX14" fmla="*/ 1722502 w 1775845"/>
              <a:gd name="connsiteY14" fmla="*/ 1052691 h 2102590"/>
              <a:gd name="connsiteX15" fmla="*/ 1774890 w 1775845"/>
              <a:gd name="connsiteY15" fmla="*/ 1014591 h 2102590"/>
              <a:gd name="connsiteX16" fmla="*/ 1674877 w 1775845"/>
              <a:gd name="connsiteY16" fmla="*/ 814566 h 2102590"/>
              <a:gd name="connsiteX17" fmla="*/ 1751077 w 1775845"/>
              <a:gd name="connsiteY17" fmla="*/ 671691 h 2102590"/>
              <a:gd name="connsiteX18" fmla="*/ 1708215 w 1775845"/>
              <a:gd name="connsiteY18" fmla="*/ 628828 h 2102590"/>
              <a:gd name="connsiteX19" fmla="*/ 1641540 w 1775845"/>
              <a:gd name="connsiteY19" fmla="*/ 366891 h 2102590"/>
              <a:gd name="connsiteX20" fmla="*/ 1674877 w 1775845"/>
              <a:gd name="connsiteY20" fmla="*/ 276403 h 2102590"/>
              <a:gd name="connsiteX21" fmla="*/ 1517715 w 1775845"/>
              <a:gd name="connsiteY21" fmla="*/ 62091 h 2102590"/>
              <a:gd name="connsiteX22" fmla="*/ 1484377 w 1775845"/>
              <a:gd name="connsiteY22" fmla="*/ 85903 h 2102590"/>
              <a:gd name="connsiteX23" fmla="*/ 1255777 w 1775845"/>
              <a:gd name="connsiteY23" fmla="*/ 178 h 2102590"/>
              <a:gd name="connsiteX24" fmla="*/ 1146240 w 1775845"/>
              <a:gd name="connsiteY24" fmla="*/ 62091 h 2102590"/>
              <a:gd name="connsiteX25" fmla="*/ 974790 w 1775845"/>
              <a:gd name="connsiteY25" fmla="*/ 14466 h 2102590"/>
              <a:gd name="connsiteX26" fmla="*/ 879540 w 1775845"/>
              <a:gd name="connsiteY26" fmla="*/ 85903 h 2102590"/>
              <a:gd name="connsiteX27" fmla="*/ 750952 w 1775845"/>
              <a:gd name="connsiteY27" fmla="*/ 100191 h 2102590"/>
              <a:gd name="connsiteX28" fmla="*/ 569977 w 1775845"/>
              <a:gd name="connsiteY28" fmla="*/ 276403 h 2102590"/>
              <a:gd name="connsiteX29" fmla="*/ 512827 w 1775845"/>
              <a:gd name="connsiteY29" fmla="*/ 485953 h 2102590"/>
              <a:gd name="connsiteX30" fmla="*/ 527115 w 1775845"/>
              <a:gd name="connsiteY30" fmla="*/ 709791 h 2102590"/>
              <a:gd name="connsiteX31" fmla="*/ 593790 w 1775845"/>
              <a:gd name="connsiteY31" fmla="*/ 1014591 h 2102590"/>
              <a:gd name="connsiteX32" fmla="*/ 593790 w 1775845"/>
              <a:gd name="connsiteY32" fmla="*/ 1114603 h 2102590"/>
              <a:gd name="connsiteX33" fmla="*/ 617602 w 1775845"/>
              <a:gd name="connsiteY33" fmla="*/ 1166991 h 2102590"/>
              <a:gd name="connsiteX34" fmla="*/ 603315 w 1775845"/>
              <a:gd name="connsiteY34" fmla="*/ 1247953 h 2102590"/>
              <a:gd name="connsiteX35" fmla="*/ 536640 w 1775845"/>
              <a:gd name="connsiteY35" fmla="*/ 1276528 h 2102590"/>
              <a:gd name="connsiteX36" fmla="*/ 341377 w 1775845"/>
              <a:gd name="connsiteY36" fmla="*/ 1519416 h 2102590"/>
              <a:gd name="connsiteX37" fmla="*/ 160402 w 1775845"/>
              <a:gd name="connsiteY37" fmla="*/ 1738491 h 2102590"/>
              <a:gd name="connsiteX38" fmla="*/ 84202 w 1775845"/>
              <a:gd name="connsiteY38" fmla="*/ 2076628 h 2102590"/>
              <a:gd name="connsiteX0" fmla="*/ 87856 w 1762830"/>
              <a:gd name="connsiteY0" fmla="*/ 2071865 h 2099016"/>
              <a:gd name="connsiteX1" fmla="*/ 1414212 w 1762830"/>
              <a:gd name="connsiteY1" fmla="*/ 2071866 h 2099016"/>
              <a:gd name="connsiteX2" fmla="*/ 1395162 w 1762830"/>
              <a:gd name="connsiteY2" fmla="*/ 2009953 h 2099016"/>
              <a:gd name="connsiteX3" fmla="*/ 1338012 w 1762830"/>
              <a:gd name="connsiteY3" fmla="*/ 1843266 h 2099016"/>
              <a:gd name="connsiteX4" fmla="*/ 1233237 w 1762830"/>
              <a:gd name="connsiteY4" fmla="*/ 1738491 h 2099016"/>
              <a:gd name="connsiteX5" fmla="*/ 1199900 w 1762830"/>
              <a:gd name="connsiteY5" fmla="*/ 1547991 h 2099016"/>
              <a:gd name="connsiteX6" fmla="*/ 1323725 w 1762830"/>
              <a:gd name="connsiteY6" fmla="*/ 1457503 h 2099016"/>
              <a:gd name="connsiteX7" fmla="*/ 1514225 w 1762830"/>
              <a:gd name="connsiteY7" fmla="*/ 1486078 h 2099016"/>
              <a:gd name="connsiteX8" fmla="*/ 1580900 w 1762830"/>
              <a:gd name="connsiteY8" fmla="*/ 1333678 h 2099016"/>
              <a:gd name="connsiteX9" fmla="*/ 1542800 w 1762830"/>
              <a:gd name="connsiteY9" fmla="*/ 1286053 h 2099016"/>
              <a:gd name="connsiteX10" fmla="*/ 1595187 w 1762830"/>
              <a:gd name="connsiteY10" fmla="*/ 1233666 h 2099016"/>
              <a:gd name="connsiteX11" fmla="*/ 1528512 w 1762830"/>
              <a:gd name="connsiteY11" fmla="*/ 1176516 h 2099016"/>
              <a:gd name="connsiteX12" fmla="*/ 1633287 w 1762830"/>
              <a:gd name="connsiteY12" fmla="*/ 1143178 h 2099016"/>
              <a:gd name="connsiteX13" fmla="*/ 1661862 w 1762830"/>
              <a:gd name="connsiteY13" fmla="*/ 1105078 h 2099016"/>
              <a:gd name="connsiteX14" fmla="*/ 1709487 w 1762830"/>
              <a:gd name="connsiteY14" fmla="*/ 1052691 h 2099016"/>
              <a:gd name="connsiteX15" fmla="*/ 1761875 w 1762830"/>
              <a:gd name="connsiteY15" fmla="*/ 1014591 h 2099016"/>
              <a:gd name="connsiteX16" fmla="*/ 1661862 w 1762830"/>
              <a:gd name="connsiteY16" fmla="*/ 814566 h 2099016"/>
              <a:gd name="connsiteX17" fmla="*/ 1738062 w 1762830"/>
              <a:gd name="connsiteY17" fmla="*/ 671691 h 2099016"/>
              <a:gd name="connsiteX18" fmla="*/ 1695200 w 1762830"/>
              <a:gd name="connsiteY18" fmla="*/ 628828 h 2099016"/>
              <a:gd name="connsiteX19" fmla="*/ 1628525 w 1762830"/>
              <a:gd name="connsiteY19" fmla="*/ 366891 h 2099016"/>
              <a:gd name="connsiteX20" fmla="*/ 1661862 w 1762830"/>
              <a:gd name="connsiteY20" fmla="*/ 276403 h 2099016"/>
              <a:gd name="connsiteX21" fmla="*/ 1504700 w 1762830"/>
              <a:gd name="connsiteY21" fmla="*/ 62091 h 2099016"/>
              <a:gd name="connsiteX22" fmla="*/ 1471362 w 1762830"/>
              <a:gd name="connsiteY22" fmla="*/ 85903 h 2099016"/>
              <a:gd name="connsiteX23" fmla="*/ 1242762 w 1762830"/>
              <a:gd name="connsiteY23" fmla="*/ 178 h 2099016"/>
              <a:gd name="connsiteX24" fmla="*/ 1133225 w 1762830"/>
              <a:gd name="connsiteY24" fmla="*/ 62091 h 2099016"/>
              <a:gd name="connsiteX25" fmla="*/ 961775 w 1762830"/>
              <a:gd name="connsiteY25" fmla="*/ 14466 h 2099016"/>
              <a:gd name="connsiteX26" fmla="*/ 866525 w 1762830"/>
              <a:gd name="connsiteY26" fmla="*/ 85903 h 2099016"/>
              <a:gd name="connsiteX27" fmla="*/ 737937 w 1762830"/>
              <a:gd name="connsiteY27" fmla="*/ 100191 h 2099016"/>
              <a:gd name="connsiteX28" fmla="*/ 556962 w 1762830"/>
              <a:gd name="connsiteY28" fmla="*/ 276403 h 2099016"/>
              <a:gd name="connsiteX29" fmla="*/ 499812 w 1762830"/>
              <a:gd name="connsiteY29" fmla="*/ 485953 h 2099016"/>
              <a:gd name="connsiteX30" fmla="*/ 514100 w 1762830"/>
              <a:gd name="connsiteY30" fmla="*/ 709791 h 2099016"/>
              <a:gd name="connsiteX31" fmla="*/ 580775 w 1762830"/>
              <a:gd name="connsiteY31" fmla="*/ 1014591 h 2099016"/>
              <a:gd name="connsiteX32" fmla="*/ 580775 w 1762830"/>
              <a:gd name="connsiteY32" fmla="*/ 1114603 h 2099016"/>
              <a:gd name="connsiteX33" fmla="*/ 604587 w 1762830"/>
              <a:gd name="connsiteY33" fmla="*/ 1166991 h 2099016"/>
              <a:gd name="connsiteX34" fmla="*/ 590300 w 1762830"/>
              <a:gd name="connsiteY34" fmla="*/ 1247953 h 2099016"/>
              <a:gd name="connsiteX35" fmla="*/ 523625 w 1762830"/>
              <a:gd name="connsiteY35" fmla="*/ 1276528 h 2099016"/>
              <a:gd name="connsiteX36" fmla="*/ 328362 w 1762830"/>
              <a:gd name="connsiteY36" fmla="*/ 1519416 h 2099016"/>
              <a:gd name="connsiteX37" fmla="*/ 147387 w 1762830"/>
              <a:gd name="connsiteY37" fmla="*/ 1738491 h 2099016"/>
              <a:gd name="connsiteX38" fmla="*/ 87856 w 1762830"/>
              <a:gd name="connsiteY38" fmla="*/ 2071865 h 2099016"/>
              <a:gd name="connsiteX0" fmla="*/ 87856 w 1762830"/>
              <a:gd name="connsiteY0" fmla="*/ 2071865 h 2099016"/>
              <a:gd name="connsiteX1" fmla="*/ 1414212 w 1762830"/>
              <a:gd name="connsiteY1" fmla="*/ 2071866 h 2099016"/>
              <a:gd name="connsiteX2" fmla="*/ 1395162 w 1762830"/>
              <a:gd name="connsiteY2" fmla="*/ 2009953 h 2099016"/>
              <a:gd name="connsiteX3" fmla="*/ 1338012 w 1762830"/>
              <a:gd name="connsiteY3" fmla="*/ 1843266 h 2099016"/>
              <a:gd name="connsiteX4" fmla="*/ 1233237 w 1762830"/>
              <a:gd name="connsiteY4" fmla="*/ 1738491 h 2099016"/>
              <a:gd name="connsiteX5" fmla="*/ 1199900 w 1762830"/>
              <a:gd name="connsiteY5" fmla="*/ 1547991 h 2099016"/>
              <a:gd name="connsiteX6" fmla="*/ 1323725 w 1762830"/>
              <a:gd name="connsiteY6" fmla="*/ 1457503 h 2099016"/>
              <a:gd name="connsiteX7" fmla="*/ 1514225 w 1762830"/>
              <a:gd name="connsiteY7" fmla="*/ 1486078 h 2099016"/>
              <a:gd name="connsiteX8" fmla="*/ 1580900 w 1762830"/>
              <a:gd name="connsiteY8" fmla="*/ 1333678 h 2099016"/>
              <a:gd name="connsiteX9" fmla="*/ 1542800 w 1762830"/>
              <a:gd name="connsiteY9" fmla="*/ 1286053 h 2099016"/>
              <a:gd name="connsiteX10" fmla="*/ 1595187 w 1762830"/>
              <a:gd name="connsiteY10" fmla="*/ 1233666 h 2099016"/>
              <a:gd name="connsiteX11" fmla="*/ 1528512 w 1762830"/>
              <a:gd name="connsiteY11" fmla="*/ 1176516 h 2099016"/>
              <a:gd name="connsiteX12" fmla="*/ 1633287 w 1762830"/>
              <a:gd name="connsiteY12" fmla="*/ 1143178 h 2099016"/>
              <a:gd name="connsiteX13" fmla="*/ 1661862 w 1762830"/>
              <a:gd name="connsiteY13" fmla="*/ 1105078 h 2099016"/>
              <a:gd name="connsiteX14" fmla="*/ 1709487 w 1762830"/>
              <a:gd name="connsiteY14" fmla="*/ 1052691 h 2099016"/>
              <a:gd name="connsiteX15" fmla="*/ 1761875 w 1762830"/>
              <a:gd name="connsiteY15" fmla="*/ 1014591 h 2099016"/>
              <a:gd name="connsiteX16" fmla="*/ 1661862 w 1762830"/>
              <a:gd name="connsiteY16" fmla="*/ 814566 h 2099016"/>
              <a:gd name="connsiteX17" fmla="*/ 1738062 w 1762830"/>
              <a:gd name="connsiteY17" fmla="*/ 671691 h 2099016"/>
              <a:gd name="connsiteX18" fmla="*/ 1695200 w 1762830"/>
              <a:gd name="connsiteY18" fmla="*/ 628828 h 2099016"/>
              <a:gd name="connsiteX19" fmla="*/ 1628525 w 1762830"/>
              <a:gd name="connsiteY19" fmla="*/ 366891 h 2099016"/>
              <a:gd name="connsiteX20" fmla="*/ 1661862 w 1762830"/>
              <a:gd name="connsiteY20" fmla="*/ 276403 h 2099016"/>
              <a:gd name="connsiteX21" fmla="*/ 1504700 w 1762830"/>
              <a:gd name="connsiteY21" fmla="*/ 62091 h 2099016"/>
              <a:gd name="connsiteX22" fmla="*/ 1471362 w 1762830"/>
              <a:gd name="connsiteY22" fmla="*/ 85903 h 2099016"/>
              <a:gd name="connsiteX23" fmla="*/ 1242762 w 1762830"/>
              <a:gd name="connsiteY23" fmla="*/ 178 h 2099016"/>
              <a:gd name="connsiteX24" fmla="*/ 1133225 w 1762830"/>
              <a:gd name="connsiteY24" fmla="*/ 62091 h 2099016"/>
              <a:gd name="connsiteX25" fmla="*/ 961775 w 1762830"/>
              <a:gd name="connsiteY25" fmla="*/ 14466 h 2099016"/>
              <a:gd name="connsiteX26" fmla="*/ 866525 w 1762830"/>
              <a:gd name="connsiteY26" fmla="*/ 85903 h 2099016"/>
              <a:gd name="connsiteX27" fmla="*/ 737937 w 1762830"/>
              <a:gd name="connsiteY27" fmla="*/ 100191 h 2099016"/>
              <a:gd name="connsiteX28" fmla="*/ 556962 w 1762830"/>
              <a:gd name="connsiteY28" fmla="*/ 276403 h 2099016"/>
              <a:gd name="connsiteX29" fmla="*/ 499812 w 1762830"/>
              <a:gd name="connsiteY29" fmla="*/ 485953 h 2099016"/>
              <a:gd name="connsiteX30" fmla="*/ 514100 w 1762830"/>
              <a:gd name="connsiteY30" fmla="*/ 709791 h 2099016"/>
              <a:gd name="connsiteX31" fmla="*/ 580775 w 1762830"/>
              <a:gd name="connsiteY31" fmla="*/ 1014591 h 2099016"/>
              <a:gd name="connsiteX32" fmla="*/ 580775 w 1762830"/>
              <a:gd name="connsiteY32" fmla="*/ 1114603 h 2099016"/>
              <a:gd name="connsiteX33" fmla="*/ 604587 w 1762830"/>
              <a:gd name="connsiteY33" fmla="*/ 1166991 h 2099016"/>
              <a:gd name="connsiteX34" fmla="*/ 590300 w 1762830"/>
              <a:gd name="connsiteY34" fmla="*/ 1247953 h 2099016"/>
              <a:gd name="connsiteX35" fmla="*/ 523625 w 1762830"/>
              <a:gd name="connsiteY35" fmla="*/ 1276528 h 2099016"/>
              <a:gd name="connsiteX36" fmla="*/ 328362 w 1762830"/>
              <a:gd name="connsiteY36" fmla="*/ 1519416 h 2099016"/>
              <a:gd name="connsiteX37" fmla="*/ 147387 w 1762830"/>
              <a:gd name="connsiteY37" fmla="*/ 1738491 h 2099016"/>
              <a:gd name="connsiteX38" fmla="*/ 87856 w 1762830"/>
              <a:gd name="connsiteY38" fmla="*/ 2071865 h 2099016"/>
              <a:gd name="connsiteX0" fmla="*/ 87856 w 1762830"/>
              <a:gd name="connsiteY0" fmla="*/ 2071865 h 2077241"/>
              <a:gd name="connsiteX1" fmla="*/ 1414212 w 1762830"/>
              <a:gd name="connsiteY1" fmla="*/ 2071866 h 2077241"/>
              <a:gd name="connsiteX2" fmla="*/ 1395162 w 1762830"/>
              <a:gd name="connsiteY2" fmla="*/ 2009953 h 2077241"/>
              <a:gd name="connsiteX3" fmla="*/ 1338012 w 1762830"/>
              <a:gd name="connsiteY3" fmla="*/ 1843266 h 2077241"/>
              <a:gd name="connsiteX4" fmla="*/ 1233237 w 1762830"/>
              <a:gd name="connsiteY4" fmla="*/ 1738491 h 2077241"/>
              <a:gd name="connsiteX5" fmla="*/ 1199900 w 1762830"/>
              <a:gd name="connsiteY5" fmla="*/ 1547991 h 2077241"/>
              <a:gd name="connsiteX6" fmla="*/ 1323725 w 1762830"/>
              <a:gd name="connsiteY6" fmla="*/ 1457503 h 2077241"/>
              <a:gd name="connsiteX7" fmla="*/ 1514225 w 1762830"/>
              <a:gd name="connsiteY7" fmla="*/ 1486078 h 2077241"/>
              <a:gd name="connsiteX8" fmla="*/ 1580900 w 1762830"/>
              <a:gd name="connsiteY8" fmla="*/ 1333678 h 2077241"/>
              <a:gd name="connsiteX9" fmla="*/ 1542800 w 1762830"/>
              <a:gd name="connsiteY9" fmla="*/ 1286053 h 2077241"/>
              <a:gd name="connsiteX10" fmla="*/ 1595187 w 1762830"/>
              <a:gd name="connsiteY10" fmla="*/ 1233666 h 2077241"/>
              <a:gd name="connsiteX11" fmla="*/ 1528512 w 1762830"/>
              <a:gd name="connsiteY11" fmla="*/ 1176516 h 2077241"/>
              <a:gd name="connsiteX12" fmla="*/ 1633287 w 1762830"/>
              <a:gd name="connsiteY12" fmla="*/ 1143178 h 2077241"/>
              <a:gd name="connsiteX13" fmla="*/ 1661862 w 1762830"/>
              <a:gd name="connsiteY13" fmla="*/ 1105078 h 2077241"/>
              <a:gd name="connsiteX14" fmla="*/ 1709487 w 1762830"/>
              <a:gd name="connsiteY14" fmla="*/ 1052691 h 2077241"/>
              <a:gd name="connsiteX15" fmla="*/ 1761875 w 1762830"/>
              <a:gd name="connsiteY15" fmla="*/ 1014591 h 2077241"/>
              <a:gd name="connsiteX16" fmla="*/ 1661862 w 1762830"/>
              <a:gd name="connsiteY16" fmla="*/ 814566 h 2077241"/>
              <a:gd name="connsiteX17" fmla="*/ 1738062 w 1762830"/>
              <a:gd name="connsiteY17" fmla="*/ 671691 h 2077241"/>
              <a:gd name="connsiteX18" fmla="*/ 1695200 w 1762830"/>
              <a:gd name="connsiteY18" fmla="*/ 628828 h 2077241"/>
              <a:gd name="connsiteX19" fmla="*/ 1628525 w 1762830"/>
              <a:gd name="connsiteY19" fmla="*/ 366891 h 2077241"/>
              <a:gd name="connsiteX20" fmla="*/ 1661862 w 1762830"/>
              <a:gd name="connsiteY20" fmla="*/ 276403 h 2077241"/>
              <a:gd name="connsiteX21" fmla="*/ 1504700 w 1762830"/>
              <a:gd name="connsiteY21" fmla="*/ 62091 h 2077241"/>
              <a:gd name="connsiteX22" fmla="*/ 1471362 w 1762830"/>
              <a:gd name="connsiteY22" fmla="*/ 85903 h 2077241"/>
              <a:gd name="connsiteX23" fmla="*/ 1242762 w 1762830"/>
              <a:gd name="connsiteY23" fmla="*/ 178 h 2077241"/>
              <a:gd name="connsiteX24" fmla="*/ 1133225 w 1762830"/>
              <a:gd name="connsiteY24" fmla="*/ 62091 h 2077241"/>
              <a:gd name="connsiteX25" fmla="*/ 961775 w 1762830"/>
              <a:gd name="connsiteY25" fmla="*/ 14466 h 2077241"/>
              <a:gd name="connsiteX26" fmla="*/ 866525 w 1762830"/>
              <a:gd name="connsiteY26" fmla="*/ 85903 h 2077241"/>
              <a:gd name="connsiteX27" fmla="*/ 737937 w 1762830"/>
              <a:gd name="connsiteY27" fmla="*/ 100191 h 2077241"/>
              <a:gd name="connsiteX28" fmla="*/ 556962 w 1762830"/>
              <a:gd name="connsiteY28" fmla="*/ 276403 h 2077241"/>
              <a:gd name="connsiteX29" fmla="*/ 499812 w 1762830"/>
              <a:gd name="connsiteY29" fmla="*/ 485953 h 2077241"/>
              <a:gd name="connsiteX30" fmla="*/ 514100 w 1762830"/>
              <a:gd name="connsiteY30" fmla="*/ 709791 h 2077241"/>
              <a:gd name="connsiteX31" fmla="*/ 580775 w 1762830"/>
              <a:gd name="connsiteY31" fmla="*/ 1014591 h 2077241"/>
              <a:gd name="connsiteX32" fmla="*/ 580775 w 1762830"/>
              <a:gd name="connsiteY32" fmla="*/ 1114603 h 2077241"/>
              <a:gd name="connsiteX33" fmla="*/ 604587 w 1762830"/>
              <a:gd name="connsiteY33" fmla="*/ 1166991 h 2077241"/>
              <a:gd name="connsiteX34" fmla="*/ 590300 w 1762830"/>
              <a:gd name="connsiteY34" fmla="*/ 1247953 h 2077241"/>
              <a:gd name="connsiteX35" fmla="*/ 523625 w 1762830"/>
              <a:gd name="connsiteY35" fmla="*/ 1276528 h 2077241"/>
              <a:gd name="connsiteX36" fmla="*/ 328362 w 1762830"/>
              <a:gd name="connsiteY36" fmla="*/ 1519416 h 2077241"/>
              <a:gd name="connsiteX37" fmla="*/ 147387 w 1762830"/>
              <a:gd name="connsiteY37" fmla="*/ 1738491 h 2077241"/>
              <a:gd name="connsiteX38" fmla="*/ 87856 w 1762830"/>
              <a:gd name="connsiteY38" fmla="*/ 2071865 h 2077241"/>
              <a:gd name="connsiteX0" fmla="*/ 2306 w 1677280"/>
              <a:gd name="connsiteY0" fmla="*/ 2071865 h 2077241"/>
              <a:gd name="connsiteX1" fmla="*/ 1328662 w 1677280"/>
              <a:gd name="connsiteY1" fmla="*/ 2071866 h 2077241"/>
              <a:gd name="connsiteX2" fmla="*/ 1309612 w 1677280"/>
              <a:gd name="connsiteY2" fmla="*/ 2009953 h 2077241"/>
              <a:gd name="connsiteX3" fmla="*/ 1252462 w 1677280"/>
              <a:gd name="connsiteY3" fmla="*/ 1843266 h 2077241"/>
              <a:gd name="connsiteX4" fmla="*/ 1147687 w 1677280"/>
              <a:gd name="connsiteY4" fmla="*/ 1738491 h 2077241"/>
              <a:gd name="connsiteX5" fmla="*/ 1114350 w 1677280"/>
              <a:gd name="connsiteY5" fmla="*/ 1547991 h 2077241"/>
              <a:gd name="connsiteX6" fmla="*/ 1238175 w 1677280"/>
              <a:gd name="connsiteY6" fmla="*/ 1457503 h 2077241"/>
              <a:gd name="connsiteX7" fmla="*/ 1428675 w 1677280"/>
              <a:gd name="connsiteY7" fmla="*/ 1486078 h 2077241"/>
              <a:gd name="connsiteX8" fmla="*/ 1495350 w 1677280"/>
              <a:gd name="connsiteY8" fmla="*/ 1333678 h 2077241"/>
              <a:gd name="connsiteX9" fmla="*/ 1457250 w 1677280"/>
              <a:gd name="connsiteY9" fmla="*/ 1286053 h 2077241"/>
              <a:gd name="connsiteX10" fmla="*/ 1509637 w 1677280"/>
              <a:gd name="connsiteY10" fmla="*/ 1233666 h 2077241"/>
              <a:gd name="connsiteX11" fmla="*/ 1442962 w 1677280"/>
              <a:gd name="connsiteY11" fmla="*/ 1176516 h 2077241"/>
              <a:gd name="connsiteX12" fmla="*/ 1547737 w 1677280"/>
              <a:gd name="connsiteY12" fmla="*/ 1143178 h 2077241"/>
              <a:gd name="connsiteX13" fmla="*/ 1576312 w 1677280"/>
              <a:gd name="connsiteY13" fmla="*/ 1105078 h 2077241"/>
              <a:gd name="connsiteX14" fmla="*/ 1623937 w 1677280"/>
              <a:gd name="connsiteY14" fmla="*/ 1052691 h 2077241"/>
              <a:gd name="connsiteX15" fmla="*/ 1676325 w 1677280"/>
              <a:gd name="connsiteY15" fmla="*/ 1014591 h 2077241"/>
              <a:gd name="connsiteX16" fmla="*/ 1576312 w 1677280"/>
              <a:gd name="connsiteY16" fmla="*/ 814566 h 2077241"/>
              <a:gd name="connsiteX17" fmla="*/ 1652512 w 1677280"/>
              <a:gd name="connsiteY17" fmla="*/ 671691 h 2077241"/>
              <a:gd name="connsiteX18" fmla="*/ 1609650 w 1677280"/>
              <a:gd name="connsiteY18" fmla="*/ 628828 h 2077241"/>
              <a:gd name="connsiteX19" fmla="*/ 1542975 w 1677280"/>
              <a:gd name="connsiteY19" fmla="*/ 366891 h 2077241"/>
              <a:gd name="connsiteX20" fmla="*/ 1576312 w 1677280"/>
              <a:gd name="connsiteY20" fmla="*/ 276403 h 2077241"/>
              <a:gd name="connsiteX21" fmla="*/ 1419150 w 1677280"/>
              <a:gd name="connsiteY21" fmla="*/ 62091 h 2077241"/>
              <a:gd name="connsiteX22" fmla="*/ 1385812 w 1677280"/>
              <a:gd name="connsiteY22" fmla="*/ 85903 h 2077241"/>
              <a:gd name="connsiteX23" fmla="*/ 1157212 w 1677280"/>
              <a:gd name="connsiteY23" fmla="*/ 178 h 2077241"/>
              <a:gd name="connsiteX24" fmla="*/ 1047675 w 1677280"/>
              <a:gd name="connsiteY24" fmla="*/ 62091 h 2077241"/>
              <a:gd name="connsiteX25" fmla="*/ 876225 w 1677280"/>
              <a:gd name="connsiteY25" fmla="*/ 14466 h 2077241"/>
              <a:gd name="connsiteX26" fmla="*/ 780975 w 1677280"/>
              <a:gd name="connsiteY26" fmla="*/ 85903 h 2077241"/>
              <a:gd name="connsiteX27" fmla="*/ 652387 w 1677280"/>
              <a:gd name="connsiteY27" fmla="*/ 100191 h 2077241"/>
              <a:gd name="connsiteX28" fmla="*/ 471412 w 1677280"/>
              <a:gd name="connsiteY28" fmla="*/ 276403 h 2077241"/>
              <a:gd name="connsiteX29" fmla="*/ 414262 w 1677280"/>
              <a:gd name="connsiteY29" fmla="*/ 485953 h 2077241"/>
              <a:gd name="connsiteX30" fmla="*/ 428550 w 1677280"/>
              <a:gd name="connsiteY30" fmla="*/ 709791 h 2077241"/>
              <a:gd name="connsiteX31" fmla="*/ 495225 w 1677280"/>
              <a:gd name="connsiteY31" fmla="*/ 1014591 h 2077241"/>
              <a:gd name="connsiteX32" fmla="*/ 495225 w 1677280"/>
              <a:gd name="connsiteY32" fmla="*/ 1114603 h 2077241"/>
              <a:gd name="connsiteX33" fmla="*/ 519037 w 1677280"/>
              <a:gd name="connsiteY33" fmla="*/ 1166991 h 2077241"/>
              <a:gd name="connsiteX34" fmla="*/ 504750 w 1677280"/>
              <a:gd name="connsiteY34" fmla="*/ 1247953 h 2077241"/>
              <a:gd name="connsiteX35" fmla="*/ 438075 w 1677280"/>
              <a:gd name="connsiteY35" fmla="*/ 1276528 h 2077241"/>
              <a:gd name="connsiteX36" fmla="*/ 242812 w 1677280"/>
              <a:gd name="connsiteY36" fmla="*/ 1519416 h 2077241"/>
              <a:gd name="connsiteX37" fmla="*/ 61837 w 1677280"/>
              <a:gd name="connsiteY37" fmla="*/ 1738491 h 2077241"/>
              <a:gd name="connsiteX38" fmla="*/ 2306 w 1677280"/>
              <a:gd name="connsiteY38" fmla="*/ 2071865 h 2077241"/>
              <a:gd name="connsiteX0" fmla="*/ 2018 w 1684136"/>
              <a:gd name="connsiteY0" fmla="*/ 2071865 h 2077241"/>
              <a:gd name="connsiteX1" fmla="*/ 1335518 w 1684136"/>
              <a:gd name="connsiteY1" fmla="*/ 2071866 h 2077241"/>
              <a:gd name="connsiteX2" fmla="*/ 1316468 w 1684136"/>
              <a:gd name="connsiteY2" fmla="*/ 2009953 h 2077241"/>
              <a:gd name="connsiteX3" fmla="*/ 1259318 w 1684136"/>
              <a:gd name="connsiteY3" fmla="*/ 1843266 h 2077241"/>
              <a:gd name="connsiteX4" fmla="*/ 1154543 w 1684136"/>
              <a:gd name="connsiteY4" fmla="*/ 1738491 h 2077241"/>
              <a:gd name="connsiteX5" fmla="*/ 1121206 w 1684136"/>
              <a:gd name="connsiteY5" fmla="*/ 1547991 h 2077241"/>
              <a:gd name="connsiteX6" fmla="*/ 1245031 w 1684136"/>
              <a:gd name="connsiteY6" fmla="*/ 1457503 h 2077241"/>
              <a:gd name="connsiteX7" fmla="*/ 1435531 w 1684136"/>
              <a:gd name="connsiteY7" fmla="*/ 1486078 h 2077241"/>
              <a:gd name="connsiteX8" fmla="*/ 1502206 w 1684136"/>
              <a:gd name="connsiteY8" fmla="*/ 1333678 h 2077241"/>
              <a:gd name="connsiteX9" fmla="*/ 1464106 w 1684136"/>
              <a:gd name="connsiteY9" fmla="*/ 1286053 h 2077241"/>
              <a:gd name="connsiteX10" fmla="*/ 1516493 w 1684136"/>
              <a:gd name="connsiteY10" fmla="*/ 1233666 h 2077241"/>
              <a:gd name="connsiteX11" fmla="*/ 1449818 w 1684136"/>
              <a:gd name="connsiteY11" fmla="*/ 1176516 h 2077241"/>
              <a:gd name="connsiteX12" fmla="*/ 1554593 w 1684136"/>
              <a:gd name="connsiteY12" fmla="*/ 1143178 h 2077241"/>
              <a:gd name="connsiteX13" fmla="*/ 1583168 w 1684136"/>
              <a:gd name="connsiteY13" fmla="*/ 1105078 h 2077241"/>
              <a:gd name="connsiteX14" fmla="*/ 1630793 w 1684136"/>
              <a:gd name="connsiteY14" fmla="*/ 1052691 h 2077241"/>
              <a:gd name="connsiteX15" fmla="*/ 1683181 w 1684136"/>
              <a:gd name="connsiteY15" fmla="*/ 1014591 h 2077241"/>
              <a:gd name="connsiteX16" fmla="*/ 1583168 w 1684136"/>
              <a:gd name="connsiteY16" fmla="*/ 814566 h 2077241"/>
              <a:gd name="connsiteX17" fmla="*/ 1659368 w 1684136"/>
              <a:gd name="connsiteY17" fmla="*/ 671691 h 2077241"/>
              <a:gd name="connsiteX18" fmla="*/ 1616506 w 1684136"/>
              <a:gd name="connsiteY18" fmla="*/ 628828 h 2077241"/>
              <a:gd name="connsiteX19" fmla="*/ 1549831 w 1684136"/>
              <a:gd name="connsiteY19" fmla="*/ 366891 h 2077241"/>
              <a:gd name="connsiteX20" fmla="*/ 1583168 w 1684136"/>
              <a:gd name="connsiteY20" fmla="*/ 276403 h 2077241"/>
              <a:gd name="connsiteX21" fmla="*/ 1426006 w 1684136"/>
              <a:gd name="connsiteY21" fmla="*/ 62091 h 2077241"/>
              <a:gd name="connsiteX22" fmla="*/ 1392668 w 1684136"/>
              <a:gd name="connsiteY22" fmla="*/ 85903 h 2077241"/>
              <a:gd name="connsiteX23" fmla="*/ 1164068 w 1684136"/>
              <a:gd name="connsiteY23" fmla="*/ 178 h 2077241"/>
              <a:gd name="connsiteX24" fmla="*/ 1054531 w 1684136"/>
              <a:gd name="connsiteY24" fmla="*/ 62091 h 2077241"/>
              <a:gd name="connsiteX25" fmla="*/ 883081 w 1684136"/>
              <a:gd name="connsiteY25" fmla="*/ 14466 h 2077241"/>
              <a:gd name="connsiteX26" fmla="*/ 787831 w 1684136"/>
              <a:gd name="connsiteY26" fmla="*/ 85903 h 2077241"/>
              <a:gd name="connsiteX27" fmla="*/ 659243 w 1684136"/>
              <a:gd name="connsiteY27" fmla="*/ 100191 h 2077241"/>
              <a:gd name="connsiteX28" fmla="*/ 478268 w 1684136"/>
              <a:gd name="connsiteY28" fmla="*/ 276403 h 2077241"/>
              <a:gd name="connsiteX29" fmla="*/ 421118 w 1684136"/>
              <a:gd name="connsiteY29" fmla="*/ 485953 h 2077241"/>
              <a:gd name="connsiteX30" fmla="*/ 435406 w 1684136"/>
              <a:gd name="connsiteY30" fmla="*/ 709791 h 2077241"/>
              <a:gd name="connsiteX31" fmla="*/ 502081 w 1684136"/>
              <a:gd name="connsiteY31" fmla="*/ 1014591 h 2077241"/>
              <a:gd name="connsiteX32" fmla="*/ 502081 w 1684136"/>
              <a:gd name="connsiteY32" fmla="*/ 1114603 h 2077241"/>
              <a:gd name="connsiteX33" fmla="*/ 525893 w 1684136"/>
              <a:gd name="connsiteY33" fmla="*/ 1166991 h 2077241"/>
              <a:gd name="connsiteX34" fmla="*/ 511606 w 1684136"/>
              <a:gd name="connsiteY34" fmla="*/ 1247953 h 2077241"/>
              <a:gd name="connsiteX35" fmla="*/ 444931 w 1684136"/>
              <a:gd name="connsiteY35" fmla="*/ 1276528 h 2077241"/>
              <a:gd name="connsiteX36" fmla="*/ 249668 w 1684136"/>
              <a:gd name="connsiteY36" fmla="*/ 1519416 h 2077241"/>
              <a:gd name="connsiteX37" fmla="*/ 68693 w 1684136"/>
              <a:gd name="connsiteY37" fmla="*/ 1738491 h 2077241"/>
              <a:gd name="connsiteX38" fmla="*/ 2018 w 1684136"/>
              <a:gd name="connsiteY38" fmla="*/ 2071865 h 207724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6468 w 1684136"/>
              <a:gd name="connsiteY2" fmla="*/ 2009953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6468 w 1684136"/>
              <a:gd name="connsiteY2" fmla="*/ 2009953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6468 w 1684136"/>
              <a:gd name="connsiteY2" fmla="*/ 2009953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4087 w 1684136"/>
              <a:gd name="connsiteY2" fmla="*/ 1948040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14087 w 1684136"/>
              <a:gd name="connsiteY2" fmla="*/ 1948040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14087 w 1684136"/>
              <a:gd name="connsiteY2" fmla="*/ 1948040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14087 w 1684136"/>
              <a:gd name="connsiteY2" fmla="*/ 1948040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24765 w 1684136"/>
              <a:gd name="connsiteY2" fmla="*/ 1960498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24765 w 1684136"/>
              <a:gd name="connsiteY2" fmla="*/ 1960498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35443 w 1684136"/>
              <a:gd name="connsiteY2" fmla="*/ 1983633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35443 w 1684136"/>
              <a:gd name="connsiteY2" fmla="*/ 1983633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59318 w 1684136"/>
              <a:gd name="connsiteY3" fmla="*/ 1843266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59318 w 1684136"/>
              <a:gd name="connsiteY3" fmla="*/ 1843266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71740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61062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61062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64106 w 1684136"/>
              <a:gd name="connsiteY9" fmla="*/ 1286053 h 2076782"/>
              <a:gd name="connsiteX10" fmla="*/ 1546746 w 1684136"/>
              <a:gd name="connsiteY10" fmla="*/ 1247903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57415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57415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57415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287"/>
              <a:gd name="connsiteY0" fmla="*/ 2071865 h 2076782"/>
              <a:gd name="connsiteX1" fmla="*/ 1349805 w 1684287"/>
              <a:gd name="connsiteY1" fmla="*/ 2074248 h 2076782"/>
              <a:gd name="connsiteX2" fmla="*/ 1335443 w 1684287"/>
              <a:gd name="connsiteY2" fmla="*/ 1983633 h 2076782"/>
              <a:gd name="connsiteX3" fmla="*/ 1245081 w 1684287"/>
              <a:gd name="connsiteY3" fmla="*/ 1825470 h 2076782"/>
              <a:gd name="connsiteX4" fmla="*/ 1183017 w 1684287"/>
              <a:gd name="connsiteY4" fmla="*/ 1738491 h 2076782"/>
              <a:gd name="connsiteX5" fmla="*/ 1137222 w 1684287"/>
              <a:gd name="connsiteY5" fmla="*/ 1572906 h 2076782"/>
              <a:gd name="connsiteX6" fmla="*/ 1253929 w 1684287"/>
              <a:gd name="connsiteY6" fmla="*/ 1464621 h 2076782"/>
              <a:gd name="connsiteX7" fmla="*/ 1455107 w 1684287"/>
              <a:gd name="connsiteY7" fmla="*/ 1475400 h 2076782"/>
              <a:gd name="connsiteX8" fmla="*/ 1514663 w 1684287"/>
              <a:gd name="connsiteY8" fmla="*/ 1371050 h 2076782"/>
              <a:gd name="connsiteX9" fmla="*/ 1485461 w 1684287"/>
              <a:gd name="connsiteY9" fmla="*/ 1305629 h 2076782"/>
              <a:gd name="connsiteX10" fmla="*/ 1543187 w 1684287"/>
              <a:gd name="connsiteY10" fmla="*/ 1239005 h 2076782"/>
              <a:gd name="connsiteX11" fmla="*/ 1449819 w 1684287"/>
              <a:gd name="connsiteY11" fmla="*/ 1194313 h 2076782"/>
              <a:gd name="connsiteX12" fmla="*/ 1554593 w 1684287"/>
              <a:gd name="connsiteY12" fmla="*/ 1157415 h 2076782"/>
              <a:gd name="connsiteX13" fmla="*/ 1583168 w 1684287"/>
              <a:gd name="connsiteY13" fmla="*/ 1105078 h 2076782"/>
              <a:gd name="connsiteX14" fmla="*/ 1630793 w 1684287"/>
              <a:gd name="connsiteY14" fmla="*/ 1052691 h 2076782"/>
              <a:gd name="connsiteX15" fmla="*/ 1683181 w 1684287"/>
              <a:gd name="connsiteY15" fmla="*/ 1014591 h 2076782"/>
              <a:gd name="connsiteX16" fmla="*/ 1583168 w 1684287"/>
              <a:gd name="connsiteY16" fmla="*/ 814566 h 2076782"/>
              <a:gd name="connsiteX17" fmla="*/ 1659368 w 1684287"/>
              <a:gd name="connsiteY17" fmla="*/ 671691 h 2076782"/>
              <a:gd name="connsiteX18" fmla="*/ 1616506 w 1684287"/>
              <a:gd name="connsiteY18" fmla="*/ 628828 h 2076782"/>
              <a:gd name="connsiteX19" fmla="*/ 1549831 w 1684287"/>
              <a:gd name="connsiteY19" fmla="*/ 366891 h 2076782"/>
              <a:gd name="connsiteX20" fmla="*/ 1583168 w 1684287"/>
              <a:gd name="connsiteY20" fmla="*/ 276403 h 2076782"/>
              <a:gd name="connsiteX21" fmla="*/ 1426006 w 1684287"/>
              <a:gd name="connsiteY21" fmla="*/ 62091 h 2076782"/>
              <a:gd name="connsiteX22" fmla="*/ 1392668 w 1684287"/>
              <a:gd name="connsiteY22" fmla="*/ 85903 h 2076782"/>
              <a:gd name="connsiteX23" fmla="*/ 1164068 w 1684287"/>
              <a:gd name="connsiteY23" fmla="*/ 178 h 2076782"/>
              <a:gd name="connsiteX24" fmla="*/ 1054531 w 1684287"/>
              <a:gd name="connsiteY24" fmla="*/ 62091 h 2076782"/>
              <a:gd name="connsiteX25" fmla="*/ 883081 w 1684287"/>
              <a:gd name="connsiteY25" fmla="*/ 14466 h 2076782"/>
              <a:gd name="connsiteX26" fmla="*/ 787831 w 1684287"/>
              <a:gd name="connsiteY26" fmla="*/ 85903 h 2076782"/>
              <a:gd name="connsiteX27" fmla="*/ 659243 w 1684287"/>
              <a:gd name="connsiteY27" fmla="*/ 100191 h 2076782"/>
              <a:gd name="connsiteX28" fmla="*/ 478268 w 1684287"/>
              <a:gd name="connsiteY28" fmla="*/ 276403 h 2076782"/>
              <a:gd name="connsiteX29" fmla="*/ 421118 w 1684287"/>
              <a:gd name="connsiteY29" fmla="*/ 485953 h 2076782"/>
              <a:gd name="connsiteX30" fmla="*/ 435406 w 1684287"/>
              <a:gd name="connsiteY30" fmla="*/ 709791 h 2076782"/>
              <a:gd name="connsiteX31" fmla="*/ 502081 w 1684287"/>
              <a:gd name="connsiteY31" fmla="*/ 1014591 h 2076782"/>
              <a:gd name="connsiteX32" fmla="*/ 502081 w 1684287"/>
              <a:gd name="connsiteY32" fmla="*/ 1114603 h 2076782"/>
              <a:gd name="connsiteX33" fmla="*/ 525893 w 1684287"/>
              <a:gd name="connsiteY33" fmla="*/ 1166991 h 2076782"/>
              <a:gd name="connsiteX34" fmla="*/ 511606 w 1684287"/>
              <a:gd name="connsiteY34" fmla="*/ 1247953 h 2076782"/>
              <a:gd name="connsiteX35" fmla="*/ 444931 w 1684287"/>
              <a:gd name="connsiteY35" fmla="*/ 1276528 h 2076782"/>
              <a:gd name="connsiteX36" fmla="*/ 249668 w 1684287"/>
              <a:gd name="connsiteY36" fmla="*/ 1519416 h 2076782"/>
              <a:gd name="connsiteX37" fmla="*/ 68693 w 1684287"/>
              <a:gd name="connsiteY37" fmla="*/ 1738491 h 2076782"/>
              <a:gd name="connsiteX38" fmla="*/ 2018 w 1684287"/>
              <a:gd name="connsiteY38" fmla="*/ 2071865 h 2076782"/>
              <a:gd name="connsiteX0" fmla="*/ 2018 w 1701712"/>
              <a:gd name="connsiteY0" fmla="*/ 2071865 h 2076782"/>
              <a:gd name="connsiteX1" fmla="*/ 1349805 w 1701712"/>
              <a:gd name="connsiteY1" fmla="*/ 2074248 h 2076782"/>
              <a:gd name="connsiteX2" fmla="*/ 1335443 w 1701712"/>
              <a:gd name="connsiteY2" fmla="*/ 1983633 h 2076782"/>
              <a:gd name="connsiteX3" fmla="*/ 1245081 w 1701712"/>
              <a:gd name="connsiteY3" fmla="*/ 1825470 h 2076782"/>
              <a:gd name="connsiteX4" fmla="*/ 1183017 w 1701712"/>
              <a:gd name="connsiteY4" fmla="*/ 1738491 h 2076782"/>
              <a:gd name="connsiteX5" fmla="*/ 1137222 w 1701712"/>
              <a:gd name="connsiteY5" fmla="*/ 1572906 h 2076782"/>
              <a:gd name="connsiteX6" fmla="*/ 1253929 w 1701712"/>
              <a:gd name="connsiteY6" fmla="*/ 1464621 h 2076782"/>
              <a:gd name="connsiteX7" fmla="*/ 1455107 w 1701712"/>
              <a:gd name="connsiteY7" fmla="*/ 1475400 h 2076782"/>
              <a:gd name="connsiteX8" fmla="*/ 1514663 w 1701712"/>
              <a:gd name="connsiteY8" fmla="*/ 1371050 h 2076782"/>
              <a:gd name="connsiteX9" fmla="*/ 1485461 w 1701712"/>
              <a:gd name="connsiteY9" fmla="*/ 1305629 h 2076782"/>
              <a:gd name="connsiteX10" fmla="*/ 1543187 w 1701712"/>
              <a:gd name="connsiteY10" fmla="*/ 1239005 h 2076782"/>
              <a:gd name="connsiteX11" fmla="*/ 1449819 w 1701712"/>
              <a:gd name="connsiteY11" fmla="*/ 1194313 h 2076782"/>
              <a:gd name="connsiteX12" fmla="*/ 1554593 w 1701712"/>
              <a:gd name="connsiteY12" fmla="*/ 1157415 h 2076782"/>
              <a:gd name="connsiteX13" fmla="*/ 1583168 w 1701712"/>
              <a:gd name="connsiteY13" fmla="*/ 1105078 h 2076782"/>
              <a:gd name="connsiteX14" fmla="*/ 1630793 w 1701712"/>
              <a:gd name="connsiteY14" fmla="*/ 1052691 h 2076782"/>
              <a:gd name="connsiteX15" fmla="*/ 1700977 w 1701712"/>
              <a:gd name="connsiteY15" fmla="*/ 1014591 h 2076782"/>
              <a:gd name="connsiteX16" fmla="*/ 1583168 w 1701712"/>
              <a:gd name="connsiteY16" fmla="*/ 814566 h 2076782"/>
              <a:gd name="connsiteX17" fmla="*/ 1659368 w 1701712"/>
              <a:gd name="connsiteY17" fmla="*/ 671691 h 2076782"/>
              <a:gd name="connsiteX18" fmla="*/ 1616506 w 1701712"/>
              <a:gd name="connsiteY18" fmla="*/ 628828 h 2076782"/>
              <a:gd name="connsiteX19" fmla="*/ 1549831 w 1701712"/>
              <a:gd name="connsiteY19" fmla="*/ 366891 h 2076782"/>
              <a:gd name="connsiteX20" fmla="*/ 1583168 w 1701712"/>
              <a:gd name="connsiteY20" fmla="*/ 276403 h 2076782"/>
              <a:gd name="connsiteX21" fmla="*/ 1426006 w 1701712"/>
              <a:gd name="connsiteY21" fmla="*/ 62091 h 2076782"/>
              <a:gd name="connsiteX22" fmla="*/ 1392668 w 1701712"/>
              <a:gd name="connsiteY22" fmla="*/ 85903 h 2076782"/>
              <a:gd name="connsiteX23" fmla="*/ 1164068 w 1701712"/>
              <a:gd name="connsiteY23" fmla="*/ 178 h 2076782"/>
              <a:gd name="connsiteX24" fmla="*/ 1054531 w 1701712"/>
              <a:gd name="connsiteY24" fmla="*/ 62091 h 2076782"/>
              <a:gd name="connsiteX25" fmla="*/ 883081 w 1701712"/>
              <a:gd name="connsiteY25" fmla="*/ 14466 h 2076782"/>
              <a:gd name="connsiteX26" fmla="*/ 787831 w 1701712"/>
              <a:gd name="connsiteY26" fmla="*/ 85903 h 2076782"/>
              <a:gd name="connsiteX27" fmla="*/ 659243 w 1701712"/>
              <a:gd name="connsiteY27" fmla="*/ 100191 h 2076782"/>
              <a:gd name="connsiteX28" fmla="*/ 478268 w 1701712"/>
              <a:gd name="connsiteY28" fmla="*/ 276403 h 2076782"/>
              <a:gd name="connsiteX29" fmla="*/ 421118 w 1701712"/>
              <a:gd name="connsiteY29" fmla="*/ 485953 h 2076782"/>
              <a:gd name="connsiteX30" fmla="*/ 435406 w 1701712"/>
              <a:gd name="connsiteY30" fmla="*/ 709791 h 2076782"/>
              <a:gd name="connsiteX31" fmla="*/ 502081 w 1701712"/>
              <a:gd name="connsiteY31" fmla="*/ 1014591 h 2076782"/>
              <a:gd name="connsiteX32" fmla="*/ 502081 w 1701712"/>
              <a:gd name="connsiteY32" fmla="*/ 1114603 h 2076782"/>
              <a:gd name="connsiteX33" fmla="*/ 525893 w 1701712"/>
              <a:gd name="connsiteY33" fmla="*/ 1166991 h 2076782"/>
              <a:gd name="connsiteX34" fmla="*/ 511606 w 1701712"/>
              <a:gd name="connsiteY34" fmla="*/ 1247953 h 2076782"/>
              <a:gd name="connsiteX35" fmla="*/ 444931 w 1701712"/>
              <a:gd name="connsiteY35" fmla="*/ 1276528 h 2076782"/>
              <a:gd name="connsiteX36" fmla="*/ 249668 w 1701712"/>
              <a:gd name="connsiteY36" fmla="*/ 1519416 h 2076782"/>
              <a:gd name="connsiteX37" fmla="*/ 68693 w 1701712"/>
              <a:gd name="connsiteY37" fmla="*/ 1738491 h 2076782"/>
              <a:gd name="connsiteX38" fmla="*/ 2018 w 1701712"/>
              <a:gd name="connsiteY38" fmla="*/ 2071865 h 2076782"/>
              <a:gd name="connsiteX0" fmla="*/ 2018 w 1701290"/>
              <a:gd name="connsiteY0" fmla="*/ 2071865 h 2076782"/>
              <a:gd name="connsiteX1" fmla="*/ 1349805 w 1701290"/>
              <a:gd name="connsiteY1" fmla="*/ 2074248 h 2076782"/>
              <a:gd name="connsiteX2" fmla="*/ 1335443 w 1701290"/>
              <a:gd name="connsiteY2" fmla="*/ 1983633 h 2076782"/>
              <a:gd name="connsiteX3" fmla="*/ 1245081 w 1701290"/>
              <a:gd name="connsiteY3" fmla="*/ 1825470 h 2076782"/>
              <a:gd name="connsiteX4" fmla="*/ 1183017 w 1701290"/>
              <a:gd name="connsiteY4" fmla="*/ 1738491 h 2076782"/>
              <a:gd name="connsiteX5" fmla="*/ 1137222 w 1701290"/>
              <a:gd name="connsiteY5" fmla="*/ 1572906 h 2076782"/>
              <a:gd name="connsiteX6" fmla="*/ 1253929 w 1701290"/>
              <a:gd name="connsiteY6" fmla="*/ 1464621 h 2076782"/>
              <a:gd name="connsiteX7" fmla="*/ 1455107 w 1701290"/>
              <a:gd name="connsiteY7" fmla="*/ 1475400 h 2076782"/>
              <a:gd name="connsiteX8" fmla="*/ 1514663 w 1701290"/>
              <a:gd name="connsiteY8" fmla="*/ 1371050 h 2076782"/>
              <a:gd name="connsiteX9" fmla="*/ 1485461 w 1701290"/>
              <a:gd name="connsiteY9" fmla="*/ 1305629 h 2076782"/>
              <a:gd name="connsiteX10" fmla="*/ 1543187 w 1701290"/>
              <a:gd name="connsiteY10" fmla="*/ 1239005 h 2076782"/>
              <a:gd name="connsiteX11" fmla="*/ 1449819 w 1701290"/>
              <a:gd name="connsiteY11" fmla="*/ 1194313 h 2076782"/>
              <a:gd name="connsiteX12" fmla="*/ 1554593 w 1701290"/>
              <a:gd name="connsiteY12" fmla="*/ 1157415 h 2076782"/>
              <a:gd name="connsiteX13" fmla="*/ 1583168 w 1701290"/>
              <a:gd name="connsiteY13" fmla="*/ 1105078 h 2076782"/>
              <a:gd name="connsiteX14" fmla="*/ 1630793 w 1701290"/>
              <a:gd name="connsiteY14" fmla="*/ 1052691 h 2076782"/>
              <a:gd name="connsiteX15" fmla="*/ 1700977 w 1701290"/>
              <a:gd name="connsiteY15" fmla="*/ 1014591 h 2076782"/>
              <a:gd name="connsiteX16" fmla="*/ 1600964 w 1701290"/>
              <a:gd name="connsiteY16" fmla="*/ 819905 h 2076782"/>
              <a:gd name="connsiteX17" fmla="*/ 1659368 w 1701290"/>
              <a:gd name="connsiteY17" fmla="*/ 671691 h 2076782"/>
              <a:gd name="connsiteX18" fmla="*/ 1616506 w 1701290"/>
              <a:gd name="connsiteY18" fmla="*/ 628828 h 2076782"/>
              <a:gd name="connsiteX19" fmla="*/ 1549831 w 1701290"/>
              <a:gd name="connsiteY19" fmla="*/ 366891 h 2076782"/>
              <a:gd name="connsiteX20" fmla="*/ 1583168 w 1701290"/>
              <a:gd name="connsiteY20" fmla="*/ 276403 h 2076782"/>
              <a:gd name="connsiteX21" fmla="*/ 1426006 w 1701290"/>
              <a:gd name="connsiteY21" fmla="*/ 62091 h 2076782"/>
              <a:gd name="connsiteX22" fmla="*/ 1392668 w 1701290"/>
              <a:gd name="connsiteY22" fmla="*/ 85903 h 2076782"/>
              <a:gd name="connsiteX23" fmla="*/ 1164068 w 1701290"/>
              <a:gd name="connsiteY23" fmla="*/ 178 h 2076782"/>
              <a:gd name="connsiteX24" fmla="*/ 1054531 w 1701290"/>
              <a:gd name="connsiteY24" fmla="*/ 62091 h 2076782"/>
              <a:gd name="connsiteX25" fmla="*/ 883081 w 1701290"/>
              <a:gd name="connsiteY25" fmla="*/ 14466 h 2076782"/>
              <a:gd name="connsiteX26" fmla="*/ 787831 w 1701290"/>
              <a:gd name="connsiteY26" fmla="*/ 85903 h 2076782"/>
              <a:gd name="connsiteX27" fmla="*/ 659243 w 1701290"/>
              <a:gd name="connsiteY27" fmla="*/ 100191 h 2076782"/>
              <a:gd name="connsiteX28" fmla="*/ 478268 w 1701290"/>
              <a:gd name="connsiteY28" fmla="*/ 276403 h 2076782"/>
              <a:gd name="connsiteX29" fmla="*/ 421118 w 1701290"/>
              <a:gd name="connsiteY29" fmla="*/ 485953 h 2076782"/>
              <a:gd name="connsiteX30" fmla="*/ 435406 w 1701290"/>
              <a:gd name="connsiteY30" fmla="*/ 709791 h 2076782"/>
              <a:gd name="connsiteX31" fmla="*/ 502081 w 1701290"/>
              <a:gd name="connsiteY31" fmla="*/ 1014591 h 2076782"/>
              <a:gd name="connsiteX32" fmla="*/ 502081 w 1701290"/>
              <a:gd name="connsiteY32" fmla="*/ 1114603 h 2076782"/>
              <a:gd name="connsiteX33" fmla="*/ 525893 w 1701290"/>
              <a:gd name="connsiteY33" fmla="*/ 1166991 h 2076782"/>
              <a:gd name="connsiteX34" fmla="*/ 511606 w 1701290"/>
              <a:gd name="connsiteY34" fmla="*/ 1247953 h 2076782"/>
              <a:gd name="connsiteX35" fmla="*/ 444931 w 1701290"/>
              <a:gd name="connsiteY35" fmla="*/ 1276528 h 2076782"/>
              <a:gd name="connsiteX36" fmla="*/ 249668 w 1701290"/>
              <a:gd name="connsiteY36" fmla="*/ 1519416 h 2076782"/>
              <a:gd name="connsiteX37" fmla="*/ 68693 w 1701290"/>
              <a:gd name="connsiteY37" fmla="*/ 1738491 h 2076782"/>
              <a:gd name="connsiteX38" fmla="*/ 2018 w 1701290"/>
              <a:gd name="connsiteY38" fmla="*/ 2071865 h 2076782"/>
              <a:gd name="connsiteX0" fmla="*/ 2018 w 1701290"/>
              <a:gd name="connsiteY0" fmla="*/ 2071865 h 2076782"/>
              <a:gd name="connsiteX1" fmla="*/ 1349805 w 1701290"/>
              <a:gd name="connsiteY1" fmla="*/ 2074248 h 2076782"/>
              <a:gd name="connsiteX2" fmla="*/ 1335443 w 1701290"/>
              <a:gd name="connsiteY2" fmla="*/ 1983633 h 2076782"/>
              <a:gd name="connsiteX3" fmla="*/ 1245081 w 1701290"/>
              <a:gd name="connsiteY3" fmla="*/ 1825470 h 2076782"/>
              <a:gd name="connsiteX4" fmla="*/ 1183017 w 1701290"/>
              <a:gd name="connsiteY4" fmla="*/ 1738491 h 2076782"/>
              <a:gd name="connsiteX5" fmla="*/ 1137222 w 1701290"/>
              <a:gd name="connsiteY5" fmla="*/ 1572906 h 2076782"/>
              <a:gd name="connsiteX6" fmla="*/ 1253929 w 1701290"/>
              <a:gd name="connsiteY6" fmla="*/ 1464621 h 2076782"/>
              <a:gd name="connsiteX7" fmla="*/ 1455107 w 1701290"/>
              <a:gd name="connsiteY7" fmla="*/ 1475400 h 2076782"/>
              <a:gd name="connsiteX8" fmla="*/ 1514663 w 1701290"/>
              <a:gd name="connsiteY8" fmla="*/ 1371050 h 2076782"/>
              <a:gd name="connsiteX9" fmla="*/ 1485461 w 1701290"/>
              <a:gd name="connsiteY9" fmla="*/ 1305629 h 2076782"/>
              <a:gd name="connsiteX10" fmla="*/ 1543187 w 1701290"/>
              <a:gd name="connsiteY10" fmla="*/ 1239005 h 2076782"/>
              <a:gd name="connsiteX11" fmla="*/ 1449819 w 1701290"/>
              <a:gd name="connsiteY11" fmla="*/ 1194313 h 2076782"/>
              <a:gd name="connsiteX12" fmla="*/ 1554593 w 1701290"/>
              <a:gd name="connsiteY12" fmla="*/ 1157415 h 2076782"/>
              <a:gd name="connsiteX13" fmla="*/ 1583168 w 1701290"/>
              <a:gd name="connsiteY13" fmla="*/ 1105078 h 2076782"/>
              <a:gd name="connsiteX14" fmla="*/ 1630793 w 1701290"/>
              <a:gd name="connsiteY14" fmla="*/ 1052691 h 2076782"/>
              <a:gd name="connsiteX15" fmla="*/ 1700977 w 1701290"/>
              <a:gd name="connsiteY15" fmla="*/ 1014591 h 2076782"/>
              <a:gd name="connsiteX16" fmla="*/ 1600964 w 1701290"/>
              <a:gd name="connsiteY16" fmla="*/ 819905 h 2076782"/>
              <a:gd name="connsiteX17" fmla="*/ 1659368 w 1701290"/>
              <a:gd name="connsiteY17" fmla="*/ 671691 h 2076782"/>
              <a:gd name="connsiteX18" fmla="*/ 1616506 w 1701290"/>
              <a:gd name="connsiteY18" fmla="*/ 628828 h 2076782"/>
              <a:gd name="connsiteX19" fmla="*/ 1549831 w 1701290"/>
              <a:gd name="connsiteY19" fmla="*/ 366891 h 2076782"/>
              <a:gd name="connsiteX20" fmla="*/ 1583168 w 1701290"/>
              <a:gd name="connsiteY20" fmla="*/ 276403 h 2076782"/>
              <a:gd name="connsiteX21" fmla="*/ 1426006 w 1701290"/>
              <a:gd name="connsiteY21" fmla="*/ 62091 h 2076782"/>
              <a:gd name="connsiteX22" fmla="*/ 1392668 w 1701290"/>
              <a:gd name="connsiteY22" fmla="*/ 85903 h 2076782"/>
              <a:gd name="connsiteX23" fmla="*/ 1164068 w 1701290"/>
              <a:gd name="connsiteY23" fmla="*/ 178 h 2076782"/>
              <a:gd name="connsiteX24" fmla="*/ 1054531 w 1701290"/>
              <a:gd name="connsiteY24" fmla="*/ 62091 h 2076782"/>
              <a:gd name="connsiteX25" fmla="*/ 883081 w 1701290"/>
              <a:gd name="connsiteY25" fmla="*/ 14466 h 2076782"/>
              <a:gd name="connsiteX26" fmla="*/ 787831 w 1701290"/>
              <a:gd name="connsiteY26" fmla="*/ 85903 h 2076782"/>
              <a:gd name="connsiteX27" fmla="*/ 659243 w 1701290"/>
              <a:gd name="connsiteY27" fmla="*/ 100191 h 2076782"/>
              <a:gd name="connsiteX28" fmla="*/ 478268 w 1701290"/>
              <a:gd name="connsiteY28" fmla="*/ 276403 h 2076782"/>
              <a:gd name="connsiteX29" fmla="*/ 421118 w 1701290"/>
              <a:gd name="connsiteY29" fmla="*/ 485953 h 2076782"/>
              <a:gd name="connsiteX30" fmla="*/ 435406 w 1701290"/>
              <a:gd name="connsiteY30" fmla="*/ 709791 h 2076782"/>
              <a:gd name="connsiteX31" fmla="*/ 502081 w 1701290"/>
              <a:gd name="connsiteY31" fmla="*/ 1014591 h 2076782"/>
              <a:gd name="connsiteX32" fmla="*/ 502081 w 1701290"/>
              <a:gd name="connsiteY32" fmla="*/ 1114603 h 2076782"/>
              <a:gd name="connsiteX33" fmla="*/ 525893 w 1701290"/>
              <a:gd name="connsiteY33" fmla="*/ 1166991 h 2076782"/>
              <a:gd name="connsiteX34" fmla="*/ 511606 w 1701290"/>
              <a:gd name="connsiteY34" fmla="*/ 1247953 h 2076782"/>
              <a:gd name="connsiteX35" fmla="*/ 444931 w 1701290"/>
              <a:gd name="connsiteY35" fmla="*/ 1276528 h 2076782"/>
              <a:gd name="connsiteX36" fmla="*/ 249668 w 1701290"/>
              <a:gd name="connsiteY36" fmla="*/ 1519416 h 2076782"/>
              <a:gd name="connsiteX37" fmla="*/ 68693 w 1701290"/>
              <a:gd name="connsiteY37" fmla="*/ 1738491 h 2076782"/>
              <a:gd name="connsiteX38" fmla="*/ 2018 w 1701290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59368 w 1701401"/>
              <a:gd name="connsiteY17" fmla="*/ 671691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3605 w 1701401"/>
              <a:gd name="connsiteY17" fmla="*/ 698385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3605 w 1701401"/>
              <a:gd name="connsiteY17" fmla="*/ 698385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66486 w 1701401"/>
              <a:gd name="connsiteY17" fmla="*/ 678809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66486 w 1701401"/>
              <a:gd name="connsiteY17" fmla="*/ 678809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66486 w 1701401"/>
              <a:gd name="connsiteY17" fmla="*/ 678809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00354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00354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00354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511428 w 1701401"/>
              <a:gd name="connsiteY21" fmla="*/ 152852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919 h 2076836"/>
              <a:gd name="connsiteX1" fmla="*/ 1349805 w 1701401"/>
              <a:gd name="connsiteY1" fmla="*/ 2074302 h 2076836"/>
              <a:gd name="connsiteX2" fmla="*/ 1335443 w 1701401"/>
              <a:gd name="connsiteY2" fmla="*/ 1983687 h 2076836"/>
              <a:gd name="connsiteX3" fmla="*/ 1245081 w 1701401"/>
              <a:gd name="connsiteY3" fmla="*/ 1825524 h 2076836"/>
              <a:gd name="connsiteX4" fmla="*/ 1183017 w 1701401"/>
              <a:gd name="connsiteY4" fmla="*/ 1738545 h 2076836"/>
              <a:gd name="connsiteX5" fmla="*/ 1137222 w 1701401"/>
              <a:gd name="connsiteY5" fmla="*/ 1572960 h 2076836"/>
              <a:gd name="connsiteX6" fmla="*/ 1253929 w 1701401"/>
              <a:gd name="connsiteY6" fmla="*/ 1464675 h 2076836"/>
              <a:gd name="connsiteX7" fmla="*/ 1455107 w 1701401"/>
              <a:gd name="connsiteY7" fmla="*/ 1475454 h 2076836"/>
              <a:gd name="connsiteX8" fmla="*/ 1514663 w 1701401"/>
              <a:gd name="connsiteY8" fmla="*/ 1371104 h 2076836"/>
              <a:gd name="connsiteX9" fmla="*/ 1485461 w 1701401"/>
              <a:gd name="connsiteY9" fmla="*/ 1305683 h 2076836"/>
              <a:gd name="connsiteX10" fmla="*/ 1543187 w 1701401"/>
              <a:gd name="connsiteY10" fmla="*/ 1239059 h 2076836"/>
              <a:gd name="connsiteX11" fmla="*/ 1449819 w 1701401"/>
              <a:gd name="connsiteY11" fmla="*/ 1194367 h 2076836"/>
              <a:gd name="connsiteX12" fmla="*/ 1554593 w 1701401"/>
              <a:gd name="connsiteY12" fmla="*/ 1157469 h 2076836"/>
              <a:gd name="connsiteX13" fmla="*/ 1583168 w 1701401"/>
              <a:gd name="connsiteY13" fmla="*/ 1105132 h 2076836"/>
              <a:gd name="connsiteX14" fmla="*/ 1630793 w 1701401"/>
              <a:gd name="connsiteY14" fmla="*/ 1052745 h 2076836"/>
              <a:gd name="connsiteX15" fmla="*/ 1700977 w 1701401"/>
              <a:gd name="connsiteY15" fmla="*/ 1014645 h 2076836"/>
              <a:gd name="connsiteX16" fmla="*/ 1595625 w 1701401"/>
              <a:gd name="connsiteY16" fmla="*/ 805722 h 2076836"/>
              <a:gd name="connsiteX17" fmla="*/ 1671825 w 1701401"/>
              <a:gd name="connsiteY17" fmla="*/ 689541 h 2076836"/>
              <a:gd name="connsiteX18" fmla="*/ 1618286 w 1701401"/>
              <a:gd name="connsiteY18" fmla="*/ 612865 h 2076836"/>
              <a:gd name="connsiteX19" fmla="*/ 1572966 w 1701401"/>
              <a:gd name="connsiteY19" fmla="*/ 384741 h 2076836"/>
              <a:gd name="connsiteX20" fmla="*/ 1583168 w 1701401"/>
              <a:gd name="connsiteY20" fmla="*/ 276457 h 2076836"/>
              <a:gd name="connsiteX21" fmla="*/ 1511428 w 1701401"/>
              <a:gd name="connsiteY21" fmla="*/ 152906 h 2076836"/>
              <a:gd name="connsiteX22" fmla="*/ 1396227 w 1701401"/>
              <a:gd name="connsiteY22" fmla="*/ 89516 h 2076836"/>
              <a:gd name="connsiteX23" fmla="*/ 1164068 w 1701401"/>
              <a:gd name="connsiteY23" fmla="*/ 232 h 2076836"/>
              <a:gd name="connsiteX24" fmla="*/ 1054531 w 1701401"/>
              <a:gd name="connsiteY24" fmla="*/ 62145 h 2076836"/>
              <a:gd name="connsiteX25" fmla="*/ 883081 w 1701401"/>
              <a:gd name="connsiteY25" fmla="*/ 14520 h 2076836"/>
              <a:gd name="connsiteX26" fmla="*/ 787831 w 1701401"/>
              <a:gd name="connsiteY26" fmla="*/ 85957 h 2076836"/>
              <a:gd name="connsiteX27" fmla="*/ 659243 w 1701401"/>
              <a:gd name="connsiteY27" fmla="*/ 100245 h 2076836"/>
              <a:gd name="connsiteX28" fmla="*/ 478268 w 1701401"/>
              <a:gd name="connsiteY28" fmla="*/ 276457 h 2076836"/>
              <a:gd name="connsiteX29" fmla="*/ 421118 w 1701401"/>
              <a:gd name="connsiteY29" fmla="*/ 486007 h 2076836"/>
              <a:gd name="connsiteX30" fmla="*/ 435406 w 1701401"/>
              <a:gd name="connsiteY30" fmla="*/ 709845 h 2076836"/>
              <a:gd name="connsiteX31" fmla="*/ 502081 w 1701401"/>
              <a:gd name="connsiteY31" fmla="*/ 1014645 h 2076836"/>
              <a:gd name="connsiteX32" fmla="*/ 502081 w 1701401"/>
              <a:gd name="connsiteY32" fmla="*/ 1114657 h 2076836"/>
              <a:gd name="connsiteX33" fmla="*/ 525893 w 1701401"/>
              <a:gd name="connsiteY33" fmla="*/ 1167045 h 2076836"/>
              <a:gd name="connsiteX34" fmla="*/ 511606 w 1701401"/>
              <a:gd name="connsiteY34" fmla="*/ 1248007 h 2076836"/>
              <a:gd name="connsiteX35" fmla="*/ 444931 w 1701401"/>
              <a:gd name="connsiteY35" fmla="*/ 1276582 h 2076836"/>
              <a:gd name="connsiteX36" fmla="*/ 249668 w 1701401"/>
              <a:gd name="connsiteY36" fmla="*/ 1519470 h 2076836"/>
              <a:gd name="connsiteX37" fmla="*/ 68693 w 1701401"/>
              <a:gd name="connsiteY37" fmla="*/ 1738545 h 2076836"/>
              <a:gd name="connsiteX38" fmla="*/ 2018 w 1701401"/>
              <a:gd name="connsiteY38" fmla="*/ 2071919 h 2076836"/>
              <a:gd name="connsiteX0" fmla="*/ 2018 w 1701401"/>
              <a:gd name="connsiteY0" fmla="*/ 2071886 h 2076803"/>
              <a:gd name="connsiteX1" fmla="*/ 1349805 w 1701401"/>
              <a:gd name="connsiteY1" fmla="*/ 2074269 h 2076803"/>
              <a:gd name="connsiteX2" fmla="*/ 1335443 w 1701401"/>
              <a:gd name="connsiteY2" fmla="*/ 1983654 h 2076803"/>
              <a:gd name="connsiteX3" fmla="*/ 1245081 w 1701401"/>
              <a:gd name="connsiteY3" fmla="*/ 1825491 h 2076803"/>
              <a:gd name="connsiteX4" fmla="*/ 1183017 w 1701401"/>
              <a:gd name="connsiteY4" fmla="*/ 1738512 h 2076803"/>
              <a:gd name="connsiteX5" fmla="*/ 1137222 w 1701401"/>
              <a:gd name="connsiteY5" fmla="*/ 1572927 h 2076803"/>
              <a:gd name="connsiteX6" fmla="*/ 1253929 w 1701401"/>
              <a:gd name="connsiteY6" fmla="*/ 1464642 h 2076803"/>
              <a:gd name="connsiteX7" fmla="*/ 1455107 w 1701401"/>
              <a:gd name="connsiteY7" fmla="*/ 1475421 h 2076803"/>
              <a:gd name="connsiteX8" fmla="*/ 1514663 w 1701401"/>
              <a:gd name="connsiteY8" fmla="*/ 1371071 h 2076803"/>
              <a:gd name="connsiteX9" fmla="*/ 1485461 w 1701401"/>
              <a:gd name="connsiteY9" fmla="*/ 1305650 h 2076803"/>
              <a:gd name="connsiteX10" fmla="*/ 1543187 w 1701401"/>
              <a:gd name="connsiteY10" fmla="*/ 1239026 h 2076803"/>
              <a:gd name="connsiteX11" fmla="*/ 1449819 w 1701401"/>
              <a:gd name="connsiteY11" fmla="*/ 1194334 h 2076803"/>
              <a:gd name="connsiteX12" fmla="*/ 1554593 w 1701401"/>
              <a:gd name="connsiteY12" fmla="*/ 1157436 h 2076803"/>
              <a:gd name="connsiteX13" fmla="*/ 1583168 w 1701401"/>
              <a:gd name="connsiteY13" fmla="*/ 1105099 h 2076803"/>
              <a:gd name="connsiteX14" fmla="*/ 1630793 w 1701401"/>
              <a:gd name="connsiteY14" fmla="*/ 1052712 h 2076803"/>
              <a:gd name="connsiteX15" fmla="*/ 1700977 w 1701401"/>
              <a:gd name="connsiteY15" fmla="*/ 1014612 h 2076803"/>
              <a:gd name="connsiteX16" fmla="*/ 1595625 w 1701401"/>
              <a:gd name="connsiteY16" fmla="*/ 805689 h 2076803"/>
              <a:gd name="connsiteX17" fmla="*/ 1671825 w 1701401"/>
              <a:gd name="connsiteY17" fmla="*/ 689508 h 2076803"/>
              <a:gd name="connsiteX18" fmla="*/ 1618286 w 1701401"/>
              <a:gd name="connsiteY18" fmla="*/ 612832 h 2076803"/>
              <a:gd name="connsiteX19" fmla="*/ 1572966 w 1701401"/>
              <a:gd name="connsiteY19" fmla="*/ 384708 h 2076803"/>
              <a:gd name="connsiteX20" fmla="*/ 1583168 w 1701401"/>
              <a:gd name="connsiteY20" fmla="*/ 276424 h 2076803"/>
              <a:gd name="connsiteX21" fmla="*/ 1511428 w 1701401"/>
              <a:gd name="connsiteY21" fmla="*/ 152873 h 2076803"/>
              <a:gd name="connsiteX22" fmla="*/ 1396227 w 1701401"/>
              <a:gd name="connsiteY22" fmla="*/ 89483 h 2076803"/>
              <a:gd name="connsiteX23" fmla="*/ 1355044 w 1701401"/>
              <a:gd name="connsiteY23" fmla="*/ 87290 h 2076803"/>
              <a:gd name="connsiteX24" fmla="*/ 1164068 w 1701401"/>
              <a:gd name="connsiteY24" fmla="*/ 199 h 2076803"/>
              <a:gd name="connsiteX25" fmla="*/ 1054531 w 1701401"/>
              <a:gd name="connsiteY25" fmla="*/ 62112 h 2076803"/>
              <a:gd name="connsiteX26" fmla="*/ 883081 w 1701401"/>
              <a:gd name="connsiteY26" fmla="*/ 14487 h 2076803"/>
              <a:gd name="connsiteX27" fmla="*/ 787831 w 1701401"/>
              <a:gd name="connsiteY27" fmla="*/ 85924 h 2076803"/>
              <a:gd name="connsiteX28" fmla="*/ 659243 w 1701401"/>
              <a:gd name="connsiteY28" fmla="*/ 100212 h 2076803"/>
              <a:gd name="connsiteX29" fmla="*/ 478268 w 1701401"/>
              <a:gd name="connsiteY29" fmla="*/ 276424 h 2076803"/>
              <a:gd name="connsiteX30" fmla="*/ 421118 w 1701401"/>
              <a:gd name="connsiteY30" fmla="*/ 485974 h 2076803"/>
              <a:gd name="connsiteX31" fmla="*/ 435406 w 1701401"/>
              <a:gd name="connsiteY31" fmla="*/ 709812 h 2076803"/>
              <a:gd name="connsiteX32" fmla="*/ 502081 w 1701401"/>
              <a:gd name="connsiteY32" fmla="*/ 1014612 h 2076803"/>
              <a:gd name="connsiteX33" fmla="*/ 502081 w 1701401"/>
              <a:gd name="connsiteY33" fmla="*/ 1114624 h 2076803"/>
              <a:gd name="connsiteX34" fmla="*/ 525893 w 1701401"/>
              <a:gd name="connsiteY34" fmla="*/ 1167012 h 2076803"/>
              <a:gd name="connsiteX35" fmla="*/ 511606 w 1701401"/>
              <a:gd name="connsiteY35" fmla="*/ 1247974 h 2076803"/>
              <a:gd name="connsiteX36" fmla="*/ 444931 w 1701401"/>
              <a:gd name="connsiteY36" fmla="*/ 1276549 h 2076803"/>
              <a:gd name="connsiteX37" fmla="*/ 249668 w 1701401"/>
              <a:gd name="connsiteY37" fmla="*/ 1519437 h 2076803"/>
              <a:gd name="connsiteX38" fmla="*/ 68693 w 1701401"/>
              <a:gd name="connsiteY38" fmla="*/ 1738512 h 2076803"/>
              <a:gd name="connsiteX39" fmla="*/ 2018 w 1701401"/>
              <a:gd name="connsiteY39" fmla="*/ 2071886 h 2076803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187203 w 1701401"/>
              <a:gd name="connsiteY24" fmla="*/ 23319 h 2062551"/>
              <a:gd name="connsiteX25" fmla="*/ 1054531 w 1701401"/>
              <a:gd name="connsiteY25" fmla="*/ 47860 h 2062551"/>
              <a:gd name="connsiteX26" fmla="*/ 883081 w 1701401"/>
              <a:gd name="connsiteY26" fmla="*/ 235 h 2062551"/>
              <a:gd name="connsiteX27" fmla="*/ 787831 w 1701401"/>
              <a:gd name="connsiteY27" fmla="*/ 71672 h 2062551"/>
              <a:gd name="connsiteX28" fmla="*/ 659243 w 1701401"/>
              <a:gd name="connsiteY28" fmla="*/ 85960 h 2062551"/>
              <a:gd name="connsiteX29" fmla="*/ 478268 w 1701401"/>
              <a:gd name="connsiteY29" fmla="*/ 262172 h 2062551"/>
              <a:gd name="connsiteX30" fmla="*/ 421118 w 1701401"/>
              <a:gd name="connsiteY30" fmla="*/ 471722 h 2062551"/>
              <a:gd name="connsiteX31" fmla="*/ 435406 w 1701401"/>
              <a:gd name="connsiteY31" fmla="*/ 695560 h 2062551"/>
              <a:gd name="connsiteX32" fmla="*/ 502081 w 1701401"/>
              <a:gd name="connsiteY32" fmla="*/ 1000360 h 2062551"/>
              <a:gd name="connsiteX33" fmla="*/ 502081 w 1701401"/>
              <a:gd name="connsiteY33" fmla="*/ 1100372 h 2062551"/>
              <a:gd name="connsiteX34" fmla="*/ 525893 w 1701401"/>
              <a:gd name="connsiteY34" fmla="*/ 1152760 h 2062551"/>
              <a:gd name="connsiteX35" fmla="*/ 511606 w 1701401"/>
              <a:gd name="connsiteY35" fmla="*/ 1233722 h 2062551"/>
              <a:gd name="connsiteX36" fmla="*/ 444931 w 1701401"/>
              <a:gd name="connsiteY36" fmla="*/ 1262297 h 2062551"/>
              <a:gd name="connsiteX37" fmla="*/ 249668 w 1701401"/>
              <a:gd name="connsiteY37" fmla="*/ 1505185 h 2062551"/>
              <a:gd name="connsiteX38" fmla="*/ 68693 w 1701401"/>
              <a:gd name="connsiteY38" fmla="*/ 1724260 h 2062551"/>
              <a:gd name="connsiteX39" fmla="*/ 2018 w 1701401"/>
              <a:gd name="connsiteY39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87203 w 1701401"/>
              <a:gd name="connsiteY25" fmla="*/ 2331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87203 w 1701401"/>
              <a:gd name="connsiteY25" fmla="*/ 2331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505760 w 1701401"/>
              <a:gd name="connsiteY30" fmla="*/ 258245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505760 w 1701401"/>
              <a:gd name="connsiteY30" fmla="*/ 258245 h 2062551"/>
              <a:gd name="connsiteX31" fmla="*/ 432900 w 1701401"/>
              <a:gd name="connsiteY31" fmla="*/ 467795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33628 h 2038545"/>
              <a:gd name="connsiteX1" fmla="*/ 1349805 w 1701401"/>
              <a:gd name="connsiteY1" fmla="*/ 2036011 h 2038545"/>
              <a:gd name="connsiteX2" fmla="*/ 1335443 w 1701401"/>
              <a:gd name="connsiteY2" fmla="*/ 1945396 h 2038545"/>
              <a:gd name="connsiteX3" fmla="*/ 1245081 w 1701401"/>
              <a:gd name="connsiteY3" fmla="*/ 1787233 h 2038545"/>
              <a:gd name="connsiteX4" fmla="*/ 1183017 w 1701401"/>
              <a:gd name="connsiteY4" fmla="*/ 1700254 h 2038545"/>
              <a:gd name="connsiteX5" fmla="*/ 1137222 w 1701401"/>
              <a:gd name="connsiteY5" fmla="*/ 1534669 h 2038545"/>
              <a:gd name="connsiteX6" fmla="*/ 1253929 w 1701401"/>
              <a:gd name="connsiteY6" fmla="*/ 1426384 h 2038545"/>
              <a:gd name="connsiteX7" fmla="*/ 1455107 w 1701401"/>
              <a:gd name="connsiteY7" fmla="*/ 1437163 h 2038545"/>
              <a:gd name="connsiteX8" fmla="*/ 1514663 w 1701401"/>
              <a:gd name="connsiteY8" fmla="*/ 1332813 h 2038545"/>
              <a:gd name="connsiteX9" fmla="*/ 1485461 w 1701401"/>
              <a:gd name="connsiteY9" fmla="*/ 1267392 h 2038545"/>
              <a:gd name="connsiteX10" fmla="*/ 1543187 w 1701401"/>
              <a:gd name="connsiteY10" fmla="*/ 1200768 h 2038545"/>
              <a:gd name="connsiteX11" fmla="*/ 1449819 w 1701401"/>
              <a:gd name="connsiteY11" fmla="*/ 1156076 h 2038545"/>
              <a:gd name="connsiteX12" fmla="*/ 1554593 w 1701401"/>
              <a:gd name="connsiteY12" fmla="*/ 1119178 h 2038545"/>
              <a:gd name="connsiteX13" fmla="*/ 1583168 w 1701401"/>
              <a:gd name="connsiteY13" fmla="*/ 1066841 h 2038545"/>
              <a:gd name="connsiteX14" fmla="*/ 1630793 w 1701401"/>
              <a:gd name="connsiteY14" fmla="*/ 1014454 h 2038545"/>
              <a:gd name="connsiteX15" fmla="*/ 1700977 w 1701401"/>
              <a:gd name="connsiteY15" fmla="*/ 976354 h 2038545"/>
              <a:gd name="connsiteX16" fmla="*/ 1595625 w 1701401"/>
              <a:gd name="connsiteY16" fmla="*/ 767431 h 2038545"/>
              <a:gd name="connsiteX17" fmla="*/ 1671825 w 1701401"/>
              <a:gd name="connsiteY17" fmla="*/ 651250 h 2038545"/>
              <a:gd name="connsiteX18" fmla="*/ 1618286 w 1701401"/>
              <a:gd name="connsiteY18" fmla="*/ 574574 h 2038545"/>
              <a:gd name="connsiteX19" fmla="*/ 1572966 w 1701401"/>
              <a:gd name="connsiteY19" fmla="*/ 346450 h 2038545"/>
              <a:gd name="connsiteX20" fmla="*/ 1583168 w 1701401"/>
              <a:gd name="connsiteY20" fmla="*/ 238166 h 2038545"/>
              <a:gd name="connsiteX21" fmla="*/ 1511428 w 1701401"/>
              <a:gd name="connsiteY21" fmla="*/ 114615 h 2038545"/>
              <a:gd name="connsiteX22" fmla="*/ 1396227 w 1701401"/>
              <a:gd name="connsiteY22" fmla="*/ 51225 h 2038545"/>
              <a:gd name="connsiteX23" fmla="*/ 1355044 w 1701401"/>
              <a:gd name="connsiteY23" fmla="*/ 49032 h 2038545"/>
              <a:gd name="connsiteX24" fmla="*/ 1298096 w 1701401"/>
              <a:gd name="connsiteY24" fmla="*/ 15219 h 2038545"/>
              <a:gd name="connsiteX25" fmla="*/ 1197881 w 1701401"/>
              <a:gd name="connsiteY25" fmla="*/ 1093 h 2038545"/>
              <a:gd name="connsiteX26" fmla="*/ 1054531 w 1701401"/>
              <a:gd name="connsiteY26" fmla="*/ 23854 h 2038545"/>
              <a:gd name="connsiteX27" fmla="*/ 891979 w 1701401"/>
              <a:gd name="connsiteY27" fmla="*/ 1144 h 2038545"/>
              <a:gd name="connsiteX28" fmla="*/ 787831 w 1701401"/>
              <a:gd name="connsiteY28" fmla="*/ 47666 h 2038545"/>
              <a:gd name="connsiteX29" fmla="*/ 659243 w 1701401"/>
              <a:gd name="connsiteY29" fmla="*/ 61954 h 2038545"/>
              <a:gd name="connsiteX30" fmla="*/ 505760 w 1701401"/>
              <a:gd name="connsiteY30" fmla="*/ 234239 h 2038545"/>
              <a:gd name="connsiteX31" fmla="*/ 432900 w 1701401"/>
              <a:gd name="connsiteY31" fmla="*/ 443789 h 2038545"/>
              <a:gd name="connsiteX32" fmla="*/ 435406 w 1701401"/>
              <a:gd name="connsiteY32" fmla="*/ 671554 h 2038545"/>
              <a:gd name="connsiteX33" fmla="*/ 502081 w 1701401"/>
              <a:gd name="connsiteY33" fmla="*/ 976354 h 2038545"/>
              <a:gd name="connsiteX34" fmla="*/ 502081 w 1701401"/>
              <a:gd name="connsiteY34" fmla="*/ 1076366 h 2038545"/>
              <a:gd name="connsiteX35" fmla="*/ 525893 w 1701401"/>
              <a:gd name="connsiteY35" fmla="*/ 1128754 h 2038545"/>
              <a:gd name="connsiteX36" fmla="*/ 511606 w 1701401"/>
              <a:gd name="connsiteY36" fmla="*/ 1209716 h 2038545"/>
              <a:gd name="connsiteX37" fmla="*/ 444931 w 1701401"/>
              <a:gd name="connsiteY37" fmla="*/ 1238291 h 2038545"/>
              <a:gd name="connsiteX38" fmla="*/ 249668 w 1701401"/>
              <a:gd name="connsiteY38" fmla="*/ 1481179 h 2038545"/>
              <a:gd name="connsiteX39" fmla="*/ 68693 w 1701401"/>
              <a:gd name="connsiteY39" fmla="*/ 1700254 h 2038545"/>
              <a:gd name="connsiteX40" fmla="*/ 2018 w 1701401"/>
              <a:gd name="connsiteY40" fmla="*/ 2033628 h 2038545"/>
              <a:gd name="connsiteX0" fmla="*/ 2018 w 1701401"/>
              <a:gd name="connsiteY0" fmla="*/ 2034660 h 2039577"/>
              <a:gd name="connsiteX1" fmla="*/ 1349805 w 1701401"/>
              <a:gd name="connsiteY1" fmla="*/ 2037043 h 2039577"/>
              <a:gd name="connsiteX2" fmla="*/ 1335443 w 1701401"/>
              <a:gd name="connsiteY2" fmla="*/ 1946428 h 2039577"/>
              <a:gd name="connsiteX3" fmla="*/ 1245081 w 1701401"/>
              <a:gd name="connsiteY3" fmla="*/ 1788265 h 2039577"/>
              <a:gd name="connsiteX4" fmla="*/ 1183017 w 1701401"/>
              <a:gd name="connsiteY4" fmla="*/ 1701286 h 2039577"/>
              <a:gd name="connsiteX5" fmla="*/ 1137222 w 1701401"/>
              <a:gd name="connsiteY5" fmla="*/ 1535701 h 2039577"/>
              <a:gd name="connsiteX6" fmla="*/ 1253929 w 1701401"/>
              <a:gd name="connsiteY6" fmla="*/ 1427416 h 2039577"/>
              <a:gd name="connsiteX7" fmla="*/ 1455107 w 1701401"/>
              <a:gd name="connsiteY7" fmla="*/ 1438195 h 2039577"/>
              <a:gd name="connsiteX8" fmla="*/ 1514663 w 1701401"/>
              <a:gd name="connsiteY8" fmla="*/ 1333845 h 2039577"/>
              <a:gd name="connsiteX9" fmla="*/ 1485461 w 1701401"/>
              <a:gd name="connsiteY9" fmla="*/ 1268424 h 2039577"/>
              <a:gd name="connsiteX10" fmla="*/ 1543187 w 1701401"/>
              <a:gd name="connsiteY10" fmla="*/ 1201800 h 2039577"/>
              <a:gd name="connsiteX11" fmla="*/ 1449819 w 1701401"/>
              <a:gd name="connsiteY11" fmla="*/ 1157108 h 2039577"/>
              <a:gd name="connsiteX12" fmla="*/ 1554593 w 1701401"/>
              <a:gd name="connsiteY12" fmla="*/ 1120210 h 2039577"/>
              <a:gd name="connsiteX13" fmla="*/ 1583168 w 1701401"/>
              <a:gd name="connsiteY13" fmla="*/ 1067873 h 2039577"/>
              <a:gd name="connsiteX14" fmla="*/ 1630793 w 1701401"/>
              <a:gd name="connsiteY14" fmla="*/ 1015486 h 2039577"/>
              <a:gd name="connsiteX15" fmla="*/ 1700977 w 1701401"/>
              <a:gd name="connsiteY15" fmla="*/ 977386 h 2039577"/>
              <a:gd name="connsiteX16" fmla="*/ 1595625 w 1701401"/>
              <a:gd name="connsiteY16" fmla="*/ 768463 h 2039577"/>
              <a:gd name="connsiteX17" fmla="*/ 1671825 w 1701401"/>
              <a:gd name="connsiteY17" fmla="*/ 652282 h 2039577"/>
              <a:gd name="connsiteX18" fmla="*/ 1618286 w 1701401"/>
              <a:gd name="connsiteY18" fmla="*/ 575606 h 2039577"/>
              <a:gd name="connsiteX19" fmla="*/ 1572966 w 1701401"/>
              <a:gd name="connsiteY19" fmla="*/ 347482 h 2039577"/>
              <a:gd name="connsiteX20" fmla="*/ 1583168 w 1701401"/>
              <a:gd name="connsiteY20" fmla="*/ 239198 h 2039577"/>
              <a:gd name="connsiteX21" fmla="*/ 1511428 w 1701401"/>
              <a:gd name="connsiteY21" fmla="*/ 115647 h 2039577"/>
              <a:gd name="connsiteX22" fmla="*/ 1396227 w 1701401"/>
              <a:gd name="connsiteY22" fmla="*/ 52257 h 2039577"/>
              <a:gd name="connsiteX23" fmla="*/ 1355044 w 1701401"/>
              <a:gd name="connsiteY23" fmla="*/ 50064 h 2039577"/>
              <a:gd name="connsiteX24" fmla="*/ 1298096 w 1701401"/>
              <a:gd name="connsiteY24" fmla="*/ 16251 h 2039577"/>
              <a:gd name="connsiteX25" fmla="*/ 1197881 w 1701401"/>
              <a:gd name="connsiteY25" fmla="*/ 2125 h 2039577"/>
              <a:gd name="connsiteX26" fmla="*/ 1070548 w 1701401"/>
              <a:gd name="connsiteY26" fmla="*/ 7090 h 2039577"/>
              <a:gd name="connsiteX27" fmla="*/ 891979 w 1701401"/>
              <a:gd name="connsiteY27" fmla="*/ 2176 h 2039577"/>
              <a:gd name="connsiteX28" fmla="*/ 787831 w 1701401"/>
              <a:gd name="connsiteY28" fmla="*/ 48698 h 2039577"/>
              <a:gd name="connsiteX29" fmla="*/ 659243 w 1701401"/>
              <a:gd name="connsiteY29" fmla="*/ 62986 h 2039577"/>
              <a:gd name="connsiteX30" fmla="*/ 505760 w 1701401"/>
              <a:gd name="connsiteY30" fmla="*/ 235271 h 2039577"/>
              <a:gd name="connsiteX31" fmla="*/ 432900 w 1701401"/>
              <a:gd name="connsiteY31" fmla="*/ 444821 h 2039577"/>
              <a:gd name="connsiteX32" fmla="*/ 435406 w 1701401"/>
              <a:gd name="connsiteY32" fmla="*/ 672586 h 2039577"/>
              <a:gd name="connsiteX33" fmla="*/ 502081 w 1701401"/>
              <a:gd name="connsiteY33" fmla="*/ 977386 h 2039577"/>
              <a:gd name="connsiteX34" fmla="*/ 502081 w 1701401"/>
              <a:gd name="connsiteY34" fmla="*/ 1077398 h 2039577"/>
              <a:gd name="connsiteX35" fmla="*/ 525893 w 1701401"/>
              <a:gd name="connsiteY35" fmla="*/ 1129786 h 2039577"/>
              <a:gd name="connsiteX36" fmla="*/ 511606 w 1701401"/>
              <a:gd name="connsiteY36" fmla="*/ 1210748 h 2039577"/>
              <a:gd name="connsiteX37" fmla="*/ 444931 w 1701401"/>
              <a:gd name="connsiteY37" fmla="*/ 1239323 h 2039577"/>
              <a:gd name="connsiteX38" fmla="*/ 249668 w 1701401"/>
              <a:gd name="connsiteY38" fmla="*/ 1482211 h 2039577"/>
              <a:gd name="connsiteX39" fmla="*/ 68693 w 1701401"/>
              <a:gd name="connsiteY39" fmla="*/ 1701286 h 2039577"/>
              <a:gd name="connsiteX40" fmla="*/ 2018 w 1701401"/>
              <a:gd name="connsiteY40" fmla="*/ 2034660 h 2039577"/>
              <a:gd name="connsiteX0" fmla="*/ 2018 w 1701401"/>
              <a:gd name="connsiteY0" fmla="*/ 2033628 h 2038545"/>
              <a:gd name="connsiteX1" fmla="*/ 1349805 w 1701401"/>
              <a:gd name="connsiteY1" fmla="*/ 2036011 h 2038545"/>
              <a:gd name="connsiteX2" fmla="*/ 1335443 w 1701401"/>
              <a:gd name="connsiteY2" fmla="*/ 1945396 h 2038545"/>
              <a:gd name="connsiteX3" fmla="*/ 1245081 w 1701401"/>
              <a:gd name="connsiteY3" fmla="*/ 1787233 h 2038545"/>
              <a:gd name="connsiteX4" fmla="*/ 1183017 w 1701401"/>
              <a:gd name="connsiteY4" fmla="*/ 1700254 h 2038545"/>
              <a:gd name="connsiteX5" fmla="*/ 1137222 w 1701401"/>
              <a:gd name="connsiteY5" fmla="*/ 1534669 h 2038545"/>
              <a:gd name="connsiteX6" fmla="*/ 1253929 w 1701401"/>
              <a:gd name="connsiteY6" fmla="*/ 1426384 h 2038545"/>
              <a:gd name="connsiteX7" fmla="*/ 1455107 w 1701401"/>
              <a:gd name="connsiteY7" fmla="*/ 1437163 h 2038545"/>
              <a:gd name="connsiteX8" fmla="*/ 1514663 w 1701401"/>
              <a:gd name="connsiteY8" fmla="*/ 1332813 h 2038545"/>
              <a:gd name="connsiteX9" fmla="*/ 1485461 w 1701401"/>
              <a:gd name="connsiteY9" fmla="*/ 1267392 h 2038545"/>
              <a:gd name="connsiteX10" fmla="*/ 1543187 w 1701401"/>
              <a:gd name="connsiteY10" fmla="*/ 1200768 h 2038545"/>
              <a:gd name="connsiteX11" fmla="*/ 1449819 w 1701401"/>
              <a:gd name="connsiteY11" fmla="*/ 1156076 h 2038545"/>
              <a:gd name="connsiteX12" fmla="*/ 1554593 w 1701401"/>
              <a:gd name="connsiteY12" fmla="*/ 1119178 h 2038545"/>
              <a:gd name="connsiteX13" fmla="*/ 1583168 w 1701401"/>
              <a:gd name="connsiteY13" fmla="*/ 1066841 h 2038545"/>
              <a:gd name="connsiteX14" fmla="*/ 1630793 w 1701401"/>
              <a:gd name="connsiteY14" fmla="*/ 1014454 h 2038545"/>
              <a:gd name="connsiteX15" fmla="*/ 1700977 w 1701401"/>
              <a:gd name="connsiteY15" fmla="*/ 976354 h 2038545"/>
              <a:gd name="connsiteX16" fmla="*/ 1595625 w 1701401"/>
              <a:gd name="connsiteY16" fmla="*/ 767431 h 2038545"/>
              <a:gd name="connsiteX17" fmla="*/ 1671825 w 1701401"/>
              <a:gd name="connsiteY17" fmla="*/ 651250 h 2038545"/>
              <a:gd name="connsiteX18" fmla="*/ 1618286 w 1701401"/>
              <a:gd name="connsiteY18" fmla="*/ 574574 h 2038545"/>
              <a:gd name="connsiteX19" fmla="*/ 1572966 w 1701401"/>
              <a:gd name="connsiteY19" fmla="*/ 346450 h 2038545"/>
              <a:gd name="connsiteX20" fmla="*/ 1583168 w 1701401"/>
              <a:gd name="connsiteY20" fmla="*/ 238166 h 2038545"/>
              <a:gd name="connsiteX21" fmla="*/ 1511428 w 1701401"/>
              <a:gd name="connsiteY21" fmla="*/ 114615 h 2038545"/>
              <a:gd name="connsiteX22" fmla="*/ 1396227 w 1701401"/>
              <a:gd name="connsiteY22" fmla="*/ 51225 h 2038545"/>
              <a:gd name="connsiteX23" fmla="*/ 1355044 w 1701401"/>
              <a:gd name="connsiteY23" fmla="*/ 49032 h 2038545"/>
              <a:gd name="connsiteX24" fmla="*/ 1298096 w 1701401"/>
              <a:gd name="connsiteY24" fmla="*/ 15219 h 2038545"/>
              <a:gd name="connsiteX25" fmla="*/ 1197881 w 1701401"/>
              <a:gd name="connsiteY25" fmla="*/ 1093 h 2038545"/>
              <a:gd name="connsiteX26" fmla="*/ 1075887 w 1701401"/>
              <a:gd name="connsiteY26" fmla="*/ 13177 h 2038545"/>
              <a:gd name="connsiteX27" fmla="*/ 891979 w 1701401"/>
              <a:gd name="connsiteY27" fmla="*/ 1144 h 2038545"/>
              <a:gd name="connsiteX28" fmla="*/ 787831 w 1701401"/>
              <a:gd name="connsiteY28" fmla="*/ 47666 h 2038545"/>
              <a:gd name="connsiteX29" fmla="*/ 659243 w 1701401"/>
              <a:gd name="connsiteY29" fmla="*/ 61954 h 2038545"/>
              <a:gd name="connsiteX30" fmla="*/ 505760 w 1701401"/>
              <a:gd name="connsiteY30" fmla="*/ 234239 h 2038545"/>
              <a:gd name="connsiteX31" fmla="*/ 432900 w 1701401"/>
              <a:gd name="connsiteY31" fmla="*/ 443789 h 2038545"/>
              <a:gd name="connsiteX32" fmla="*/ 435406 w 1701401"/>
              <a:gd name="connsiteY32" fmla="*/ 671554 h 2038545"/>
              <a:gd name="connsiteX33" fmla="*/ 502081 w 1701401"/>
              <a:gd name="connsiteY33" fmla="*/ 976354 h 2038545"/>
              <a:gd name="connsiteX34" fmla="*/ 502081 w 1701401"/>
              <a:gd name="connsiteY34" fmla="*/ 1076366 h 2038545"/>
              <a:gd name="connsiteX35" fmla="*/ 525893 w 1701401"/>
              <a:gd name="connsiteY35" fmla="*/ 1128754 h 2038545"/>
              <a:gd name="connsiteX36" fmla="*/ 511606 w 1701401"/>
              <a:gd name="connsiteY36" fmla="*/ 1209716 h 2038545"/>
              <a:gd name="connsiteX37" fmla="*/ 444931 w 1701401"/>
              <a:gd name="connsiteY37" fmla="*/ 1238291 h 2038545"/>
              <a:gd name="connsiteX38" fmla="*/ 249668 w 1701401"/>
              <a:gd name="connsiteY38" fmla="*/ 1481179 h 2038545"/>
              <a:gd name="connsiteX39" fmla="*/ 68693 w 1701401"/>
              <a:gd name="connsiteY39" fmla="*/ 1700254 h 2038545"/>
              <a:gd name="connsiteX40" fmla="*/ 2018 w 1701401"/>
              <a:gd name="connsiteY40" fmla="*/ 2033628 h 2038545"/>
              <a:gd name="connsiteX0" fmla="*/ 2018 w 1701401"/>
              <a:gd name="connsiteY0" fmla="*/ 2036174 h 2041091"/>
              <a:gd name="connsiteX1" fmla="*/ 1349805 w 1701401"/>
              <a:gd name="connsiteY1" fmla="*/ 2038557 h 2041091"/>
              <a:gd name="connsiteX2" fmla="*/ 1335443 w 1701401"/>
              <a:gd name="connsiteY2" fmla="*/ 1947942 h 2041091"/>
              <a:gd name="connsiteX3" fmla="*/ 1245081 w 1701401"/>
              <a:gd name="connsiteY3" fmla="*/ 1789779 h 2041091"/>
              <a:gd name="connsiteX4" fmla="*/ 1183017 w 1701401"/>
              <a:gd name="connsiteY4" fmla="*/ 1702800 h 2041091"/>
              <a:gd name="connsiteX5" fmla="*/ 1137222 w 1701401"/>
              <a:gd name="connsiteY5" fmla="*/ 1537215 h 2041091"/>
              <a:gd name="connsiteX6" fmla="*/ 1253929 w 1701401"/>
              <a:gd name="connsiteY6" fmla="*/ 1428930 h 2041091"/>
              <a:gd name="connsiteX7" fmla="*/ 1455107 w 1701401"/>
              <a:gd name="connsiteY7" fmla="*/ 1439709 h 2041091"/>
              <a:gd name="connsiteX8" fmla="*/ 1514663 w 1701401"/>
              <a:gd name="connsiteY8" fmla="*/ 1335359 h 2041091"/>
              <a:gd name="connsiteX9" fmla="*/ 1485461 w 1701401"/>
              <a:gd name="connsiteY9" fmla="*/ 1269938 h 2041091"/>
              <a:gd name="connsiteX10" fmla="*/ 1543187 w 1701401"/>
              <a:gd name="connsiteY10" fmla="*/ 1203314 h 2041091"/>
              <a:gd name="connsiteX11" fmla="*/ 1449819 w 1701401"/>
              <a:gd name="connsiteY11" fmla="*/ 1158622 h 2041091"/>
              <a:gd name="connsiteX12" fmla="*/ 1554593 w 1701401"/>
              <a:gd name="connsiteY12" fmla="*/ 1121724 h 2041091"/>
              <a:gd name="connsiteX13" fmla="*/ 1583168 w 1701401"/>
              <a:gd name="connsiteY13" fmla="*/ 1069387 h 2041091"/>
              <a:gd name="connsiteX14" fmla="*/ 1630793 w 1701401"/>
              <a:gd name="connsiteY14" fmla="*/ 1017000 h 2041091"/>
              <a:gd name="connsiteX15" fmla="*/ 1700977 w 1701401"/>
              <a:gd name="connsiteY15" fmla="*/ 978900 h 2041091"/>
              <a:gd name="connsiteX16" fmla="*/ 1595625 w 1701401"/>
              <a:gd name="connsiteY16" fmla="*/ 769977 h 2041091"/>
              <a:gd name="connsiteX17" fmla="*/ 1671825 w 1701401"/>
              <a:gd name="connsiteY17" fmla="*/ 653796 h 2041091"/>
              <a:gd name="connsiteX18" fmla="*/ 1618286 w 1701401"/>
              <a:gd name="connsiteY18" fmla="*/ 577120 h 2041091"/>
              <a:gd name="connsiteX19" fmla="*/ 1572966 w 1701401"/>
              <a:gd name="connsiteY19" fmla="*/ 348996 h 2041091"/>
              <a:gd name="connsiteX20" fmla="*/ 1583168 w 1701401"/>
              <a:gd name="connsiteY20" fmla="*/ 240712 h 2041091"/>
              <a:gd name="connsiteX21" fmla="*/ 1511428 w 1701401"/>
              <a:gd name="connsiteY21" fmla="*/ 117161 h 2041091"/>
              <a:gd name="connsiteX22" fmla="*/ 1396227 w 1701401"/>
              <a:gd name="connsiteY22" fmla="*/ 53771 h 2041091"/>
              <a:gd name="connsiteX23" fmla="*/ 1355044 w 1701401"/>
              <a:gd name="connsiteY23" fmla="*/ 51578 h 2041091"/>
              <a:gd name="connsiteX24" fmla="*/ 1298096 w 1701401"/>
              <a:gd name="connsiteY24" fmla="*/ 17765 h 2041091"/>
              <a:gd name="connsiteX25" fmla="*/ 1197881 w 1701401"/>
              <a:gd name="connsiteY25" fmla="*/ 3639 h 2041091"/>
              <a:gd name="connsiteX26" fmla="*/ 1075887 w 1701401"/>
              <a:gd name="connsiteY26" fmla="*/ 15723 h 2041091"/>
              <a:gd name="connsiteX27" fmla="*/ 891979 w 1701401"/>
              <a:gd name="connsiteY27" fmla="*/ 3690 h 2041091"/>
              <a:gd name="connsiteX28" fmla="*/ 787831 w 1701401"/>
              <a:gd name="connsiteY28" fmla="*/ 50212 h 2041091"/>
              <a:gd name="connsiteX29" fmla="*/ 659243 w 1701401"/>
              <a:gd name="connsiteY29" fmla="*/ 64500 h 2041091"/>
              <a:gd name="connsiteX30" fmla="*/ 505760 w 1701401"/>
              <a:gd name="connsiteY30" fmla="*/ 236785 h 2041091"/>
              <a:gd name="connsiteX31" fmla="*/ 432900 w 1701401"/>
              <a:gd name="connsiteY31" fmla="*/ 446335 h 2041091"/>
              <a:gd name="connsiteX32" fmla="*/ 435406 w 1701401"/>
              <a:gd name="connsiteY32" fmla="*/ 674100 h 2041091"/>
              <a:gd name="connsiteX33" fmla="*/ 502081 w 1701401"/>
              <a:gd name="connsiteY33" fmla="*/ 978900 h 2041091"/>
              <a:gd name="connsiteX34" fmla="*/ 502081 w 1701401"/>
              <a:gd name="connsiteY34" fmla="*/ 1078912 h 2041091"/>
              <a:gd name="connsiteX35" fmla="*/ 525893 w 1701401"/>
              <a:gd name="connsiteY35" fmla="*/ 1131300 h 2041091"/>
              <a:gd name="connsiteX36" fmla="*/ 511606 w 1701401"/>
              <a:gd name="connsiteY36" fmla="*/ 1212262 h 2041091"/>
              <a:gd name="connsiteX37" fmla="*/ 444931 w 1701401"/>
              <a:gd name="connsiteY37" fmla="*/ 1240837 h 2041091"/>
              <a:gd name="connsiteX38" fmla="*/ 249668 w 1701401"/>
              <a:gd name="connsiteY38" fmla="*/ 1483725 h 2041091"/>
              <a:gd name="connsiteX39" fmla="*/ 68693 w 1701401"/>
              <a:gd name="connsiteY39" fmla="*/ 1702800 h 2041091"/>
              <a:gd name="connsiteX40" fmla="*/ 2018 w 1701401"/>
              <a:gd name="connsiteY40" fmla="*/ 2036174 h 2041091"/>
              <a:gd name="connsiteX0" fmla="*/ 2018 w 1701401"/>
              <a:gd name="connsiteY0" fmla="*/ 2039788 h 2044705"/>
              <a:gd name="connsiteX1" fmla="*/ 1349805 w 1701401"/>
              <a:gd name="connsiteY1" fmla="*/ 2042171 h 2044705"/>
              <a:gd name="connsiteX2" fmla="*/ 1335443 w 1701401"/>
              <a:gd name="connsiteY2" fmla="*/ 1951556 h 2044705"/>
              <a:gd name="connsiteX3" fmla="*/ 1245081 w 1701401"/>
              <a:gd name="connsiteY3" fmla="*/ 1793393 h 2044705"/>
              <a:gd name="connsiteX4" fmla="*/ 1183017 w 1701401"/>
              <a:gd name="connsiteY4" fmla="*/ 1706414 h 2044705"/>
              <a:gd name="connsiteX5" fmla="*/ 1137222 w 1701401"/>
              <a:gd name="connsiteY5" fmla="*/ 1540829 h 2044705"/>
              <a:gd name="connsiteX6" fmla="*/ 1253929 w 1701401"/>
              <a:gd name="connsiteY6" fmla="*/ 1432544 h 2044705"/>
              <a:gd name="connsiteX7" fmla="*/ 1455107 w 1701401"/>
              <a:gd name="connsiteY7" fmla="*/ 1443323 h 2044705"/>
              <a:gd name="connsiteX8" fmla="*/ 1514663 w 1701401"/>
              <a:gd name="connsiteY8" fmla="*/ 1338973 h 2044705"/>
              <a:gd name="connsiteX9" fmla="*/ 1485461 w 1701401"/>
              <a:gd name="connsiteY9" fmla="*/ 1273552 h 2044705"/>
              <a:gd name="connsiteX10" fmla="*/ 1543187 w 1701401"/>
              <a:gd name="connsiteY10" fmla="*/ 1206928 h 2044705"/>
              <a:gd name="connsiteX11" fmla="*/ 1449819 w 1701401"/>
              <a:gd name="connsiteY11" fmla="*/ 1162236 h 2044705"/>
              <a:gd name="connsiteX12" fmla="*/ 1554593 w 1701401"/>
              <a:gd name="connsiteY12" fmla="*/ 1125338 h 2044705"/>
              <a:gd name="connsiteX13" fmla="*/ 1583168 w 1701401"/>
              <a:gd name="connsiteY13" fmla="*/ 1073001 h 2044705"/>
              <a:gd name="connsiteX14" fmla="*/ 1630793 w 1701401"/>
              <a:gd name="connsiteY14" fmla="*/ 1020614 h 2044705"/>
              <a:gd name="connsiteX15" fmla="*/ 1700977 w 1701401"/>
              <a:gd name="connsiteY15" fmla="*/ 982514 h 2044705"/>
              <a:gd name="connsiteX16" fmla="*/ 1595625 w 1701401"/>
              <a:gd name="connsiteY16" fmla="*/ 773591 h 2044705"/>
              <a:gd name="connsiteX17" fmla="*/ 1671825 w 1701401"/>
              <a:gd name="connsiteY17" fmla="*/ 657410 h 2044705"/>
              <a:gd name="connsiteX18" fmla="*/ 1618286 w 1701401"/>
              <a:gd name="connsiteY18" fmla="*/ 580734 h 2044705"/>
              <a:gd name="connsiteX19" fmla="*/ 1572966 w 1701401"/>
              <a:gd name="connsiteY19" fmla="*/ 352610 h 2044705"/>
              <a:gd name="connsiteX20" fmla="*/ 1583168 w 1701401"/>
              <a:gd name="connsiteY20" fmla="*/ 244326 h 2044705"/>
              <a:gd name="connsiteX21" fmla="*/ 1511428 w 1701401"/>
              <a:gd name="connsiteY21" fmla="*/ 120775 h 2044705"/>
              <a:gd name="connsiteX22" fmla="*/ 1396227 w 1701401"/>
              <a:gd name="connsiteY22" fmla="*/ 57385 h 2044705"/>
              <a:gd name="connsiteX23" fmla="*/ 1355044 w 1701401"/>
              <a:gd name="connsiteY23" fmla="*/ 55192 h 2044705"/>
              <a:gd name="connsiteX24" fmla="*/ 1298096 w 1701401"/>
              <a:gd name="connsiteY24" fmla="*/ 21379 h 2044705"/>
              <a:gd name="connsiteX25" fmla="*/ 1197881 w 1701401"/>
              <a:gd name="connsiteY25" fmla="*/ 7253 h 2044705"/>
              <a:gd name="connsiteX26" fmla="*/ 1075887 w 1701401"/>
              <a:gd name="connsiteY26" fmla="*/ 19337 h 2044705"/>
              <a:gd name="connsiteX27" fmla="*/ 891979 w 1701401"/>
              <a:gd name="connsiteY27" fmla="*/ 7304 h 2044705"/>
              <a:gd name="connsiteX28" fmla="*/ 787831 w 1701401"/>
              <a:gd name="connsiteY28" fmla="*/ 53826 h 2044705"/>
              <a:gd name="connsiteX29" fmla="*/ 659243 w 1701401"/>
              <a:gd name="connsiteY29" fmla="*/ 68114 h 2044705"/>
              <a:gd name="connsiteX30" fmla="*/ 505760 w 1701401"/>
              <a:gd name="connsiteY30" fmla="*/ 240399 h 2044705"/>
              <a:gd name="connsiteX31" fmla="*/ 432900 w 1701401"/>
              <a:gd name="connsiteY31" fmla="*/ 449949 h 2044705"/>
              <a:gd name="connsiteX32" fmla="*/ 435406 w 1701401"/>
              <a:gd name="connsiteY32" fmla="*/ 677714 h 2044705"/>
              <a:gd name="connsiteX33" fmla="*/ 502081 w 1701401"/>
              <a:gd name="connsiteY33" fmla="*/ 982514 h 2044705"/>
              <a:gd name="connsiteX34" fmla="*/ 502081 w 1701401"/>
              <a:gd name="connsiteY34" fmla="*/ 1082526 h 2044705"/>
              <a:gd name="connsiteX35" fmla="*/ 525893 w 1701401"/>
              <a:gd name="connsiteY35" fmla="*/ 1134914 h 2044705"/>
              <a:gd name="connsiteX36" fmla="*/ 511606 w 1701401"/>
              <a:gd name="connsiteY36" fmla="*/ 1215876 h 2044705"/>
              <a:gd name="connsiteX37" fmla="*/ 444931 w 1701401"/>
              <a:gd name="connsiteY37" fmla="*/ 1244451 h 2044705"/>
              <a:gd name="connsiteX38" fmla="*/ 249668 w 1701401"/>
              <a:gd name="connsiteY38" fmla="*/ 1487339 h 2044705"/>
              <a:gd name="connsiteX39" fmla="*/ 68693 w 1701401"/>
              <a:gd name="connsiteY39" fmla="*/ 1706414 h 2044705"/>
              <a:gd name="connsiteX40" fmla="*/ 2018 w 1701401"/>
              <a:gd name="connsiteY40" fmla="*/ 2039788 h 2044705"/>
              <a:gd name="connsiteX0" fmla="*/ 2018 w 1701401"/>
              <a:gd name="connsiteY0" fmla="*/ 2042924 h 2047841"/>
              <a:gd name="connsiteX1" fmla="*/ 1349805 w 1701401"/>
              <a:gd name="connsiteY1" fmla="*/ 2045307 h 2047841"/>
              <a:gd name="connsiteX2" fmla="*/ 1335443 w 1701401"/>
              <a:gd name="connsiteY2" fmla="*/ 1954692 h 2047841"/>
              <a:gd name="connsiteX3" fmla="*/ 1245081 w 1701401"/>
              <a:gd name="connsiteY3" fmla="*/ 1796529 h 2047841"/>
              <a:gd name="connsiteX4" fmla="*/ 1183017 w 1701401"/>
              <a:gd name="connsiteY4" fmla="*/ 1709550 h 2047841"/>
              <a:gd name="connsiteX5" fmla="*/ 1137222 w 1701401"/>
              <a:gd name="connsiteY5" fmla="*/ 1543965 h 2047841"/>
              <a:gd name="connsiteX6" fmla="*/ 1253929 w 1701401"/>
              <a:gd name="connsiteY6" fmla="*/ 1435680 h 2047841"/>
              <a:gd name="connsiteX7" fmla="*/ 1455107 w 1701401"/>
              <a:gd name="connsiteY7" fmla="*/ 1446459 h 2047841"/>
              <a:gd name="connsiteX8" fmla="*/ 1514663 w 1701401"/>
              <a:gd name="connsiteY8" fmla="*/ 1342109 h 2047841"/>
              <a:gd name="connsiteX9" fmla="*/ 1485461 w 1701401"/>
              <a:gd name="connsiteY9" fmla="*/ 1276688 h 2047841"/>
              <a:gd name="connsiteX10" fmla="*/ 1543187 w 1701401"/>
              <a:gd name="connsiteY10" fmla="*/ 1210064 h 2047841"/>
              <a:gd name="connsiteX11" fmla="*/ 1449819 w 1701401"/>
              <a:gd name="connsiteY11" fmla="*/ 1165372 h 2047841"/>
              <a:gd name="connsiteX12" fmla="*/ 1554593 w 1701401"/>
              <a:gd name="connsiteY12" fmla="*/ 1128474 h 2047841"/>
              <a:gd name="connsiteX13" fmla="*/ 1583168 w 1701401"/>
              <a:gd name="connsiteY13" fmla="*/ 1076137 h 2047841"/>
              <a:gd name="connsiteX14" fmla="*/ 1630793 w 1701401"/>
              <a:gd name="connsiteY14" fmla="*/ 1023750 h 2047841"/>
              <a:gd name="connsiteX15" fmla="*/ 1700977 w 1701401"/>
              <a:gd name="connsiteY15" fmla="*/ 985650 h 2047841"/>
              <a:gd name="connsiteX16" fmla="*/ 1595625 w 1701401"/>
              <a:gd name="connsiteY16" fmla="*/ 776727 h 2047841"/>
              <a:gd name="connsiteX17" fmla="*/ 1671825 w 1701401"/>
              <a:gd name="connsiteY17" fmla="*/ 660546 h 2047841"/>
              <a:gd name="connsiteX18" fmla="*/ 1618286 w 1701401"/>
              <a:gd name="connsiteY18" fmla="*/ 583870 h 2047841"/>
              <a:gd name="connsiteX19" fmla="*/ 1572966 w 1701401"/>
              <a:gd name="connsiteY19" fmla="*/ 355746 h 2047841"/>
              <a:gd name="connsiteX20" fmla="*/ 1583168 w 1701401"/>
              <a:gd name="connsiteY20" fmla="*/ 247462 h 2047841"/>
              <a:gd name="connsiteX21" fmla="*/ 1511428 w 1701401"/>
              <a:gd name="connsiteY21" fmla="*/ 123911 h 2047841"/>
              <a:gd name="connsiteX22" fmla="*/ 1396227 w 1701401"/>
              <a:gd name="connsiteY22" fmla="*/ 60521 h 2047841"/>
              <a:gd name="connsiteX23" fmla="*/ 1355044 w 1701401"/>
              <a:gd name="connsiteY23" fmla="*/ 58328 h 2047841"/>
              <a:gd name="connsiteX24" fmla="*/ 1298096 w 1701401"/>
              <a:gd name="connsiteY24" fmla="*/ 24515 h 2047841"/>
              <a:gd name="connsiteX25" fmla="*/ 1197881 w 1701401"/>
              <a:gd name="connsiteY25" fmla="*/ 10389 h 2047841"/>
              <a:gd name="connsiteX26" fmla="*/ 1075887 w 1701401"/>
              <a:gd name="connsiteY26" fmla="*/ 22473 h 2047841"/>
              <a:gd name="connsiteX27" fmla="*/ 911555 w 1701401"/>
              <a:gd name="connsiteY27" fmla="*/ 6881 h 2047841"/>
              <a:gd name="connsiteX28" fmla="*/ 787831 w 1701401"/>
              <a:gd name="connsiteY28" fmla="*/ 56962 h 2047841"/>
              <a:gd name="connsiteX29" fmla="*/ 659243 w 1701401"/>
              <a:gd name="connsiteY29" fmla="*/ 71250 h 2047841"/>
              <a:gd name="connsiteX30" fmla="*/ 505760 w 1701401"/>
              <a:gd name="connsiteY30" fmla="*/ 243535 h 2047841"/>
              <a:gd name="connsiteX31" fmla="*/ 432900 w 1701401"/>
              <a:gd name="connsiteY31" fmla="*/ 453085 h 2047841"/>
              <a:gd name="connsiteX32" fmla="*/ 435406 w 1701401"/>
              <a:gd name="connsiteY32" fmla="*/ 680850 h 2047841"/>
              <a:gd name="connsiteX33" fmla="*/ 502081 w 1701401"/>
              <a:gd name="connsiteY33" fmla="*/ 985650 h 2047841"/>
              <a:gd name="connsiteX34" fmla="*/ 502081 w 1701401"/>
              <a:gd name="connsiteY34" fmla="*/ 1085662 h 2047841"/>
              <a:gd name="connsiteX35" fmla="*/ 525893 w 1701401"/>
              <a:gd name="connsiteY35" fmla="*/ 1138050 h 2047841"/>
              <a:gd name="connsiteX36" fmla="*/ 511606 w 1701401"/>
              <a:gd name="connsiteY36" fmla="*/ 1219012 h 2047841"/>
              <a:gd name="connsiteX37" fmla="*/ 444931 w 1701401"/>
              <a:gd name="connsiteY37" fmla="*/ 1247587 h 2047841"/>
              <a:gd name="connsiteX38" fmla="*/ 249668 w 1701401"/>
              <a:gd name="connsiteY38" fmla="*/ 1490475 h 2047841"/>
              <a:gd name="connsiteX39" fmla="*/ 68693 w 1701401"/>
              <a:gd name="connsiteY39" fmla="*/ 1709550 h 2047841"/>
              <a:gd name="connsiteX40" fmla="*/ 2018 w 1701401"/>
              <a:gd name="connsiteY40" fmla="*/ 2042924 h 2047841"/>
              <a:gd name="connsiteX0" fmla="*/ 2018 w 1701401"/>
              <a:gd name="connsiteY0" fmla="*/ 2042203 h 2047120"/>
              <a:gd name="connsiteX1" fmla="*/ 1349805 w 1701401"/>
              <a:gd name="connsiteY1" fmla="*/ 2044586 h 2047120"/>
              <a:gd name="connsiteX2" fmla="*/ 1335443 w 1701401"/>
              <a:gd name="connsiteY2" fmla="*/ 1953971 h 2047120"/>
              <a:gd name="connsiteX3" fmla="*/ 1245081 w 1701401"/>
              <a:gd name="connsiteY3" fmla="*/ 1795808 h 2047120"/>
              <a:gd name="connsiteX4" fmla="*/ 1183017 w 1701401"/>
              <a:gd name="connsiteY4" fmla="*/ 1708829 h 2047120"/>
              <a:gd name="connsiteX5" fmla="*/ 1137222 w 1701401"/>
              <a:gd name="connsiteY5" fmla="*/ 1543244 h 2047120"/>
              <a:gd name="connsiteX6" fmla="*/ 1253929 w 1701401"/>
              <a:gd name="connsiteY6" fmla="*/ 1434959 h 2047120"/>
              <a:gd name="connsiteX7" fmla="*/ 1455107 w 1701401"/>
              <a:gd name="connsiteY7" fmla="*/ 1445738 h 2047120"/>
              <a:gd name="connsiteX8" fmla="*/ 1514663 w 1701401"/>
              <a:gd name="connsiteY8" fmla="*/ 1341388 h 2047120"/>
              <a:gd name="connsiteX9" fmla="*/ 1485461 w 1701401"/>
              <a:gd name="connsiteY9" fmla="*/ 1275967 h 2047120"/>
              <a:gd name="connsiteX10" fmla="*/ 1543187 w 1701401"/>
              <a:gd name="connsiteY10" fmla="*/ 1209343 h 2047120"/>
              <a:gd name="connsiteX11" fmla="*/ 1449819 w 1701401"/>
              <a:gd name="connsiteY11" fmla="*/ 1164651 h 2047120"/>
              <a:gd name="connsiteX12" fmla="*/ 1554593 w 1701401"/>
              <a:gd name="connsiteY12" fmla="*/ 1127753 h 2047120"/>
              <a:gd name="connsiteX13" fmla="*/ 1583168 w 1701401"/>
              <a:gd name="connsiteY13" fmla="*/ 1075416 h 2047120"/>
              <a:gd name="connsiteX14" fmla="*/ 1630793 w 1701401"/>
              <a:gd name="connsiteY14" fmla="*/ 1023029 h 2047120"/>
              <a:gd name="connsiteX15" fmla="*/ 1700977 w 1701401"/>
              <a:gd name="connsiteY15" fmla="*/ 984929 h 2047120"/>
              <a:gd name="connsiteX16" fmla="*/ 1595625 w 1701401"/>
              <a:gd name="connsiteY16" fmla="*/ 776006 h 2047120"/>
              <a:gd name="connsiteX17" fmla="*/ 1671825 w 1701401"/>
              <a:gd name="connsiteY17" fmla="*/ 659825 h 2047120"/>
              <a:gd name="connsiteX18" fmla="*/ 1618286 w 1701401"/>
              <a:gd name="connsiteY18" fmla="*/ 583149 h 2047120"/>
              <a:gd name="connsiteX19" fmla="*/ 1572966 w 1701401"/>
              <a:gd name="connsiteY19" fmla="*/ 355025 h 2047120"/>
              <a:gd name="connsiteX20" fmla="*/ 1583168 w 1701401"/>
              <a:gd name="connsiteY20" fmla="*/ 246741 h 2047120"/>
              <a:gd name="connsiteX21" fmla="*/ 1511428 w 1701401"/>
              <a:gd name="connsiteY21" fmla="*/ 123190 h 2047120"/>
              <a:gd name="connsiteX22" fmla="*/ 1396227 w 1701401"/>
              <a:gd name="connsiteY22" fmla="*/ 59800 h 2047120"/>
              <a:gd name="connsiteX23" fmla="*/ 1355044 w 1701401"/>
              <a:gd name="connsiteY23" fmla="*/ 57607 h 2047120"/>
              <a:gd name="connsiteX24" fmla="*/ 1298096 w 1701401"/>
              <a:gd name="connsiteY24" fmla="*/ 23794 h 2047120"/>
              <a:gd name="connsiteX25" fmla="*/ 1197881 w 1701401"/>
              <a:gd name="connsiteY25" fmla="*/ 9668 h 2047120"/>
              <a:gd name="connsiteX26" fmla="*/ 1075887 w 1701401"/>
              <a:gd name="connsiteY26" fmla="*/ 21752 h 2047120"/>
              <a:gd name="connsiteX27" fmla="*/ 911555 w 1701401"/>
              <a:gd name="connsiteY27" fmla="*/ 6160 h 2047120"/>
              <a:gd name="connsiteX28" fmla="*/ 787831 w 1701401"/>
              <a:gd name="connsiteY28" fmla="*/ 56241 h 2047120"/>
              <a:gd name="connsiteX29" fmla="*/ 659243 w 1701401"/>
              <a:gd name="connsiteY29" fmla="*/ 70529 h 2047120"/>
              <a:gd name="connsiteX30" fmla="*/ 505760 w 1701401"/>
              <a:gd name="connsiteY30" fmla="*/ 242814 h 2047120"/>
              <a:gd name="connsiteX31" fmla="*/ 432900 w 1701401"/>
              <a:gd name="connsiteY31" fmla="*/ 452364 h 2047120"/>
              <a:gd name="connsiteX32" fmla="*/ 435406 w 1701401"/>
              <a:gd name="connsiteY32" fmla="*/ 680129 h 2047120"/>
              <a:gd name="connsiteX33" fmla="*/ 502081 w 1701401"/>
              <a:gd name="connsiteY33" fmla="*/ 984929 h 2047120"/>
              <a:gd name="connsiteX34" fmla="*/ 502081 w 1701401"/>
              <a:gd name="connsiteY34" fmla="*/ 1084941 h 2047120"/>
              <a:gd name="connsiteX35" fmla="*/ 525893 w 1701401"/>
              <a:gd name="connsiteY35" fmla="*/ 1137329 h 2047120"/>
              <a:gd name="connsiteX36" fmla="*/ 511606 w 1701401"/>
              <a:gd name="connsiteY36" fmla="*/ 1218291 h 2047120"/>
              <a:gd name="connsiteX37" fmla="*/ 444931 w 1701401"/>
              <a:gd name="connsiteY37" fmla="*/ 1246866 h 2047120"/>
              <a:gd name="connsiteX38" fmla="*/ 249668 w 1701401"/>
              <a:gd name="connsiteY38" fmla="*/ 1489754 h 2047120"/>
              <a:gd name="connsiteX39" fmla="*/ 68693 w 1701401"/>
              <a:gd name="connsiteY39" fmla="*/ 1708829 h 2047120"/>
              <a:gd name="connsiteX40" fmla="*/ 2018 w 1701401"/>
              <a:gd name="connsiteY40" fmla="*/ 2042203 h 2047120"/>
              <a:gd name="connsiteX0" fmla="*/ 2018 w 1701401"/>
              <a:gd name="connsiteY0" fmla="*/ 2042203 h 2047120"/>
              <a:gd name="connsiteX1" fmla="*/ 1349805 w 1701401"/>
              <a:gd name="connsiteY1" fmla="*/ 2044586 h 2047120"/>
              <a:gd name="connsiteX2" fmla="*/ 1335443 w 1701401"/>
              <a:gd name="connsiteY2" fmla="*/ 1953971 h 2047120"/>
              <a:gd name="connsiteX3" fmla="*/ 1245081 w 1701401"/>
              <a:gd name="connsiteY3" fmla="*/ 1795808 h 2047120"/>
              <a:gd name="connsiteX4" fmla="*/ 1183017 w 1701401"/>
              <a:gd name="connsiteY4" fmla="*/ 1708829 h 2047120"/>
              <a:gd name="connsiteX5" fmla="*/ 1137222 w 1701401"/>
              <a:gd name="connsiteY5" fmla="*/ 1543244 h 2047120"/>
              <a:gd name="connsiteX6" fmla="*/ 1253929 w 1701401"/>
              <a:gd name="connsiteY6" fmla="*/ 1434959 h 2047120"/>
              <a:gd name="connsiteX7" fmla="*/ 1455107 w 1701401"/>
              <a:gd name="connsiteY7" fmla="*/ 1445738 h 2047120"/>
              <a:gd name="connsiteX8" fmla="*/ 1514663 w 1701401"/>
              <a:gd name="connsiteY8" fmla="*/ 1341388 h 2047120"/>
              <a:gd name="connsiteX9" fmla="*/ 1485461 w 1701401"/>
              <a:gd name="connsiteY9" fmla="*/ 1275967 h 2047120"/>
              <a:gd name="connsiteX10" fmla="*/ 1543187 w 1701401"/>
              <a:gd name="connsiteY10" fmla="*/ 1209343 h 2047120"/>
              <a:gd name="connsiteX11" fmla="*/ 1449819 w 1701401"/>
              <a:gd name="connsiteY11" fmla="*/ 1164651 h 2047120"/>
              <a:gd name="connsiteX12" fmla="*/ 1554593 w 1701401"/>
              <a:gd name="connsiteY12" fmla="*/ 1127753 h 2047120"/>
              <a:gd name="connsiteX13" fmla="*/ 1583168 w 1701401"/>
              <a:gd name="connsiteY13" fmla="*/ 1075416 h 2047120"/>
              <a:gd name="connsiteX14" fmla="*/ 1630793 w 1701401"/>
              <a:gd name="connsiteY14" fmla="*/ 1023029 h 2047120"/>
              <a:gd name="connsiteX15" fmla="*/ 1700977 w 1701401"/>
              <a:gd name="connsiteY15" fmla="*/ 984929 h 2047120"/>
              <a:gd name="connsiteX16" fmla="*/ 1595625 w 1701401"/>
              <a:gd name="connsiteY16" fmla="*/ 776006 h 2047120"/>
              <a:gd name="connsiteX17" fmla="*/ 1671825 w 1701401"/>
              <a:gd name="connsiteY17" fmla="*/ 659825 h 2047120"/>
              <a:gd name="connsiteX18" fmla="*/ 1618286 w 1701401"/>
              <a:gd name="connsiteY18" fmla="*/ 583149 h 2047120"/>
              <a:gd name="connsiteX19" fmla="*/ 1572966 w 1701401"/>
              <a:gd name="connsiteY19" fmla="*/ 355025 h 2047120"/>
              <a:gd name="connsiteX20" fmla="*/ 1583168 w 1701401"/>
              <a:gd name="connsiteY20" fmla="*/ 246741 h 2047120"/>
              <a:gd name="connsiteX21" fmla="*/ 1511428 w 1701401"/>
              <a:gd name="connsiteY21" fmla="*/ 123190 h 2047120"/>
              <a:gd name="connsiteX22" fmla="*/ 1396227 w 1701401"/>
              <a:gd name="connsiteY22" fmla="*/ 59800 h 2047120"/>
              <a:gd name="connsiteX23" fmla="*/ 1355044 w 1701401"/>
              <a:gd name="connsiteY23" fmla="*/ 57607 h 2047120"/>
              <a:gd name="connsiteX24" fmla="*/ 1298096 w 1701401"/>
              <a:gd name="connsiteY24" fmla="*/ 23794 h 2047120"/>
              <a:gd name="connsiteX25" fmla="*/ 1197881 w 1701401"/>
              <a:gd name="connsiteY25" fmla="*/ 9668 h 2047120"/>
              <a:gd name="connsiteX26" fmla="*/ 1075887 w 1701401"/>
              <a:gd name="connsiteY26" fmla="*/ 21752 h 2047120"/>
              <a:gd name="connsiteX27" fmla="*/ 911555 w 1701401"/>
              <a:gd name="connsiteY27" fmla="*/ 6160 h 2047120"/>
              <a:gd name="connsiteX28" fmla="*/ 787831 w 1701401"/>
              <a:gd name="connsiteY28" fmla="*/ 56241 h 2047120"/>
              <a:gd name="connsiteX29" fmla="*/ 659243 w 1701401"/>
              <a:gd name="connsiteY29" fmla="*/ 70529 h 2047120"/>
              <a:gd name="connsiteX30" fmla="*/ 505760 w 1701401"/>
              <a:gd name="connsiteY30" fmla="*/ 242814 h 2047120"/>
              <a:gd name="connsiteX31" fmla="*/ 432900 w 1701401"/>
              <a:gd name="connsiteY31" fmla="*/ 452364 h 2047120"/>
              <a:gd name="connsiteX32" fmla="*/ 435406 w 1701401"/>
              <a:gd name="connsiteY32" fmla="*/ 680129 h 2047120"/>
              <a:gd name="connsiteX33" fmla="*/ 502081 w 1701401"/>
              <a:gd name="connsiteY33" fmla="*/ 984929 h 2047120"/>
              <a:gd name="connsiteX34" fmla="*/ 502081 w 1701401"/>
              <a:gd name="connsiteY34" fmla="*/ 1084941 h 2047120"/>
              <a:gd name="connsiteX35" fmla="*/ 525893 w 1701401"/>
              <a:gd name="connsiteY35" fmla="*/ 1137329 h 2047120"/>
              <a:gd name="connsiteX36" fmla="*/ 511606 w 1701401"/>
              <a:gd name="connsiteY36" fmla="*/ 1218291 h 2047120"/>
              <a:gd name="connsiteX37" fmla="*/ 444931 w 1701401"/>
              <a:gd name="connsiteY37" fmla="*/ 1246866 h 2047120"/>
              <a:gd name="connsiteX38" fmla="*/ 249668 w 1701401"/>
              <a:gd name="connsiteY38" fmla="*/ 1489754 h 2047120"/>
              <a:gd name="connsiteX39" fmla="*/ 68693 w 1701401"/>
              <a:gd name="connsiteY39" fmla="*/ 1708829 h 2047120"/>
              <a:gd name="connsiteX40" fmla="*/ 2018 w 1701401"/>
              <a:gd name="connsiteY40" fmla="*/ 2042203 h 2047120"/>
              <a:gd name="connsiteX0" fmla="*/ 2018 w 1701401"/>
              <a:gd name="connsiteY0" fmla="*/ 2042103 h 2047020"/>
              <a:gd name="connsiteX1" fmla="*/ 1349805 w 1701401"/>
              <a:gd name="connsiteY1" fmla="*/ 2044486 h 2047020"/>
              <a:gd name="connsiteX2" fmla="*/ 1335443 w 1701401"/>
              <a:gd name="connsiteY2" fmla="*/ 1953871 h 2047020"/>
              <a:gd name="connsiteX3" fmla="*/ 1245081 w 1701401"/>
              <a:gd name="connsiteY3" fmla="*/ 1795708 h 2047020"/>
              <a:gd name="connsiteX4" fmla="*/ 1183017 w 1701401"/>
              <a:gd name="connsiteY4" fmla="*/ 1708729 h 2047020"/>
              <a:gd name="connsiteX5" fmla="*/ 1137222 w 1701401"/>
              <a:gd name="connsiteY5" fmla="*/ 1543144 h 2047020"/>
              <a:gd name="connsiteX6" fmla="*/ 1253929 w 1701401"/>
              <a:gd name="connsiteY6" fmla="*/ 1434859 h 2047020"/>
              <a:gd name="connsiteX7" fmla="*/ 1455107 w 1701401"/>
              <a:gd name="connsiteY7" fmla="*/ 1445638 h 2047020"/>
              <a:gd name="connsiteX8" fmla="*/ 1514663 w 1701401"/>
              <a:gd name="connsiteY8" fmla="*/ 1341288 h 2047020"/>
              <a:gd name="connsiteX9" fmla="*/ 1485461 w 1701401"/>
              <a:gd name="connsiteY9" fmla="*/ 1275867 h 2047020"/>
              <a:gd name="connsiteX10" fmla="*/ 1543187 w 1701401"/>
              <a:gd name="connsiteY10" fmla="*/ 1209243 h 2047020"/>
              <a:gd name="connsiteX11" fmla="*/ 1449819 w 1701401"/>
              <a:gd name="connsiteY11" fmla="*/ 1164551 h 2047020"/>
              <a:gd name="connsiteX12" fmla="*/ 1554593 w 1701401"/>
              <a:gd name="connsiteY12" fmla="*/ 1127653 h 2047020"/>
              <a:gd name="connsiteX13" fmla="*/ 1583168 w 1701401"/>
              <a:gd name="connsiteY13" fmla="*/ 1075316 h 2047020"/>
              <a:gd name="connsiteX14" fmla="*/ 1630793 w 1701401"/>
              <a:gd name="connsiteY14" fmla="*/ 1022929 h 2047020"/>
              <a:gd name="connsiteX15" fmla="*/ 1700977 w 1701401"/>
              <a:gd name="connsiteY15" fmla="*/ 984829 h 2047020"/>
              <a:gd name="connsiteX16" fmla="*/ 1595625 w 1701401"/>
              <a:gd name="connsiteY16" fmla="*/ 775906 h 2047020"/>
              <a:gd name="connsiteX17" fmla="*/ 1671825 w 1701401"/>
              <a:gd name="connsiteY17" fmla="*/ 659725 h 2047020"/>
              <a:gd name="connsiteX18" fmla="*/ 1618286 w 1701401"/>
              <a:gd name="connsiteY18" fmla="*/ 583049 h 2047020"/>
              <a:gd name="connsiteX19" fmla="*/ 1572966 w 1701401"/>
              <a:gd name="connsiteY19" fmla="*/ 354925 h 2047020"/>
              <a:gd name="connsiteX20" fmla="*/ 1583168 w 1701401"/>
              <a:gd name="connsiteY20" fmla="*/ 246641 h 2047020"/>
              <a:gd name="connsiteX21" fmla="*/ 1511428 w 1701401"/>
              <a:gd name="connsiteY21" fmla="*/ 123090 h 2047020"/>
              <a:gd name="connsiteX22" fmla="*/ 1396227 w 1701401"/>
              <a:gd name="connsiteY22" fmla="*/ 59700 h 2047020"/>
              <a:gd name="connsiteX23" fmla="*/ 1355044 w 1701401"/>
              <a:gd name="connsiteY23" fmla="*/ 57507 h 2047020"/>
              <a:gd name="connsiteX24" fmla="*/ 1298096 w 1701401"/>
              <a:gd name="connsiteY24" fmla="*/ 23694 h 2047020"/>
              <a:gd name="connsiteX25" fmla="*/ 1196102 w 1701401"/>
              <a:gd name="connsiteY25" fmla="*/ 4229 h 2047020"/>
              <a:gd name="connsiteX26" fmla="*/ 1075887 w 1701401"/>
              <a:gd name="connsiteY26" fmla="*/ 21652 h 2047020"/>
              <a:gd name="connsiteX27" fmla="*/ 911555 w 1701401"/>
              <a:gd name="connsiteY27" fmla="*/ 6060 h 2047020"/>
              <a:gd name="connsiteX28" fmla="*/ 787831 w 1701401"/>
              <a:gd name="connsiteY28" fmla="*/ 56141 h 2047020"/>
              <a:gd name="connsiteX29" fmla="*/ 659243 w 1701401"/>
              <a:gd name="connsiteY29" fmla="*/ 70429 h 2047020"/>
              <a:gd name="connsiteX30" fmla="*/ 505760 w 1701401"/>
              <a:gd name="connsiteY30" fmla="*/ 242714 h 2047020"/>
              <a:gd name="connsiteX31" fmla="*/ 432900 w 1701401"/>
              <a:gd name="connsiteY31" fmla="*/ 452264 h 2047020"/>
              <a:gd name="connsiteX32" fmla="*/ 435406 w 1701401"/>
              <a:gd name="connsiteY32" fmla="*/ 680029 h 2047020"/>
              <a:gd name="connsiteX33" fmla="*/ 502081 w 1701401"/>
              <a:gd name="connsiteY33" fmla="*/ 984829 h 2047020"/>
              <a:gd name="connsiteX34" fmla="*/ 502081 w 1701401"/>
              <a:gd name="connsiteY34" fmla="*/ 1084841 h 2047020"/>
              <a:gd name="connsiteX35" fmla="*/ 525893 w 1701401"/>
              <a:gd name="connsiteY35" fmla="*/ 1137229 h 2047020"/>
              <a:gd name="connsiteX36" fmla="*/ 511606 w 1701401"/>
              <a:gd name="connsiteY36" fmla="*/ 1218191 h 2047020"/>
              <a:gd name="connsiteX37" fmla="*/ 444931 w 1701401"/>
              <a:gd name="connsiteY37" fmla="*/ 1246766 h 2047020"/>
              <a:gd name="connsiteX38" fmla="*/ 249668 w 1701401"/>
              <a:gd name="connsiteY38" fmla="*/ 1489654 h 2047020"/>
              <a:gd name="connsiteX39" fmla="*/ 68693 w 1701401"/>
              <a:gd name="connsiteY39" fmla="*/ 1708729 h 2047020"/>
              <a:gd name="connsiteX40" fmla="*/ 2018 w 1701401"/>
              <a:gd name="connsiteY40" fmla="*/ 2042103 h 2047020"/>
              <a:gd name="connsiteX0" fmla="*/ 2018 w 1701401"/>
              <a:gd name="connsiteY0" fmla="*/ 2042103 h 2047020"/>
              <a:gd name="connsiteX1" fmla="*/ 1349805 w 1701401"/>
              <a:gd name="connsiteY1" fmla="*/ 2044486 h 2047020"/>
              <a:gd name="connsiteX2" fmla="*/ 1335443 w 1701401"/>
              <a:gd name="connsiteY2" fmla="*/ 1953871 h 2047020"/>
              <a:gd name="connsiteX3" fmla="*/ 1245081 w 1701401"/>
              <a:gd name="connsiteY3" fmla="*/ 1795708 h 2047020"/>
              <a:gd name="connsiteX4" fmla="*/ 1183017 w 1701401"/>
              <a:gd name="connsiteY4" fmla="*/ 1708729 h 2047020"/>
              <a:gd name="connsiteX5" fmla="*/ 1137222 w 1701401"/>
              <a:gd name="connsiteY5" fmla="*/ 1543144 h 2047020"/>
              <a:gd name="connsiteX6" fmla="*/ 1253929 w 1701401"/>
              <a:gd name="connsiteY6" fmla="*/ 1434859 h 2047020"/>
              <a:gd name="connsiteX7" fmla="*/ 1455107 w 1701401"/>
              <a:gd name="connsiteY7" fmla="*/ 1445638 h 2047020"/>
              <a:gd name="connsiteX8" fmla="*/ 1514663 w 1701401"/>
              <a:gd name="connsiteY8" fmla="*/ 1341288 h 2047020"/>
              <a:gd name="connsiteX9" fmla="*/ 1485461 w 1701401"/>
              <a:gd name="connsiteY9" fmla="*/ 1275867 h 2047020"/>
              <a:gd name="connsiteX10" fmla="*/ 1543187 w 1701401"/>
              <a:gd name="connsiteY10" fmla="*/ 1209243 h 2047020"/>
              <a:gd name="connsiteX11" fmla="*/ 1449819 w 1701401"/>
              <a:gd name="connsiteY11" fmla="*/ 1164551 h 2047020"/>
              <a:gd name="connsiteX12" fmla="*/ 1554593 w 1701401"/>
              <a:gd name="connsiteY12" fmla="*/ 1127653 h 2047020"/>
              <a:gd name="connsiteX13" fmla="*/ 1583168 w 1701401"/>
              <a:gd name="connsiteY13" fmla="*/ 1075316 h 2047020"/>
              <a:gd name="connsiteX14" fmla="*/ 1630793 w 1701401"/>
              <a:gd name="connsiteY14" fmla="*/ 1022929 h 2047020"/>
              <a:gd name="connsiteX15" fmla="*/ 1700977 w 1701401"/>
              <a:gd name="connsiteY15" fmla="*/ 984829 h 2047020"/>
              <a:gd name="connsiteX16" fmla="*/ 1595625 w 1701401"/>
              <a:gd name="connsiteY16" fmla="*/ 775906 h 2047020"/>
              <a:gd name="connsiteX17" fmla="*/ 1671825 w 1701401"/>
              <a:gd name="connsiteY17" fmla="*/ 659725 h 2047020"/>
              <a:gd name="connsiteX18" fmla="*/ 1618286 w 1701401"/>
              <a:gd name="connsiteY18" fmla="*/ 583049 h 2047020"/>
              <a:gd name="connsiteX19" fmla="*/ 1572966 w 1701401"/>
              <a:gd name="connsiteY19" fmla="*/ 354925 h 2047020"/>
              <a:gd name="connsiteX20" fmla="*/ 1583168 w 1701401"/>
              <a:gd name="connsiteY20" fmla="*/ 246641 h 2047020"/>
              <a:gd name="connsiteX21" fmla="*/ 1511428 w 1701401"/>
              <a:gd name="connsiteY21" fmla="*/ 123090 h 2047020"/>
              <a:gd name="connsiteX22" fmla="*/ 1396227 w 1701401"/>
              <a:gd name="connsiteY22" fmla="*/ 59700 h 2047020"/>
              <a:gd name="connsiteX23" fmla="*/ 1355044 w 1701401"/>
              <a:gd name="connsiteY23" fmla="*/ 57507 h 2047020"/>
              <a:gd name="connsiteX24" fmla="*/ 1298096 w 1701401"/>
              <a:gd name="connsiteY24" fmla="*/ 23694 h 2047020"/>
              <a:gd name="connsiteX25" fmla="*/ 1196102 w 1701401"/>
              <a:gd name="connsiteY25" fmla="*/ 4229 h 2047020"/>
              <a:gd name="connsiteX26" fmla="*/ 1075887 w 1701401"/>
              <a:gd name="connsiteY26" fmla="*/ 21652 h 2047020"/>
              <a:gd name="connsiteX27" fmla="*/ 911555 w 1701401"/>
              <a:gd name="connsiteY27" fmla="*/ 6060 h 2047020"/>
              <a:gd name="connsiteX28" fmla="*/ 787831 w 1701401"/>
              <a:gd name="connsiteY28" fmla="*/ 56141 h 2047020"/>
              <a:gd name="connsiteX29" fmla="*/ 659243 w 1701401"/>
              <a:gd name="connsiteY29" fmla="*/ 70429 h 2047020"/>
              <a:gd name="connsiteX30" fmla="*/ 505760 w 1701401"/>
              <a:gd name="connsiteY30" fmla="*/ 242714 h 2047020"/>
              <a:gd name="connsiteX31" fmla="*/ 432900 w 1701401"/>
              <a:gd name="connsiteY31" fmla="*/ 452264 h 2047020"/>
              <a:gd name="connsiteX32" fmla="*/ 435406 w 1701401"/>
              <a:gd name="connsiteY32" fmla="*/ 680029 h 2047020"/>
              <a:gd name="connsiteX33" fmla="*/ 502081 w 1701401"/>
              <a:gd name="connsiteY33" fmla="*/ 984829 h 2047020"/>
              <a:gd name="connsiteX34" fmla="*/ 502081 w 1701401"/>
              <a:gd name="connsiteY34" fmla="*/ 1084841 h 2047020"/>
              <a:gd name="connsiteX35" fmla="*/ 525893 w 1701401"/>
              <a:gd name="connsiteY35" fmla="*/ 1137229 h 2047020"/>
              <a:gd name="connsiteX36" fmla="*/ 511606 w 1701401"/>
              <a:gd name="connsiteY36" fmla="*/ 1218191 h 2047020"/>
              <a:gd name="connsiteX37" fmla="*/ 444931 w 1701401"/>
              <a:gd name="connsiteY37" fmla="*/ 1246766 h 2047020"/>
              <a:gd name="connsiteX38" fmla="*/ 249668 w 1701401"/>
              <a:gd name="connsiteY38" fmla="*/ 1489654 h 2047020"/>
              <a:gd name="connsiteX39" fmla="*/ 68693 w 1701401"/>
              <a:gd name="connsiteY39" fmla="*/ 1708729 h 2047020"/>
              <a:gd name="connsiteX40" fmla="*/ 2018 w 1701401"/>
              <a:gd name="connsiteY40" fmla="*/ 2042103 h 2047020"/>
              <a:gd name="connsiteX0" fmla="*/ 2018 w 1701401"/>
              <a:gd name="connsiteY0" fmla="*/ 2042103 h 2047020"/>
              <a:gd name="connsiteX1" fmla="*/ 1349805 w 1701401"/>
              <a:gd name="connsiteY1" fmla="*/ 2044486 h 2047020"/>
              <a:gd name="connsiteX2" fmla="*/ 1335443 w 1701401"/>
              <a:gd name="connsiteY2" fmla="*/ 1953871 h 2047020"/>
              <a:gd name="connsiteX3" fmla="*/ 1245081 w 1701401"/>
              <a:gd name="connsiteY3" fmla="*/ 1795708 h 2047020"/>
              <a:gd name="connsiteX4" fmla="*/ 1183017 w 1701401"/>
              <a:gd name="connsiteY4" fmla="*/ 1708729 h 2047020"/>
              <a:gd name="connsiteX5" fmla="*/ 1137222 w 1701401"/>
              <a:gd name="connsiteY5" fmla="*/ 1543144 h 2047020"/>
              <a:gd name="connsiteX6" fmla="*/ 1253929 w 1701401"/>
              <a:gd name="connsiteY6" fmla="*/ 1434859 h 2047020"/>
              <a:gd name="connsiteX7" fmla="*/ 1455107 w 1701401"/>
              <a:gd name="connsiteY7" fmla="*/ 1445638 h 2047020"/>
              <a:gd name="connsiteX8" fmla="*/ 1514663 w 1701401"/>
              <a:gd name="connsiteY8" fmla="*/ 1341288 h 2047020"/>
              <a:gd name="connsiteX9" fmla="*/ 1485461 w 1701401"/>
              <a:gd name="connsiteY9" fmla="*/ 1275867 h 2047020"/>
              <a:gd name="connsiteX10" fmla="*/ 1543187 w 1701401"/>
              <a:gd name="connsiteY10" fmla="*/ 1209243 h 2047020"/>
              <a:gd name="connsiteX11" fmla="*/ 1449819 w 1701401"/>
              <a:gd name="connsiteY11" fmla="*/ 1164551 h 2047020"/>
              <a:gd name="connsiteX12" fmla="*/ 1554593 w 1701401"/>
              <a:gd name="connsiteY12" fmla="*/ 1127653 h 2047020"/>
              <a:gd name="connsiteX13" fmla="*/ 1583168 w 1701401"/>
              <a:gd name="connsiteY13" fmla="*/ 1075316 h 2047020"/>
              <a:gd name="connsiteX14" fmla="*/ 1630793 w 1701401"/>
              <a:gd name="connsiteY14" fmla="*/ 1022929 h 2047020"/>
              <a:gd name="connsiteX15" fmla="*/ 1700977 w 1701401"/>
              <a:gd name="connsiteY15" fmla="*/ 984829 h 2047020"/>
              <a:gd name="connsiteX16" fmla="*/ 1595625 w 1701401"/>
              <a:gd name="connsiteY16" fmla="*/ 775906 h 2047020"/>
              <a:gd name="connsiteX17" fmla="*/ 1671825 w 1701401"/>
              <a:gd name="connsiteY17" fmla="*/ 659725 h 2047020"/>
              <a:gd name="connsiteX18" fmla="*/ 1618286 w 1701401"/>
              <a:gd name="connsiteY18" fmla="*/ 583049 h 2047020"/>
              <a:gd name="connsiteX19" fmla="*/ 1572966 w 1701401"/>
              <a:gd name="connsiteY19" fmla="*/ 354925 h 2047020"/>
              <a:gd name="connsiteX20" fmla="*/ 1583168 w 1701401"/>
              <a:gd name="connsiteY20" fmla="*/ 246641 h 2047020"/>
              <a:gd name="connsiteX21" fmla="*/ 1511428 w 1701401"/>
              <a:gd name="connsiteY21" fmla="*/ 123090 h 2047020"/>
              <a:gd name="connsiteX22" fmla="*/ 1396227 w 1701401"/>
              <a:gd name="connsiteY22" fmla="*/ 59700 h 2047020"/>
              <a:gd name="connsiteX23" fmla="*/ 1355044 w 1701401"/>
              <a:gd name="connsiteY23" fmla="*/ 57507 h 2047020"/>
              <a:gd name="connsiteX24" fmla="*/ 1319452 w 1701401"/>
              <a:gd name="connsiteY24" fmla="*/ 25474 h 2047020"/>
              <a:gd name="connsiteX25" fmla="*/ 1196102 w 1701401"/>
              <a:gd name="connsiteY25" fmla="*/ 4229 h 2047020"/>
              <a:gd name="connsiteX26" fmla="*/ 1075887 w 1701401"/>
              <a:gd name="connsiteY26" fmla="*/ 21652 h 2047020"/>
              <a:gd name="connsiteX27" fmla="*/ 911555 w 1701401"/>
              <a:gd name="connsiteY27" fmla="*/ 6060 h 2047020"/>
              <a:gd name="connsiteX28" fmla="*/ 787831 w 1701401"/>
              <a:gd name="connsiteY28" fmla="*/ 56141 h 2047020"/>
              <a:gd name="connsiteX29" fmla="*/ 659243 w 1701401"/>
              <a:gd name="connsiteY29" fmla="*/ 70429 h 2047020"/>
              <a:gd name="connsiteX30" fmla="*/ 505760 w 1701401"/>
              <a:gd name="connsiteY30" fmla="*/ 242714 h 2047020"/>
              <a:gd name="connsiteX31" fmla="*/ 432900 w 1701401"/>
              <a:gd name="connsiteY31" fmla="*/ 452264 h 2047020"/>
              <a:gd name="connsiteX32" fmla="*/ 435406 w 1701401"/>
              <a:gd name="connsiteY32" fmla="*/ 680029 h 2047020"/>
              <a:gd name="connsiteX33" fmla="*/ 502081 w 1701401"/>
              <a:gd name="connsiteY33" fmla="*/ 984829 h 2047020"/>
              <a:gd name="connsiteX34" fmla="*/ 502081 w 1701401"/>
              <a:gd name="connsiteY34" fmla="*/ 1084841 h 2047020"/>
              <a:gd name="connsiteX35" fmla="*/ 525893 w 1701401"/>
              <a:gd name="connsiteY35" fmla="*/ 1137229 h 2047020"/>
              <a:gd name="connsiteX36" fmla="*/ 511606 w 1701401"/>
              <a:gd name="connsiteY36" fmla="*/ 1218191 h 2047020"/>
              <a:gd name="connsiteX37" fmla="*/ 444931 w 1701401"/>
              <a:gd name="connsiteY37" fmla="*/ 1246766 h 2047020"/>
              <a:gd name="connsiteX38" fmla="*/ 249668 w 1701401"/>
              <a:gd name="connsiteY38" fmla="*/ 1489654 h 2047020"/>
              <a:gd name="connsiteX39" fmla="*/ 68693 w 1701401"/>
              <a:gd name="connsiteY39" fmla="*/ 1708729 h 2047020"/>
              <a:gd name="connsiteX40" fmla="*/ 2018 w 1701401"/>
              <a:gd name="connsiteY40" fmla="*/ 2042103 h 2047020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59243 w 1701401"/>
              <a:gd name="connsiteY29" fmla="*/ 66217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22949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22949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02081 w 1701401"/>
              <a:gd name="connsiteY34" fmla="*/ 980617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02081 w 1701401"/>
              <a:gd name="connsiteY34" fmla="*/ 980617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02081 w 1701401"/>
              <a:gd name="connsiteY34" fmla="*/ 980617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18097 w 1701401"/>
              <a:gd name="connsiteY34" fmla="*/ 948584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18097 w 1701401"/>
              <a:gd name="connsiteY34" fmla="*/ 948584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67014 w 1701401"/>
              <a:gd name="connsiteY34" fmla="*/ 827429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53829 w 1701401"/>
              <a:gd name="connsiteY39" fmla="*/ 126924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53829 w 1701401"/>
              <a:gd name="connsiteY39" fmla="*/ 126924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46711 w 1701401"/>
              <a:gd name="connsiteY39" fmla="*/ 127102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46711 w 1701401"/>
              <a:gd name="connsiteY39" fmla="*/ 127102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42 w 1701425"/>
              <a:gd name="connsiteY0" fmla="*/ 2037891 h 2042808"/>
              <a:gd name="connsiteX1" fmla="*/ 1349829 w 1701425"/>
              <a:gd name="connsiteY1" fmla="*/ 2040274 h 2042808"/>
              <a:gd name="connsiteX2" fmla="*/ 1335467 w 1701425"/>
              <a:gd name="connsiteY2" fmla="*/ 1949659 h 2042808"/>
              <a:gd name="connsiteX3" fmla="*/ 1245105 w 1701425"/>
              <a:gd name="connsiteY3" fmla="*/ 1791496 h 2042808"/>
              <a:gd name="connsiteX4" fmla="*/ 1183041 w 1701425"/>
              <a:gd name="connsiteY4" fmla="*/ 1704517 h 2042808"/>
              <a:gd name="connsiteX5" fmla="*/ 1137246 w 1701425"/>
              <a:gd name="connsiteY5" fmla="*/ 1538932 h 2042808"/>
              <a:gd name="connsiteX6" fmla="*/ 1253953 w 1701425"/>
              <a:gd name="connsiteY6" fmla="*/ 1430647 h 2042808"/>
              <a:gd name="connsiteX7" fmla="*/ 1455131 w 1701425"/>
              <a:gd name="connsiteY7" fmla="*/ 1441426 h 2042808"/>
              <a:gd name="connsiteX8" fmla="*/ 1514687 w 1701425"/>
              <a:gd name="connsiteY8" fmla="*/ 1337076 h 2042808"/>
              <a:gd name="connsiteX9" fmla="*/ 1485485 w 1701425"/>
              <a:gd name="connsiteY9" fmla="*/ 1271655 h 2042808"/>
              <a:gd name="connsiteX10" fmla="*/ 1543211 w 1701425"/>
              <a:gd name="connsiteY10" fmla="*/ 1205031 h 2042808"/>
              <a:gd name="connsiteX11" fmla="*/ 1449843 w 1701425"/>
              <a:gd name="connsiteY11" fmla="*/ 1160339 h 2042808"/>
              <a:gd name="connsiteX12" fmla="*/ 1554617 w 1701425"/>
              <a:gd name="connsiteY12" fmla="*/ 1123441 h 2042808"/>
              <a:gd name="connsiteX13" fmla="*/ 1583192 w 1701425"/>
              <a:gd name="connsiteY13" fmla="*/ 1071104 h 2042808"/>
              <a:gd name="connsiteX14" fmla="*/ 1630817 w 1701425"/>
              <a:gd name="connsiteY14" fmla="*/ 1018717 h 2042808"/>
              <a:gd name="connsiteX15" fmla="*/ 1701001 w 1701425"/>
              <a:gd name="connsiteY15" fmla="*/ 980617 h 2042808"/>
              <a:gd name="connsiteX16" fmla="*/ 1595649 w 1701425"/>
              <a:gd name="connsiteY16" fmla="*/ 771694 h 2042808"/>
              <a:gd name="connsiteX17" fmla="*/ 1671849 w 1701425"/>
              <a:gd name="connsiteY17" fmla="*/ 655513 h 2042808"/>
              <a:gd name="connsiteX18" fmla="*/ 1618310 w 1701425"/>
              <a:gd name="connsiteY18" fmla="*/ 578837 h 2042808"/>
              <a:gd name="connsiteX19" fmla="*/ 1572990 w 1701425"/>
              <a:gd name="connsiteY19" fmla="*/ 350713 h 2042808"/>
              <a:gd name="connsiteX20" fmla="*/ 1583192 w 1701425"/>
              <a:gd name="connsiteY20" fmla="*/ 242429 h 2042808"/>
              <a:gd name="connsiteX21" fmla="*/ 1511452 w 1701425"/>
              <a:gd name="connsiteY21" fmla="*/ 118878 h 2042808"/>
              <a:gd name="connsiteX22" fmla="*/ 1396251 w 1701425"/>
              <a:gd name="connsiteY22" fmla="*/ 55488 h 2042808"/>
              <a:gd name="connsiteX23" fmla="*/ 1355068 w 1701425"/>
              <a:gd name="connsiteY23" fmla="*/ 53295 h 2042808"/>
              <a:gd name="connsiteX24" fmla="*/ 1319476 w 1701425"/>
              <a:gd name="connsiteY24" fmla="*/ 21262 h 2042808"/>
              <a:gd name="connsiteX25" fmla="*/ 1196126 w 1701425"/>
              <a:gd name="connsiteY25" fmla="*/ 17 h 2042808"/>
              <a:gd name="connsiteX26" fmla="*/ 1075911 w 1701425"/>
              <a:gd name="connsiteY26" fmla="*/ 17440 h 2042808"/>
              <a:gd name="connsiteX27" fmla="*/ 911579 w 1701425"/>
              <a:gd name="connsiteY27" fmla="*/ 1848 h 2042808"/>
              <a:gd name="connsiteX28" fmla="*/ 810990 w 1701425"/>
              <a:gd name="connsiteY28" fmla="*/ 41251 h 2042808"/>
              <a:gd name="connsiteX29" fmla="*/ 678843 w 1701425"/>
              <a:gd name="connsiteY29" fmla="*/ 62658 h 2042808"/>
              <a:gd name="connsiteX30" fmla="*/ 505784 w 1701425"/>
              <a:gd name="connsiteY30" fmla="*/ 238502 h 2042808"/>
              <a:gd name="connsiteX31" fmla="*/ 436483 w 1701425"/>
              <a:gd name="connsiteY31" fmla="*/ 451611 h 2042808"/>
              <a:gd name="connsiteX32" fmla="*/ 408311 w 1701425"/>
              <a:gd name="connsiteY32" fmla="*/ 572943 h 2042808"/>
              <a:gd name="connsiteX33" fmla="*/ 422973 w 1701425"/>
              <a:gd name="connsiteY33" fmla="*/ 675817 h 2042808"/>
              <a:gd name="connsiteX34" fmla="*/ 451021 w 1701425"/>
              <a:gd name="connsiteY34" fmla="*/ 802514 h 2042808"/>
              <a:gd name="connsiteX35" fmla="*/ 518121 w 1701425"/>
              <a:gd name="connsiteY35" fmla="*/ 948584 h 2042808"/>
              <a:gd name="connsiteX36" fmla="*/ 518121 w 1701425"/>
              <a:gd name="connsiteY36" fmla="*/ 1075290 h 2042808"/>
              <a:gd name="connsiteX37" fmla="*/ 545492 w 1701425"/>
              <a:gd name="connsiteY37" fmla="*/ 1134797 h 2042808"/>
              <a:gd name="connsiteX38" fmla="*/ 524087 w 1701425"/>
              <a:gd name="connsiteY38" fmla="*/ 1205081 h 2042808"/>
              <a:gd name="connsiteX39" fmla="*/ 446735 w 1701425"/>
              <a:gd name="connsiteY39" fmla="*/ 1271028 h 2042808"/>
              <a:gd name="connsiteX40" fmla="*/ 253251 w 1701425"/>
              <a:gd name="connsiteY40" fmla="*/ 1492561 h 2042808"/>
              <a:gd name="connsiteX41" fmla="*/ 68717 w 1701425"/>
              <a:gd name="connsiteY41" fmla="*/ 1704517 h 2042808"/>
              <a:gd name="connsiteX42" fmla="*/ 2042 w 1701425"/>
              <a:gd name="connsiteY42" fmla="*/ 2037891 h 2042808"/>
              <a:gd name="connsiteX0" fmla="*/ 2042 w 1701425"/>
              <a:gd name="connsiteY0" fmla="*/ 2037891 h 2042808"/>
              <a:gd name="connsiteX1" fmla="*/ 1349829 w 1701425"/>
              <a:gd name="connsiteY1" fmla="*/ 2040274 h 2042808"/>
              <a:gd name="connsiteX2" fmla="*/ 1335467 w 1701425"/>
              <a:gd name="connsiteY2" fmla="*/ 1949659 h 2042808"/>
              <a:gd name="connsiteX3" fmla="*/ 1245105 w 1701425"/>
              <a:gd name="connsiteY3" fmla="*/ 1791496 h 2042808"/>
              <a:gd name="connsiteX4" fmla="*/ 1183041 w 1701425"/>
              <a:gd name="connsiteY4" fmla="*/ 1704517 h 2042808"/>
              <a:gd name="connsiteX5" fmla="*/ 1137246 w 1701425"/>
              <a:gd name="connsiteY5" fmla="*/ 1538932 h 2042808"/>
              <a:gd name="connsiteX6" fmla="*/ 1253953 w 1701425"/>
              <a:gd name="connsiteY6" fmla="*/ 1430647 h 2042808"/>
              <a:gd name="connsiteX7" fmla="*/ 1455131 w 1701425"/>
              <a:gd name="connsiteY7" fmla="*/ 1441426 h 2042808"/>
              <a:gd name="connsiteX8" fmla="*/ 1514687 w 1701425"/>
              <a:gd name="connsiteY8" fmla="*/ 1337076 h 2042808"/>
              <a:gd name="connsiteX9" fmla="*/ 1485485 w 1701425"/>
              <a:gd name="connsiteY9" fmla="*/ 1271655 h 2042808"/>
              <a:gd name="connsiteX10" fmla="*/ 1543211 w 1701425"/>
              <a:gd name="connsiteY10" fmla="*/ 1205031 h 2042808"/>
              <a:gd name="connsiteX11" fmla="*/ 1449843 w 1701425"/>
              <a:gd name="connsiteY11" fmla="*/ 1160339 h 2042808"/>
              <a:gd name="connsiteX12" fmla="*/ 1554617 w 1701425"/>
              <a:gd name="connsiteY12" fmla="*/ 1123441 h 2042808"/>
              <a:gd name="connsiteX13" fmla="*/ 1583192 w 1701425"/>
              <a:gd name="connsiteY13" fmla="*/ 1071104 h 2042808"/>
              <a:gd name="connsiteX14" fmla="*/ 1630817 w 1701425"/>
              <a:gd name="connsiteY14" fmla="*/ 1018717 h 2042808"/>
              <a:gd name="connsiteX15" fmla="*/ 1701001 w 1701425"/>
              <a:gd name="connsiteY15" fmla="*/ 980617 h 2042808"/>
              <a:gd name="connsiteX16" fmla="*/ 1595649 w 1701425"/>
              <a:gd name="connsiteY16" fmla="*/ 771694 h 2042808"/>
              <a:gd name="connsiteX17" fmla="*/ 1671849 w 1701425"/>
              <a:gd name="connsiteY17" fmla="*/ 655513 h 2042808"/>
              <a:gd name="connsiteX18" fmla="*/ 1618310 w 1701425"/>
              <a:gd name="connsiteY18" fmla="*/ 578837 h 2042808"/>
              <a:gd name="connsiteX19" fmla="*/ 1572990 w 1701425"/>
              <a:gd name="connsiteY19" fmla="*/ 350713 h 2042808"/>
              <a:gd name="connsiteX20" fmla="*/ 1583192 w 1701425"/>
              <a:gd name="connsiteY20" fmla="*/ 242429 h 2042808"/>
              <a:gd name="connsiteX21" fmla="*/ 1511452 w 1701425"/>
              <a:gd name="connsiteY21" fmla="*/ 118878 h 2042808"/>
              <a:gd name="connsiteX22" fmla="*/ 1396251 w 1701425"/>
              <a:gd name="connsiteY22" fmla="*/ 55488 h 2042808"/>
              <a:gd name="connsiteX23" fmla="*/ 1355068 w 1701425"/>
              <a:gd name="connsiteY23" fmla="*/ 53295 h 2042808"/>
              <a:gd name="connsiteX24" fmla="*/ 1319476 w 1701425"/>
              <a:gd name="connsiteY24" fmla="*/ 21262 h 2042808"/>
              <a:gd name="connsiteX25" fmla="*/ 1196126 w 1701425"/>
              <a:gd name="connsiteY25" fmla="*/ 17 h 2042808"/>
              <a:gd name="connsiteX26" fmla="*/ 1075911 w 1701425"/>
              <a:gd name="connsiteY26" fmla="*/ 17440 h 2042808"/>
              <a:gd name="connsiteX27" fmla="*/ 911579 w 1701425"/>
              <a:gd name="connsiteY27" fmla="*/ 1848 h 2042808"/>
              <a:gd name="connsiteX28" fmla="*/ 810990 w 1701425"/>
              <a:gd name="connsiteY28" fmla="*/ 41251 h 2042808"/>
              <a:gd name="connsiteX29" fmla="*/ 678843 w 1701425"/>
              <a:gd name="connsiteY29" fmla="*/ 62658 h 2042808"/>
              <a:gd name="connsiteX30" fmla="*/ 505784 w 1701425"/>
              <a:gd name="connsiteY30" fmla="*/ 238502 h 2042808"/>
              <a:gd name="connsiteX31" fmla="*/ 436483 w 1701425"/>
              <a:gd name="connsiteY31" fmla="*/ 451611 h 2042808"/>
              <a:gd name="connsiteX32" fmla="*/ 408311 w 1701425"/>
              <a:gd name="connsiteY32" fmla="*/ 572943 h 2042808"/>
              <a:gd name="connsiteX33" fmla="*/ 422973 w 1701425"/>
              <a:gd name="connsiteY33" fmla="*/ 675817 h 2042808"/>
              <a:gd name="connsiteX34" fmla="*/ 451021 w 1701425"/>
              <a:gd name="connsiteY34" fmla="*/ 802514 h 2042808"/>
              <a:gd name="connsiteX35" fmla="*/ 518121 w 1701425"/>
              <a:gd name="connsiteY35" fmla="*/ 948584 h 2042808"/>
              <a:gd name="connsiteX36" fmla="*/ 518121 w 1701425"/>
              <a:gd name="connsiteY36" fmla="*/ 1075290 h 2042808"/>
              <a:gd name="connsiteX37" fmla="*/ 545492 w 1701425"/>
              <a:gd name="connsiteY37" fmla="*/ 1134797 h 2042808"/>
              <a:gd name="connsiteX38" fmla="*/ 524087 w 1701425"/>
              <a:gd name="connsiteY38" fmla="*/ 1205081 h 2042808"/>
              <a:gd name="connsiteX39" fmla="*/ 446735 w 1701425"/>
              <a:gd name="connsiteY39" fmla="*/ 1271028 h 2042808"/>
              <a:gd name="connsiteX40" fmla="*/ 253251 w 1701425"/>
              <a:gd name="connsiteY40" fmla="*/ 1492561 h 2042808"/>
              <a:gd name="connsiteX41" fmla="*/ 68717 w 1701425"/>
              <a:gd name="connsiteY41" fmla="*/ 1704517 h 2042808"/>
              <a:gd name="connsiteX42" fmla="*/ 2042 w 1701425"/>
              <a:gd name="connsiteY42" fmla="*/ 2037891 h 2042808"/>
              <a:gd name="connsiteX0" fmla="*/ 2042 w 1701425"/>
              <a:gd name="connsiteY0" fmla="*/ 2037891 h 2042808"/>
              <a:gd name="connsiteX1" fmla="*/ 1349829 w 1701425"/>
              <a:gd name="connsiteY1" fmla="*/ 2040274 h 2042808"/>
              <a:gd name="connsiteX2" fmla="*/ 1335467 w 1701425"/>
              <a:gd name="connsiteY2" fmla="*/ 1949659 h 2042808"/>
              <a:gd name="connsiteX3" fmla="*/ 1245105 w 1701425"/>
              <a:gd name="connsiteY3" fmla="*/ 1791496 h 2042808"/>
              <a:gd name="connsiteX4" fmla="*/ 1183041 w 1701425"/>
              <a:gd name="connsiteY4" fmla="*/ 1704517 h 2042808"/>
              <a:gd name="connsiteX5" fmla="*/ 1137246 w 1701425"/>
              <a:gd name="connsiteY5" fmla="*/ 1538932 h 2042808"/>
              <a:gd name="connsiteX6" fmla="*/ 1253953 w 1701425"/>
              <a:gd name="connsiteY6" fmla="*/ 1430647 h 2042808"/>
              <a:gd name="connsiteX7" fmla="*/ 1455131 w 1701425"/>
              <a:gd name="connsiteY7" fmla="*/ 1441426 h 2042808"/>
              <a:gd name="connsiteX8" fmla="*/ 1514687 w 1701425"/>
              <a:gd name="connsiteY8" fmla="*/ 1337076 h 2042808"/>
              <a:gd name="connsiteX9" fmla="*/ 1485485 w 1701425"/>
              <a:gd name="connsiteY9" fmla="*/ 1271655 h 2042808"/>
              <a:gd name="connsiteX10" fmla="*/ 1543211 w 1701425"/>
              <a:gd name="connsiteY10" fmla="*/ 1205031 h 2042808"/>
              <a:gd name="connsiteX11" fmla="*/ 1449843 w 1701425"/>
              <a:gd name="connsiteY11" fmla="*/ 1160339 h 2042808"/>
              <a:gd name="connsiteX12" fmla="*/ 1554617 w 1701425"/>
              <a:gd name="connsiteY12" fmla="*/ 1123441 h 2042808"/>
              <a:gd name="connsiteX13" fmla="*/ 1583192 w 1701425"/>
              <a:gd name="connsiteY13" fmla="*/ 1071104 h 2042808"/>
              <a:gd name="connsiteX14" fmla="*/ 1630817 w 1701425"/>
              <a:gd name="connsiteY14" fmla="*/ 1018717 h 2042808"/>
              <a:gd name="connsiteX15" fmla="*/ 1701001 w 1701425"/>
              <a:gd name="connsiteY15" fmla="*/ 980617 h 2042808"/>
              <a:gd name="connsiteX16" fmla="*/ 1595649 w 1701425"/>
              <a:gd name="connsiteY16" fmla="*/ 771694 h 2042808"/>
              <a:gd name="connsiteX17" fmla="*/ 1671849 w 1701425"/>
              <a:gd name="connsiteY17" fmla="*/ 655513 h 2042808"/>
              <a:gd name="connsiteX18" fmla="*/ 1618310 w 1701425"/>
              <a:gd name="connsiteY18" fmla="*/ 578837 h 2042808"/>
              <a:gd name="connsiteX19" fmla="*/ 1572990 w 1701425"/>
              <a:gd name="connsiteY19" fmla="*/ 350713 h 2042808"/>
              <a:gd name="connsiteX20" fmla="*/ 1583192 w 1701425"/>
              <a:gd name="connsiteY20" fmla="*/ 242429 h 2042808"/>
              <a:gd name="connsiteX21" fmla="*/ 1511452 w 1701425"/>
              <a:gd name="connsiteY21" fmla="*/ 118878 h 2042808"/>
              <a:gd name="connsiteX22" fmla="*/ 1396251 w 1701425"/>
              <a:gd name="connsiteY22" fmla="*/ 55488 h 2042808"/>
              <a:gd name="connsiteX23" fmla="*/ 1355068 w 1701425"/>
              <a:gd name="connsiteY23" fmla="*/ 53295 h 2042808"/>
              <a:gd name="connsiteX24" fmla="*/ 1319476 w 1701425"/>
              <a:gd name="connsiteY24" fmla="*/ 21262 h 2042808"/>
              <a:gd name="connsiteX25" fmla="*/ 1196126 w 1701425"/>
              <a:gd name="connsiteY25" fmla="*/ 17 h 2042808"/>
              <a:gd name="connsiteX26" fmla="*/ 1075911 w 1701425"/>
              <a:gd name="connsiteY26" fmla="*/ 17440 h 2042808"/>
              <a:gd name="connsiteX27" fmla="*/ 911579 w 1701425"/>
              <a:gd name="connsiteY27" fmla="*/ 1848 h 2042808"/>
              <a:gd name="connsiteX28" fmla="*/ 810990 w 1701425"/>
              <a:gd name="connsiteY28" fmla="*/ 41251 h 2042808"/>
              <a:gd name="connsiteX29" fmla="*/ 678843 w 1701425"/>
              <a:gd name="connsiteY29" fmla="*/ 62658 h 2042808"/>
              <a:gd name="connsiteX30" fmla="*/ 505784 w 1701425"/>
              <a:gd name="connsiteY30" fmla="*/ 238502 h 2042808"/>
              <a:gd name="connsiteX31" fmla="*/ 436483 w 1701425"/>
              <a:gd name="connsiteY31" fmla="*/ 451611 h 2042808"/>
              <a:gd name="connsiteX32" fmla="*/ 408311 w 1701425"/>
              <a:gd name="connsiteY32" fmla="*/ 572943 h 2042808"/>
              <a:gd name="connsiteX33" fmla="*/ 422973 w 1701425"/>
              <a:gd name="connsiteY33" fmla="*/ 675817 h 2042808"/>
              <a:gd name="connsiteX34" fmla="*/ 451021 w 1701425"/>
              <a:gd name="connsiteY34" fmla="*/ 802514 h 2042808"/>
              <a:gd name="connsiteX35" fmla="*/ 518121 w 1701425"/>
              <a:gd name="connsiteY35" fmla="*/ 948584 h 2042808"/>
              <a:gd name="connsiteX36" fmla="*/ 518121 w 1701425"/>
              <a:gd name="connsiteY36" fmla="*/ 1075290 h 2042808"/>
              <a:gd name="connsiteX37" fmla="*/ 545492 w 1701425"/>
              <a:gd name="connsiteY37" fmla="*/ 1134797 h 2042808"/>
              <a:gd name="connsiteX38" fmla="*/ 524087 w 1701425"/>
              <a:gd name="connsiteY38" fmla="*/ 1205081 h 2042808"/>
              <a:gd name="connsiteX39" fmla="*/ 446735 w 1701425"/>
              <a:gd name="connsiteY39" fmla="*/ 1271028 h 2042808"/>
              <a:gd name="connsiteX40" fmla="*/ 253251 w 1701425"/>
              <a:gd name="connsiteY40" fmla="*/ 1492561 h 2042808"/>
              <a:gd name="connsiteX41" fmla="*/ 68717 w 1701425"/>
              <a:gd name="connsiteY41" fmla="*/ 1704517 h 2042808"/>
              <a:gd name="connsiteX42" fmla="*/ 2042 w 1701425"/>
              <a:gd name="connsiteY42" fmla="*/ 2037891 h 2042808"/>
              <a:gd name="connsiteX0" fmla="*/ 1616 w 1700999"/>
              <a:gd name="connsiteY0" fmla="*/ 2037891 h 2042808"/>
              <a:gd name="connsiteX1" fmla="*/ 1349403 w 1700999"/>
              <a:gd name="connsiteY1" fmla="*/ 2040274 h 2042808"/>
              <a:gd name="connsiteX2" fmla="*/ 1335041 w 1700999"/>
              <a:gd name="connsiteY2" fmla="*/ 1949659 h 2042808"/>
              <a:gd name="connsiteX3" fmla="*/ 1244679 w 1700999"/>
              <a:gd name="connsiteY3" fmla="*/ 1791496 h 2042808"/>
              <a:gd name="connsiteX4" fmla="*/ 1182615 w 1700999"/>
              <a:gd name="connsiteY4" fmla="*/ 1704517 h 2042808"/>
              <a:gd name="connsiteX5" fmla="*/ 1136820 w 1700999"/>
              <a:gd name="connsiteY5" fmla="*/ 1538932 h 2042808"/>
              <a:gd name="connsiteX6" fmla="*/ 1253527 w 1700999"/>
              <a:gd name="connsiteY6" fmla="*/ 1430647 h 2042808"/>
              <a:gd name="connsiteX7" fmla="*/ 1454705 w 1700999"/>
              <a:gd name="connsiteY7" fmla="*/ 1441426 h 2042808"/>
              <a:gd name="connsiteX8" fmla="*/ 1514261 w 1700999"/>
              <a:gd name="connsiteY8" fmla="*/ 1337076 h 2042808"/>
              <a:gd name="connsiteX9" fmla="*/ 1485059 w 1700999"/>
              <a:gd name="connsiteY9" fmla="*/ 1271655 h 2042808"/>
              <a:gd name="connsiteX10" fmla="*/ 1542785 w 1700999"/>
              <a:gd name="connsiteY10" fmla="*/ 1205031 h 2042808"/>
              <a:gd name="connsiteX11" fmla="*/ 1449417 w 1700999"/>
              <a:gd name="connsiteY11" fmla="*/ 1160339 h 2042808"/>
              <a:gd name="connsiteX12" fmla="*/ 1554191 w 1700999"/>
              <a:gd name="connsiteY12" fmla="*/ 1123441 h 2042808"/>
              <a:gd name="connsiteX13" fmla="*/ 1582766 w 1700999"/>
              <a:gd name="connsiteY13" fmla="*/ 1071104 h 2042808"/>
              <a:gd name="connsiteX14" fmla="*/ 1630391 w 1700999"/>
              <a:gd name="connsiteY14" fmla="*/ 1018717 h 2042808"/>
              <a:gd name="connsiteX15" fmla="*/ 1700575 w 1700999"/>
              <a:gd name="connsiteY15" fmla="*/ 980617 h 2042808"/>
              <a:gd name="connsiteX16" fmla="*/ 1595223 w 1700999"/>
              <a:gd name="connsiteY16" fmla="*/ 771694 h 2042808"/>
              <a:gd name="connsiteX17" fmla="*/ 1671423 w 1700999"/>
              <a:gd name="connsiteY17" fmla="*/ 655513 h 2042808"/>
              <a:gd name="connsiteX18" fmla="*/ 1617884 w 1700999"/>
              <a:gd name="connsiteY18" fmla="*/ 578837 h 2042808"/>
              <a:gd name="connsiteX19" fmla="*/ 1572564 w 1700999"/>
              <a:gd name="connsiteY19" fmla="*/ 350713 h 2042808"/>
              <a:gd name="connsiteX20" fmla="*/ 1582766 w 1700999"/>
              <a:gd name="connsiteY20" fmla="*/ 242429 h 2042808"/>
              <a:gd name="connsiteX21" fmla="*/ 1511026 w 1700999"/>
              <a:gd name="connsiteY21" fmla="*/ 118878 h 2042808"/>
              <a:gd name="connsiteX22" fmla="*/ 1395825 w 1700999"/>
              <a:gd name="connsiteY22" fmla="*/ 55488 h 2042808"/>
              <a:gd name="connsiteX23" fmla="*/ 1354642 w 1700999"/>
              <a:gd name="connsiteY23" fmla="*/ 53295 h 2042808"/>
              <a:gd name="connsiteX24" fmla="*/ 1319050 w 1700999"/>
              <a:gd name="connsiteY24" fmla="*/ 21262 h 2042808"/>
              <a:gd name="connsiteX25" fmla="*/ 1195700 w 1700999"/>
              <a:gd name="connsiteY25" fmla="*/ 17 h 2042808"/>
              <a:gd name="connsiteX26" fmla="*/ 1075485 w 1700999"/>
              <a:gd name="connsiteY26" fmla="*/ 17440 h 2042808"/>
              <a:gd name="connsiteX27" fmla="*/ 911153 w 1700999"/>
              <a:gd name="connsiteY27" fmla="*/ 1848 h 2042808"/>
              <a:gd name="connsiteX28" fmla="*/ 810564 w 1700999"/>
              <a:gd name="connsiteY28" fmla="*/ 41251 h 2042808"/>
              <a:gd name="connsiteX29" fmla="*/ 678417 w 1700999"/>
              <a:gd name="connsiteY29" fmla="*/ 62658 h 2042808"/>
              <a:gd name="connsiteX30" fmla="*/ 505358 w 1700999"/>
              <a:gd name="connsiteY30" fmla="*/ 238502 h 2042808"/>
              <a:gd name="connsiteX31" fmla="*/ 436057 w 1700999"/>
              <a:gd name="connsiteY31" fmla="*/ 451611 h 2042808"/>
              <a:gd name="connsiteX32" fmla="*/ 407885 w 1700999"/>
              <a:gd name="connsiteY32" fmla="*/ 572943 h 2042808"/>
              <a:gd name="connsiteX33" fmla="*/ 422547 w 1700999"/>
              <a:gd name="connsiteY33" fmla="*/ 675817 h 2042808"/>
              <a:gd name="connsiteX34" fmla="*/ 450595 w 1700999"/>
              <a:gd name="connsiteY34" fmla="*/ 802514 h 2042808"/>
              <a:gd name="connsiteX35" fmla="*/ 517695 w 1700999"/>
              <a:gd name="connsiteY35" fmla="*/ 948584 h 2042808"/>
              <a:gd name="connsiteX36" fmla="*/ 517695 w 1700999"/>
              <a:gd name="connsiteY36" fmla="*/ 1075290 h 2042808"/>
              <a:gd name="connsiteX37" fmla="*/ 545066 w 1700999"/>
              <a:gd name="connsiteY37" fmla="*/ 1134797 h 2042808"/>
              <a:gd name="connsiteX38" fmla="*/ 523661 w 1700999"/>
              <a:gd name="connsiteY38" fmla="*/ 1205081 h 2042808"/>
              <a:gd name="connsiteX39" fmla="*/ 446309 w 1700999"/>
              <a:gd name="connsiteY39" fmla="*/ 1271028 h 2042808"/>
              <a:gd name="connsiteX40" fmla="*/ 252825 w 1700999"/>
              <a:gd name="connsiteY40" fmla="*/ 1492561 h 2042808"/>
              <a:gd name="connsiteX41" fmla="*/ 80748 w 1700999"/>
              <a:gd name="connsiteY41" fmla="*/ 1702738 h 2042808"/>
              <a:gd name="connsiteX42" fmla="*/ 1616 w 1700999"/>
              <a:gd name="connsiteY42" fmla="*/ 2037891 h 2042808"/>
              <a:gd name="connsiteX0" fmla="*/ 840 w 1700223"/>
              <a:gd name="connsiteY0" fmla="*/ 2037891 h 2042808"/>
              <a:gd name="connsiteX1" fmla="*/ 1348627 w 1700223"/>
              <a:gd name="connsiteY1" fmla="*/ 2040274 h 2042808"/>
              <a:gd name="connsiteX2" fmla="*/ 1334265 w 1700223"/>
              <a:gd name="connsiteY2" fmla="*/ 1949659 h 2042808"/>
              <a:gd name="connsiteX3" fmla="*/ 1243903 w 1700223"/>
              <a:gd name="connsiteY3" fmla="*/ 1791496 h 2042808"/>
              <a:gd name="connsiteX4" fmla="*/ 1181839 w 1700223"/>
              <a:gd name="connsiteY4" fmla="*/ 1704517 h 2042808"/>
              <a:gd name="connsiteX5" fmla="*/ 1136044 w 1700223"/>
              <a:gd name="connsiteY5" fmla="*/ 1538932 h 2042808"/>
              <a:gd name="connsiteX6" fmla="*/ 1252751 w 1700223"/>
              <a:gd name="connsiteY6" fmla="*/ 1430647 h 2042808"/>
              <a:gd name="connsiteX7" fmla="*/ 1453929 w 1700223"/>
              <a:gd name="connsiteY7" fmla="*/ 1441426 h 2042808"/>
              <a:gd name="connsiteX8" fmla="*/ 1513485 w 1700223"/>
              <a:gd name="connsiteY8" fmla="*/ 1337076 h 2042808"/>
              <a:gd name="connsiteX9" fmla="*/ 1484283 w 1700223"/>
              <a:gd name="connsiteY9" fmla="*/ 1271655 h 2042808"/>
              <a:gd name="connsiteX10" fmla="*/ 1542009 w 1700223"/>
              <a:gd name="connsiteY10" fmla="*/ 1205031 h 2042808"/>
              <a:gd name="connsiteX11" fmla="*/ 1448641 w 1700223"/>
              <a:gd name="connsiteY11" fmla="*/ 1160339 h 2042808"/>
              <a:gd name="connsiteX12" fmla="*/ 1553415 w 1700223"/>
              <a:gd name="connsiteY12" fmla="*/ 1123441 h 2042808"/>
              <a:gd name="connsiteX13" fmla="*/ 1581990 w 1700223"/>
              <a:gd name="connsiteY13" fmla="*/ 1071104 h 2042808"/>
              <a:gd name="connsiteX14" fmla="*/ 1629615 w 1700223"/>
              <a:gd name="connsiteY14" fmla="*/ 1018717 h 2042808"/>
              <a:gd name="connsiteX15" fmla="*/ 1699799 w 1700223"/>
              <a:gd name="connsiteY15" fmla="*/ 980617 h 2042808"/>
              <a:gd name="connsiteX16" fmla="*/ 1594447 w 1700223"/>
              <a:gd name="connsiteY16" fmla="*/ 771694 h 2042808"/>
              <a:gd name="connsiteX17" fmla="*/ 1670647 w 1700223"/>
              <a:gd name="connsiteY17" fmla="*/ 655513 h 2042808"/>
              <a:gd name="connsiteX18" fmla="*/ 1617108 w 1700223"/>
              <a:gd name="connsiteY18" fmla="*/ 578837 h 2042808"/>
              <a:gd name="connsiteX19" fmla="*/ 1571788 w 1700223"/>
              <a:gd name="connsiteY19" fmla="*/ 350713 h 2042808"/>
              <a:gd name="connsiteX20" fmla="*/ 1581990 w 1700223"/>
              <a:gd name="connsiteY20" fmla="*/ 242429 h 2042808"/>
              <a:gd name="connsiteX21" fmla="*/ 1510250 w 1700223"/>
              <a:gd name="connsiteY21" fmla="*/ 118878 h 2042808"/>
              <a:gd name="connsiteX22" fmla="*/ 1395049 w 1700223"/>
              <a:gd name="connsiteY22" fmla="*/ 55488 h 2042808"/>
              <a:gd name="connsiteX23" fmla="*/ 1353866 w 1700223"/>
              <a:gd name="connsiteY23" fmla="*/ 53295 h 2042808"/>
              <a:gd name="connsiteX24" fmla="*/ 1318274 w 1700223"/>
              <a:gd name="connsiteY24" fmla="*/ 21262 h 2042808"/>
              <a:gd name="connsiteX25" fmla="*/ 1194924 w 1700223"/>
              <a:gd name="connsiteY25" fmla="*/ 17 h 2042808"/>
              <a:gd name="connsiteX26" fmla="*/ 1074709 w 1700223"/>
              <a:gd name="connsiteY26" fmla="*/ 17440 h 2042808"/>
              <a:gd name="connsiteX27" fmla="*/ 910377 w 1700223"/>
              <a:gd name="connsiteY27" fmla="*/ 1848 h 2042808"/>
              <a:gd name="connsiteX28" fmla="*/ 809788 w 1700223"/>
              <a:gd name="connsiteY28" fmla="*/ 41251 h 2042808"/>
              <a:gd name="connsiteX29" fmla="*/ 677641 w 1700223"/>
              <a:gd name="connsiteY29" fmla="*/ 62658 h 2042808"/>
              <a:gd name="connsiteX30" fmla="*/ 504582 w 1700223"/>
              <a:gd name="connsiteY30" fmla="*/ 238502 h 2042808"/>
              <a:gd name="connsiteX31" fmla="*/ 435281 w 1700223"/>
              <a:gd name="connsiteY31" fmla="*/ 451611 h 2042808"/>
              <a:gd name="connsiteX32" fmla="*/ 407109 w 1700223"/>
              <a:gd name="connsiteY32" fmla="*/ 572943 h 2042808"/>
              <a:gd name="connsiteX33" fmla="*/ 421771 w 1700223"/>
              <a:gd name="connsiteY33" fmla="*/ 675817 h 2042808"/>
              <a:gd name="connsiteX34" fmla="*/ 449819 w 1700223"/>
              <a:gd name="connsiteY34" fmla="*/ 802514 h 2042808"/>
              <a:gd name="connsiteX35" fmla="*/ 516919 w 1700223"/>
              <a:gd name="connsiteY35" fmla="*/ 948584 h 2042808"/>
              <a:gd name="connsiteX36" fmla="*/ 516919 w 1700223"/>
              <a:gd name="connsiteY36" fmla="*/ 1075290 h 2042808"/>
              <a:gd name="connsiteX37" fmla="*/ 544290 w 1700223"/>
              <a:gd name="connsiteY37" fmla="*/ 1134797 h 2042808"/>
              <a:gd name="connsiteX38" fmla="*/ 522885 w 1700223"/>
              <a:gd name="connsiteY38" fmla="*/ 1205081 h 2042808"/>
              <a:gd name="connsiteX39" fmla="*/ 445533 w 1700223"/>
              <a:gd name="connsiteY39" fmla="*/ 1271028 h 2042808"/>
              <a:gd name="connsiteX40" fmla="*/ 252049 w 1700223"/>
              <a:gd name="connsiteY40" fmla="*/ 1492561 h 2042808"/>
              <a:gd name="connsiteX41" fmla="*/ 79972 w 1700223"/>
              <a:gd name="connsiteY41" fmla="*/ 1702738 h 2042808"/>
              <a:gd name="connsiteX42" fmla="*/ 840 w 1700223"/>
              <a:gd name="connsiteY42" fmla="*/ 2037891 h 204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00223" h="2042808">
                <a:moveTo>
                  <a:pt x="840" y="2037891"/>
                </a:moveTo>
                <a:cubicBezTo>
                  <a:pt x="269127" y="2041065"/>
                  <a:pt x="1130155" y="2045780"/>
                  <a:pt x="1348627" y="2040274"/>
                </a:cubicBezTo>
                <a:cubicBezTo>
                  <a:pt x="1348652" y="1994736"/>
                  <a:pt x="1332143" y="1978665"/>
                  <a:pt x="1334265" y="1949659"/>
                </a:cubicBezTo>
                <a:cubicBezTo>
                  <a:pt x="1336387" y="1920653"/>
                  <a:pt x="1269307" y="1832353"/>
                  <a:pt x="1243903" y="1791496"/>
                </a:cubicBezTo>
                <a:cubicBezTo>
                  <a:pt x="1218499" y="1750639"/>
                  <a:pt x="1199816" y="1746611"/>
                  <a:pt x="1181839" y="1704517"/>
                </a:cubicBezTo>
                <a:cubicBezTo>
                  <a:pt x="1163863" y="1662423"/>
                  <a:pt x="1150623" y="1610678"/>
                  <a:pt x="1136044" y="1538932"/>
                </a:cubicBezTo>
                <a:cubicBezTo>
                  <a:pt x="1190871" y="1470745"/>
                  <a:pt x="1199770" y="1446898"/>
                  <a:pt x="1252751" y="1430647"/>
                </a:cubicBezTo>
                <a:cubicBezTo>
                  <a:pt x="1305732" y="1414396"/>
                  <a:pt x="1410473" y="1457021"/>
                  <a:pt x="1453929" y="1441426"/>
                </a:cubicBezTo>
                <a:cubicBezTo>
                  <a:pt x="1497385" y="1425831"/>
                  <a:pt x="1508426" y="1365371"/>
                  <a:pt x="1513485" y="1337076"/>
                </a:cubicBezTo>
                <a:cubicBezTo>
                  <a:pt x="1518544" y="1308781"/>
                  <a:pt x="1479529" y="1293662"/>
                  <a:pt x="1484283" y="1271655"/>
                </a:cubicBezTo>
                <a:cubicBezTo>
                  <a:pt x="1489037" y="1249648"/>
                  <a:pt x="1558627" y="1260956"/>
                  <a:pt x="1542009" y="1205031"/>
                </a:cubicBezTo>
                <a:cubicBezTo>
                  <a:pt x="1525391" y="1149106"/>
                  <a:pt x="1459197" y="1189953"/>
                  <a:pt x="1448641" y="1160339"/>
                </a:cubicBezTo>
                <a:cubicBezTo>
                  <a:pt x="1438085" y="1130725"/>
                  <a:pt x="1531190" y="1138313"/>
                  <a:pt x="1553415" y="1123441"/>
                </a:cubicBezTo>
                <a:cubicBezTo>
                  <a:pt x="1575640" y="1108569"/>
                  <a:pt x="1592425" y="1099236"/>
                  <a:pt x="1581990" y="1071104"/>
                </a:cubicBezTo>
                <a:cubicBezTo>
                  <a:pt x="1571555" y="1042972"/>
                  <a:pt x="1609980" y="1033798"/>
                  <a:pt x="1629615" y="1018717"/>
                </a:cubicBezTo>
                <a:cubicBezTo>
                  <a:pt x="1649250" y="1003636"/>
                  <a:pt x="1705660" y="1021788"/>
                  <a:pt x="1699799" y="980617"/>
                </a:cubicBezTo>
                <a:cubicBezTo>
                  <a:pt x="1693938" y="939447"/>
                  <a:pt x="1599306" y="825878"/>
                  <a:pt x="1594447" y="771694"/>
                </a:cubicBezTo>
                <a:cubicBezTo>
                  <a:pt x="1589588" y="717510"/>
                  <a:pt x="1666870" y="687656"/>
                  <a:pt x="1670647" y="655513"/>
                </a:cubicBezTo>
                <a:cubicBezTo>
                  <a:pt x="1674424" y="623370"/>
                  <a:pt x="1633585" y="629637"/>
                  <a:pt x="1617108" y="578837"/>
                </a:cubicBezTo>
                <a:cubicBezTo>
                  <a:pt x="1600632" y="528037"/>
                  <a:pt x="1598996" y="406781"/>
                  <a:pt x="1571788" y="350713"/>
                </a:cubicBezTo>
                <a:cubicBezTo>
                  <a:pt x="1544580" y="294645"/>
                  <a:pt x="1592246" y="281068"/>
                  <a:pt x="1581990" y="242429"/>
                </a:cubicBezTo>
                <a:cubicBezTo>
                  <a:pt x="1571734" y="203790"/>
                  <a:pt x="1541407" y="150035"/>
                  <a:pt x="1510250" y="118878"/>
                </a:cubicBezTo>
                <a:cubicBezTo>
                  <a:pt x="1479093" y="87721"/>
                  <a:pt x="1421113" y="66419"/>
                  <a:pt x="1395049" y="55488"/>
                </a:cubicBezTo>
                <a:cubicBezTo>
                  <a:pt x="1368985" y="44557"/>
                  <a:pt x="1370814" y="57220"/>
                  <a:pt x="1353866" y="53295"/>
                </a:cubicBezTo>
                <a:cubicBezTo>
                  <a:pt x="1336918" y="49370"/>
                  <a:pt x="1350103" y="39040"/>
                  <a:pt x="1318274" y="21262"/>
                </a:cubicBezTo>
                <a:cubicBezTo>
                  <a:pt x="1286445" y="3484"/>
                  <a:pt x="1235518" y="654"/>
                  <a:pt x="1194924" y="17"/>
                </a:cubicBezTo>
                <a:cubicBezTo>
                  <a:pt x="1154330" y="-620"/>
                  <a:pt x="1122133" y="17135"/>
                  <a:pt x="1074709" y="17440"/>
                </a:cubicBezTo>
                <a:cubicBezTo>
                  <a:pt x="1027285" y="17745"/>
                  <a:pt x="954531" y="-2121"/>
                  <a:pt x="910377" y="1848"/>
                </a:cubicBezTo>
                <a:cubicBezTo>
                  <a:pt x="866223" y="5817"/>
                  <a:pt x="848577" y="31116"/>
                  <a:pt x="809788" y="41251"/>
                </a:cubicBezTo>
                <a:cubicBezTo>
                  <a:pt x="770999" y="51386"/>
                  <a:pt x="728509" y="29783"/>
                  <a:pt x="677641" y="62658"/>
                </a:cubicBezTo>
                <a:cubicBezTo>
                  <a:pt x="626773" y="95533"/>
                  <a:pt x="544975" y="173677"/>
                  <a:pt x="504582" y="238502"/>
                </a:cubicBezTo>
                <a:cubicBezTo>
                  <a:pt x="464189" y="303328"/>
                  <a:pt x="451526" y="395871"/>
                  <a:pt x="435281" y="451611"/>
                </a:cubicBezTo>
                <a:cubicBezTo>
                  <a:pt x="419036" y="507351"/>
                  <a:pt x="392157" y="504432"/>
                  <a:pt x="407109" y="572943"/>
                </a:cubicBezTo>
                <a:cubicBezTo>
                  <a:pt x="422061" y="641454"/>
                  <a:pt x="414653" y="637555"/>
                  <a:pt x="421771" y="675817"/>
                </a:cubicBezTo>
                <a:cubicBezTo>
                  <a:pt x="428889" y="714079"/>
                  <a:pt x="442859" y="733918"/>
                  <a:pt x="449819" y="802514"/>
                </a:cubicBezTo>
                <a:cubicBezTo>
                  <a:pt x="465677" y="847975"/>
                  <a:pt x="505736" y="903122"/>
                  <a:pt x="516919" y="948584"/>
                </a:cubicBezTo>
                <a:cubicBezTo>
                  <a:pt x="528102" y="994046"/>
                  <a:pt x="512357" y="1044255"/>
                  <a:pt x="516919" y="1075290"/>
                </a:cubicBezTo>
                <a:cubicBezTo>
                  <a:pt x="521481" y="1106325"/>
                  <a:pt x="543296" y="1113165"/>
                  <a:pt x="544290" y="1134797"/>
                </a:cubicBezTo>
                <a:cubicBezTo>
                  <a:pt x="545284" y="1156429"/>
                  <a:pt x="539344" y="1182376"/>
                  <a:pt x="522885" y="1205081"/>
                </a:cubicBezTo>
                <a:cubicBezTo>
                  <a:pt x="506426" y="1227786"/>
                  <a:pt x="488892" y="1180404"/>
                  <a:pt x="445533" y="1271028"/>
                </a:cubicBezTo>
                <a:cubicBezTo>
                  <a:pt x="402174" y="1361652"/>
                  <a:pt x="314755" y="1415567"/>
                  <a:pt x="252049" y="1492561"/>
                </a:cubicBezTo>
                <a:cubicBezTo>
                  <a:pt x="189343" y="1569555"/>
                  <a:pt x="121840" y="1611850"/>
                  <a:pt x="79972" y="1702738"/>
                </a:cubicBezTo>
                <a:cubicBezTo>
                  <a:pt x="38104" y="1793626"/>
                  <a:pt x="-6713" y="1849606"/>
                  <a:pt x="840" y="203789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54" y="1217352"/>
            <a:ext cx="2088431" cy="8530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4850" y="848020"/>
            <a:ext cx="246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使用曲线，绘制轮廓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450064" y="831208"/>
            <a:ext cx="1404187" cy="1673403"/>
          </a:xfrm>
          <a:custGeom>
            <a:avLst/>
            <a:gdLst>
              <a:gd name="connsiteX0" fmla="*/ 71261 w 1404187"/>
              <a:gd name="connsiteY0" fmla="*/ 1642117 h 1673403"/>
              <a:gd name="connsiteX1" fmla="*/ 1144411 w 1404187"/>
              <a:gd name="connsiteY1" fmla="*/ 1638942 h 1673403"/>
              <a:gd name="connsiteX2" fmla="*/ 1017411 w 1404187"/>
              <a:gd name="connsiteY2" fmla="*/ 1394467 h 1673403"/>
              <a:gd name="connsiteX3" fmla="*/ 1061861 w 1404187"/>
              <a:gd name="connsiteY3" fmla="*/ 1130942 h 1673403"/>
              <a:gd name="connsiteX4" fmla="*/ 1220611 w 1404187"/>
              <a:gd name="connsiteY4" fmla="*/ 1172217 h 1673403"/>
              <a:gd name="connsiteX5" fmla="*/ 1265061 w 1404187"/>
              <a:gd name="connsiteY5" fmla="*/ 1064267 h 1673403"/>
              <a:gd name="connsiteX6" fmla="*/ 1242836 w 1404187"/>
              <a:gd name="connsiteY6" fmla="*/ 1035692 h 1673403"/>
              <a:gd name="connsiteX7" fmla="*/ 1268236 w 1404187"/>
              <a:gd name="connsiteY7" fmla="*/ 1000767 h 1673403"/>
              <a:gd name="connsiteX8" fmla="*/ 1280936 w 1404187"/>
              <a:gd name="connsiteY8" fmla="*/ 946792 h 1673403"/>
              <a:gd name="connsiteX9" fmla="*/ 1220611 w 1404187"/>
              <a:gd name="connsiteY9" fmla="*/ 946792 h 1673403"/>
              <a:gd name="connsiteX10" fmla="*/ 1239661 w 1404187"/>
              <a:gd name="connsiteY10" fmla="*/ 911867 h 1673403"/>
              <a:gd name="connsiteX11" fmla="*/ 1331736 w 1404187"/>
              <a:gd name="connsiteY11" fmla="*/ 889642 h 1673403"/>
              <a:gd name="connsiteX12" fmla="*/ 1338086 w 1404187"/>
              <a:gd name="connsiteY12" fmla="*/ 842017 h 1673403"/>
              <a:gd name="connsiteX13" fmla="*/ 1401586 w 1404187"/>
              <a:gd name="connsiteY13" fmla="*/ 807092 h 1673403"/>
              <a:gd name="connsiteX14" fmla="*/ 1385711 w 1404187"/>
              <a:gd name="connsiteY14" fmla="*/ 715017 h 1673403"/>
              <a:gd name="connsiteX15" fmla="*/ 1328561 w 1404187"/>
              <a:gd name="connsiteY15" fmla="*/ 591192 h 1673403"/>
              <a:gd name="connsiteX16" fmla="*/ 1376186 w 1404187"/>
              <a:gd name="connsiteY16" fmla="*/ 549917 h 1673403"/>
              <a:gd name="connsiteX17" fmla="*/ 1385711 w 1404187"/>
              <a:gd name="connsiteY17" fmla="*/ 502292 h 1673403"/>
              <a:gd name="connsiteX18" fmla="*/ 1347611 w 1404187"/>
              <a:gd name="connsiteY18" fmla="*/ 480067 h 1673403"/>
              <a:gd name="connsiteX19" fmla="*/ 1315861 w 1404187"/>
              <a:gd name="connsiteY19" fmla="*/ 280042 h 1673403"/>
              <a:gd name="connsiteX20" fmla="*/ 1331736 w 1404187"/>
              <a:gd name="connsiteY20" fmla="*/ 187967 h 1673403"/>
              <a:gd name="connsiteX21" fmla="*/ 1217436 w 1404187"/>
              <a:gd name="connsiteY21" fmla="*/ 48267 h 1673403"/>
              <a:gd name="connsiteX22" fmla="*/ 1134886 w 1404187"/>
              <a:gd name="connsiteY22" fmla="*/ 57792 h 1673403"/>
              <a:gd name="connsiteX23" fmla="*/ 1074561 w 1404187"/>
              <a:gd name="connsiteY23" fmla="*/ 642 h 1673403"/>
              <a:gd name="connsiteX24" fmla="*/ 928511 w 1404187"/>
              <a:gd name="connsiteY24" fmla="*/ 26042 h 1673403"/>
              <a:gd name="connsiteX25" fmla="*/ 795161 w 1404187"/>
              <a:gd name="connsiteY25" fmla="*/ 10167 h 1673403"/>
              <a:gd name="connsiteX26" fmla="*/ 738011 w 1404187"/>
              <a:gd name="connsiteY26" fmla="*/ 51442 h 1673403"/>
              <a:gd name="connsiteX27" fmla="*/ 601486 w 1404187"/>
              <a:gd name="connsiteY27" fmla="*/ 76842 h 1673403"/>
              <a:gd name="connsiteX28" fmla="*/ 464961 w 1404187"/>
              <a:gd name="connsiteY28" fmla="*/ 241942 h 1673403"/>
              <a:gd name="connsiteX29" fmla="*/ 401461 w 1404187"/>
              <a:gd name="connsiteY29" fmla="*/ 422917 h 1673403"/>
              <a:gd name="connsiteX30" fmla="*/ 410986 w 1404187"/>
              <a:gd name="connsiteY30" fmla="*/ 559442 h 1673403"/>
              <a:gd name="connsiteX31" fmla="*/ 449086 w 1404187"/>
              <a:gd name="connsiteY31" fmla="*/ 654692 h 1673403"/>
              <a:gd name="connsiteX32" fmla="*/ 474486 w 1404187"/>
              <a:gd name="connsiteY32" fmla="*/ 762642 h 1673403"/>
              <a:gd name="connsiteX33" fmla="*/ 480836 w 1404187"/>
              <a:gd name="connsiteY33" fmla="*/ 895992 h 1673403"/>
              <a:gd name="connsiteX34" fmla="*/ 518936 w 1404187"/>
              <a:gd name="connsiteY34" fmla="*/ 937267 h 1673403"/>
              <a:gd name="connsiteX35" fmla="*/ 477661 w 1404187"/>
              <a:gd name="connsiteY35" fmla="*/ 984892 h 1673403"/>
              <a:gd name="connsiteX36" fmla="*/ 442736 w 1404187"/>
              <a:gd name="connsiteY36" fmla="*/ 981717 h 1673403"/>
              <a:gd name="connsiteX37" fmla="*/ 385586 w 1404187"/>
              <a:gd name="connsiteY37" fmla="*/ 1089667 h 1673403"/>
              <a:gd name="connsiteX38" fmla="*/ 131586 w 1404187"/>
              <a:gd name="connsiteY38" fmla="*/ 1362717 h 1673403"/>
              <a:gd name="connsiteX39" fmla="*/ 71261 w 1404187"/>
              <a:gd name="connsiteY39" fmla="*/ 1642117 h 167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04187" h="1673403">
                <a:moveTo>
                  <a:pt x="71261" y="1642117"/>
                </a:moveTo>
                <a:cubicBezTo>
                  <a:pt x="240065" y="1688154"/>
                  <a:pt x="986719" y="1680217"/>
                  <a:pt x="1144411" y="1638942"/>
                </a:cubicBezTo>
                <a:cubicBezTo>
                  <a:pt x="1302103" y="1597667"/>
                  <a:pt x="1031169" y="1479134"/>
                  <a:pt x="1017411" y="1394467"/>
                </a:cubicBezTo>
                <a:cubicBezTo>
                  <a:pt x="1003653" y="1309800"/>
                  <a:pt x="1027994" y="1167984"/>
                  <a:pt x="1061861" y="1130942"/>
                </a:cubicBezTo>
                <a:cubicBezTo>
                  <a:pt x="1095728" y="1093900"/>
                  <a:pt x="1186744" y="1183329"/>
                  <a:pt x="1220611" y="1172217"/>
                </a:cubicBezTo>
                <a:cubicBezTo>
                  <a:pt x="1254478" y="1161104"/>
                  <a:pt x="1261357" y="1087021"/>
                  <a:pt x="1265061" y="1064267"/>
                </a:cubicBezTo>
                <a:cubicBezTo>
                  <a:pt x="1268765" y="1041513"/>
                  <a:pt x="1242307" y="1046275"/>
                  <a:pt x="1242836" y="1035692"/>
                </a:cubicBezTo>
                <a:cubicBezTo>
                  <a:pt x="1243365" y="1025109"/>
                  <a:pt x="1261886" y="1015584"/>
                  <a:pt x="1268236" y="1000767"/>
                </a:cubicBezTo>
                <a:cubicBezTo>
                  <a:pt x="1274586" y="985950"/>
                  <a:pt x="1288874" y="955788"/>
                  <a:pt x="1280936" y="946792"/>
                </a:cubicBezTo>
                <a:cubicBezTo>
                  <a:pt x="1272999" y="937796"/>
                  <a:pt x="1227490" y="952613"/>
                  <a:pt x="1220611" y="946792"/>
                </a:cubicBezTo>
                <a:cubicBezTo>
                  <a:pt x="1213732" y="940971"/>
                  <a:pt x="1221140" y="921392"/>
                  <a:pt x="1239661" y="911867"/>
                </a:cubicBezTo>
                <a:cubicBezTo>
                  <a:pt x="1258182" y="902342"/>
                  <a:pt x="1315332" y="901284"/>
                  <a:pt x="1331736" y="889642"/>
                </a:cubicBezTo>
                <a:cubicBezTo>
                  <a:pt x="1348140" y="878000"/>
                  <a:pt x="1326444" y="855775"/>
                  <a:pt x="1338086" y="842017"/>
                </a:cubicBezTo>
                <a:cubicBezTo>
                  <a:pt x="1349728" y="828259"/>
                  <a:pt x="1393649" y="828259"/>
                  <a:pt x="1401586" y="807092"/>
                </a:cubicBezTo>
                <a:cubicBezTo>
                  <a:pt x="1409524" y="785925"/>
                  <a:pt x="1397882" y="751000"/>
                  <a:pt x="1385711" y="715017"/>
                </a:cubicBezTo>
                <a:cubicBezTo>
                  <a:pt x="1373540" y="679034"/>
                  <a:pt x="1330148" y="618709"/>
                  <a:pt x="1328561" y="591192"/>
                </a:cubicBezTo>
                <a:cubicBezTo>
                  <a:pt x="1326974" y="563675"/>
                  <a:pt x="1366661" y="564734"/>
                  <a:pt x="1376186" y="549917"/>
                </a:cubicBezTo>
                <a:cubicBezTo>
                  <a:pt x="1385711" y="535100"/>
                  <a:pt x="1390473" y="513934"/>
                  <a:pt x="1385711" y="502292"/>
                </a:cubicBezTo>
                <a:cubicBezTo>
                  <a:pt x="1380949" y="490650"/>
                  <a:pt x="1359253" y="517109"/>
                  <a:pt x="1347611" y="480067"/>
                </a:cubicBezTo>
                <a:cubicBezTo>
                  <a:pt x="1335969" y="443025"/>
                  <a:pt x="1318507" y="328725"/>
                  <a:pt x="1315861" y="280042"/>
                </a:cubicBezTo>
                <a:cubicBezTo>
                  <a:pt x="1313215" y="231359"/>
                  <a:pt x="1348140" y="226596"/>
                  <a:pt x="1331736" y="187967"/>
                </a:cubicBezTo>
                <a:cubicBezTo>
                  <a:pt x="1315332" y="149338"/>
                  <a:pt x="1250244" y="69963"/>
                  <a:pt x="1217436" y="48267"/>
                </a:cubicBezTo>
                <a:cubicBezTo>
                  <a:pt x="1184628" y="26571"/>
                  <a:pt x="1158699" y="65729"/>
                  <a:pt x="1134886" y="57792"/>
                </a:cubicBezTo>
                <a:cubicBezTo>
                  <a:pt x="1111074" y="49854"/>
                  <a:pt x="1108957" y="5934"/>
                  <a:pt x="1074561" y="642"/>
                </a:cubicBezTo>
                <a:cubicBezTo>
                  <a:pt x="1040165" y="-4650"/>
                  <a:pt x="975078" y="24454"/>
                  <a:pt x="928511" y="26042"/>
                </a:cubicBezTo>
                <a:cubicBezTo>
                  <a:pt x="881944" y="27629"/>
                  <a:pt x="826911" y="5934"/>
                  <a:pt x="795161" y="10167"/>
                </a:cubicBezTo>
                <a:cubicBezTo>
                  <a:pt x="763411" y="14400"/>
                  <a:pt x="770290" y="40329"/>
                  <a:pt x="738011" y="51442"/>
                </a:cubicBezTo>
                <a:cubicBezTo>
                  <a:pt x="705732" y="62554"/>
                  <a:pt x="646994" y="45092"/>
                  <a:pt x="601486" y="76842"/>
                </a:cubicBezTo>
                <a:cubicBezTo>
                  <a:pt x="555978" y="108592"/>
                  <a:pt x="498298" y="184263"/>
                  <a:pt x="464961" y="241942"/>
                </a:cubicBezTo>
                <a:cubicBezTo>
                  <a:pt x="431624" y="299621"/>
                  <a:pt x="410457" y="370000"/>
                  <a:pt x="401461" y="422917"/>
                </a:cubicBezTo>
                <a:cubicBezTo>
                  <a:pt x="392465" y="475834"/>
                  <a:pt x="403049" y="520813"/>
                  <a:pt x="410986" y="559442"/>
                </a:cubicBezTo>
                <a:cubicBezTo>
                  <a:pt x="418924" y="598071"/>
                  <a:pt x="438503" y="620825"/>
                  <a:pt x="449086" y="654692"/>
                </a:cubicBezTo>
                <a:cubicBezTo>
                  <a:pt x="459669" y="688559"/>
                  <a:pt x="469194" y="722425"/>
                  <a:pt x="474486" y="762642"/>
                </a:cubicBezTo>
                <a:cubicBezTo>
                  <a:pt x="479778" y="802859"/>
                  <a:pt x="473428" y="866888"/>
                  <a:pt x="480836" y="895992"/>
                </a:cubicBezTo>
                <a:cubicBezTo>
                  <a:pt x="488244" y="925096"/>
                  <a:pt x="519465" y="922450"/>
                  <a:pt x="518936" y="937267"/>
                </a:cubicBezTo>
                <a:cubicBezTo>
                  <a:pt x="518407" y="952084"/>
                  <a:pt x="490361" y="977484"/>
                  <a:pt x="477661" y="984892"/>
                </a:cubicBezTo>
                <a:cubicBezTo>
                  <a:pt x="464961" y="992300"/>
                  <a:pt x="458082" y="964255"/>
                  <a:pt x="442736" y="981717"/>
                </a:cubicBezTo>
                <a:cubicBezTo>
                  <a:pt x="427390" y="999179"/>
                  <a:pt x="437444" y="1026167"/>
                  <a:pt x="385586" y="1089667"/>
                </a:cubicBezTo>
                <a:cubicBezTo>
                  <a:pt x="333728" y="1153167"/>
                  <a:pt x="183444" y="1270642"/>
                  <a:pt x="131586" y="1362717"/>
                </a:cubicBezTo>
                <a:cubicBezTo>
                  <a:pt x="79728" y="1454792"/>
                  <a:pt x="-97543" y="1596080"/>
                  <a:pt x="71261" y="164211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581400" y="2255561"/>
            <a:ext cx="1585319" cy="614639"/>
          </a:xfrm>
          <a:custGeom>
            <a:avLst/>
            <a:gdLst>
              <a:gd name="connsiteX0" fmla="*/ 0 w 1585319"/>
              <a:gd name="connsiteY0" fmla="*/ 220939 h 614639"/>
              <a:gd name="connsiteX1" fmla="*/ 425450 w 1585319"/>
              <a:gd name="connsiteY1" fmla="*/ 5039 h 614639"/>
              <a:gd name="connsiteX2" fmla="*/ 844550 w 1585319"/>
              <a:gd name="connsiteY2" fmla="*/ 411439 h 614639"/>
              <a:gd name="connsiteX3" fmla="*/ 1543050 w 1585319"/>
              <a:gd name="connsiteY3" fmla="*/ 43139 h 614639"/>
              <a:gd name="connsiteX4" fmla="*/ 1447800 w 1585319"/>
              <a:gd name="connsiteY4" fmla="*/ 614639 h 61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319" h="614639">
                <a:moveTo>
                  <a:pt x="0" y="220939"/>
                </a:moveTo>
                <a:cubicBezTo>
                  <a:pt x="142346" y="97114"/>
                  <a:pt x="284692" y="-26711"/>
                  <a:pt x="425450" y="5039"/>
                </a:cubicBezTo>
                <a:cubicBezTo>
                  <a:pt x="566208" y="36789"/>
                  <a:pt x="658283" y="405089"/>
                  <a:pt x="844550" y="411439"/>
                </a:cubicBezTo>
                <a:cubicBezTo>
                  <a:pt x="1030817" y="417789"/>
                  <a:pt x="1442508" y="9272"/>
                  <a:pt x="1543050" y="43139"/>
                </a:cubicBezTo>
                <a:cubicBezTo>
                  <a:pt x="1643592" y="77006"/>
                  <a:pt x="1545696" y="345822"/>
                  <a:pt x="1447800" y="6146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46962" y="386355"/>
            <a:ext cx="246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选中对象，右键编辑顶点，调整曲线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0031234" y="993740"/>
            <a:ext cx="1346626" cy="1617963"/>
          </a:xfrm>
          <a:custGeom>
            <a:avLst/>
            <a:gdLst>
              <a:gd name="connsiteX0" fmla="*/ 84202 w 1775845"/>
              <a:gd name="connsiteY0" fmla="*/ 2076628 h 2102590"/>
              <a:gd name="connsiteX1" fmla="*/ 1427227 w 1775845"/>
              <a:gd name="connsiteY1" fmla="*/ 2071866 h 2102590"/>
              <a:gd name="connsiteX2" fmla="*/ 1408177 w 1775845"/>
              <a:gd name="connsiteY2" fmla="*/ 2009953 h 2102590"/>
              <a:gd name="connsiteX3" fmla="*/ 1351027 w 1775845"/>
              <a:gd name="connsiteY3" fmla="*/ 1843266 h 2102590"/>
              <a:gd name="connsiteX4" fmla="*/ 1246252 w 1775845"/>
              <a:gd name="connsiteY4" fmla="*/ 1738491 h 2102590"/>
              <a:gd name="connsiteX5" fmla="*/ 1212915 w 1775845"/>
              <a:gd name="connsiteY5" fmla="*/ 1547991 h 2102590"/>
              <a:gd name="connsiteX6" fmla="*/ 1336740 w 1775845"/>
              <a:gd name="connsiteY6" fmla="*/ 1457503 h 2102590"/>
              <a:gd name="connsiteX7" fmla="*/ 1527240 w 1775845"/>
              <a:gd name="connsiteY7" fmla="*/ 1486078 h 2102590"/>
              <a:gd name="connsiteX8" fmla="*/ 1593915 w 1775845"/>
              <a:gd name="connsiteY8" fmla="*/ 1333678 h 2102590"/>
              <a:gd name="connsiteX9" fmla="*/ 1555815 w 1775845"/>
              <a:gd name="connsiteY9" fmla="*/ 1286053 h 2102590"/>
              <a:gd name="connsiteX10" fmla="*/ 1608202 w 1775845"/>
              <a:gd name="connsiteY10" fmla="*/ 1233666 h 2102590"/>
              <a:gd name="connsiteX11" fmla="*/ 1541527 w 1775845"/>
              <a:gd name="connsiteY11" fmla="*/ 1176516 h 2102590"/>
              <a:gd name="connsiteX12" fmla="*/ 1646302 w 1775845"/>
              <a:gd name="connsiteY12" fmla="*/ 1143178 h 2102590"/>
              <a:gd name="connsiteX13" fmla="*/ 1674877 w 1775845"/>
              <a:gd name="connsiteY13" fmla="*/ 1105078 h 2102590"/>
              <a:gd name="connsiteX14" fmla="*/ 1722502 w 1775845"/>
              <a:gd name="connsiteY14" fmla="*/ 1052691 h 2102590"/>
              <a:gd name="connsiteX15" fmla="*/ 1774890 w 1775845"/>
              <a:gd name="connsiteY15" fmla="*/ 1014591 h 2102590"/>
              <a:gd name="connsiteX16" fmla="*/ 1674877 w 1775845"/>
              <a:gd name="connsiteY16" fmla="*/ 814566 h 2102590"/>
              <a:gd name="connsiteX17" fmla="*/ 1751077 w 1775845"/>
              <a:gd name="connsiteY17" fmla="*/ 671691 h 2102590"/>
              <a:gd name="connsiteX18" fmla="*/ 1708215 w 1775845"/>
              <a:gd name="connsiteY18" fmla="*/ 628828 h 2102590"/>
              <a:gd name="connsiteX19" fmla="*/ 1641540 w 1775845"/>
              <a:gd name="connsiteY19" fmla="*/ 366891 h 2102590"/>
              <a:gd name="connsiteX20" fmla="*/ 1674877 w 1775845"/>
              <a:gd name="connsiteY20" fmla="*/ 276403 h 2102590"/>
              <a:gd name="connsiteX21" fmla="*/ 1517715 w 1775845"/>
              <a:gd name="connsiteY21" fmla="*/ 62091 h 2102590"/>
              <a:gd name="connsiteX22" fmla="*/ 1484377 w 1775845"/>
              <a:gd name="connsiteY22" fmla="*/ 85903 h 2102590"/>
              <a:gd name="connsiteX23" fmla="*/ 1255777 w 1775845"/>
              <a:gd name="connsiteY23" fmla="*/ 178 h 2102590"/>
              <a:gd name="connsiteX24" fmla="*/ 1146240 w 1775845"/>
              <a:gd name="connsiteY24" fmla="*/ 62091 h 2102590"/>
              <a:gd name="connsiteX25" fmla="*/ 974790 w 1775845"/>
              <a:gd name="connsiteY25" fmla="*/ 14466 h 2102590"/>
              <a:gd name="connsiteX26" fmla="*/ 879540 w 1775845"/>
              <a:gd name="connsiteY26" fmla="*/ 85903 h 2102590"/>
              <a:gd name="connsiteX27" fmla="*/ 750952 w 1775845"/>
              <a:gd name="connsiteY27" fmla="*/ 100191 h 2102590"/>
              <a:gd name="connsiteX28" fmla="*/ 569977 w 1775845"/>
              <a:gd name="connsiteY28" fmla="*/ 276403 h 2102590"/>
              <a:gd name="connsiteX29" fmla="*/ 512827 w 1775845"/>
              <a:gd name="connsiteY29" fmla="*/ 485953 h 2102590"/>
              <a:gd name="connsiteX30" fmla="*/ 527115 w 1775845"/>
              <a:gd name="connsiteY30" fmla="*/ 709791 h 2102590"/>
              <a:gd name="connsiteX31" fmla="*/ 593790 w 1775845"/>
              <a:gd name="connsiteY31" fmla="*/ 1014591 h 2102590"/>
              <a:gd name="connsiteX32" fmla="*/ 593790 w 1775845"/>
              <a:gd name="connsiteY32" fmla="*/ 1114603 h 2102590"/>
              <a:gd name="connsiteX33" fmla="*/ 617602 w 1775845"/>
              <a:gd name="connsiteY33" fmla="*/ 1166991 h 2102590"/>
              <a:gd name="connsiteX34" fmla="*/ 603315 w 1775845"/>
              <a:gd name="connsiteY34" fmla="*/ 1247953 h 2102590"/>
              <a:gd name="connsiteX35" fmla="*/ 536640 w 1775845"/>
              <a:gd name="connsiteY35" fmla="*/ 1276528 h 2102590"/>
              <a:gd name="connsiteX36" fmla="*/ 341377 w 1775845"/>
              <a:gd name="connsiteY36" fmla="*/ 1519416 h 2102590"/>
              <a:gd name="connsiteX37" fmla="*/ 160402 w 1775845"/>
              <a:gd name="connsiteY37" fmla="*/ 1738491 h 2102590"/>
              <a:gd name="connsiteX38" fmla="*/ 84202 w 1775845"/>
              <a:gd name="connsiteY38" fmla="*/ 2076628 h 2102590"/>
              <a:gd name="connsiteX0" fmla="*/ 87856 w 1762830"/>
              <a:gd name="connsiteY0" fmla="*/ 2071865 h 2099016"/>
              <a:gd name="connsiteX1" fmla="*/ 1414212 w 1762830"/>
              <a:gd name="connsiteY1" fmla="*/ 2071866 h 2099016"/>
              <a:gd name="connsiteX2" fmla="*/ 1395162 w 1762830"/>
              <a:gd name="connsiteY2" fmla="*/ 2009953 h 2099016"/>
              <a:gd name="connsiteX3" fmla="*/ 1338012 w 1762830"/>
              <a:gd name="connsiteY3" fmla="*/ 1843266 h 2099016"/>
              <a:gd name="connsiteX4" fmla="*/ 1233237 w 1762830"/>
              <a:gd name="connsiteY4" fmla="*/ 1738491 h 2099016"/>
              <a:gd name="connsiteX5" fmla="*/ 1199900 w 1762830"/>
              <a:gd name="connsiteY5" fmla="*/ 1547991 h 2099016"/>
              <a:gd name="connsiteX6" fmla="*/ 1323725 w 1762830"/>
              <a:gd name="connsiteY6" fmla="*/ 1457503 h 2099016"/>
              <a:gd name="connsiteX7" fmla="*/ 1514225 w 1762830"/>
              <a:gd name="connsiteY7" fmla="*/ 1486078 h 2099016"/>
              <a:gd name="connsiteX8" fmla="*/ 1580900 w 1762830"/>
              <a:gd name="connsiteY8" fmla="*/ 1333678 h 2099016"/>
              <a:gd name="connsiteX9" fmla="*/ 1542800 w 1762830"/>
              <a:gd name="connsiteY9" fmla="*/ 1286053 h 2099016"/>
              <a:gd name="connsiteX10" fmla="*/ 1595187 w 1762830"/>
              <a:gd name="connsiteY10" fmla="*/ 1233666 h 2099016"/>
              <a:gd name="connsiteX11" fmla="*/ 1528512 w 1762830"/>
              <a:gd name="connsiteY11" fmla="*/ 1176516 h 2099016"/>
              <a:gd name="connsiteX12" fmla="*/ 1633287 w 1762830"/>
              <a:gd name="connsiteY12" fmla="*/ 1143178 h 2099016"/>
              <a:gd name="connsiteX13" fmla="*/ 1661862 w 1762830"/>
              <a:gd name="connsiteY13" fmla="*/ 1105078 h 2099016"/>
              <a:gd name="connsiteX14" fmla="*/ 1709487 w 1762830"/>
              <a:gd name="connsiteY14" fmla="*/ 1052691 h 2099016"/>
              <a:gd name="connsiteX15" fmla="*/ 1761875 w 1762830"/>
              <a:gd name="connsiteY15" fmla="*/ 1014591 h 2099016"/>
              <a:gd name="connsiteX16" fmla="*/ 1661862 w 1762830"/>
              <a:gd name="connsiteY16" fmla="*/ 814566 h 2099016"/>
              <a:gd name="connsiteX17" fmla="*/ 1738062 w 1762830"/>
              <a:gd name="connsiteY17" fmla="*/ 671691 h 2099016"/>
              <a:gd name="connsiteX18" fmla="*/ 1695200 w 1762830"/>
              <a:gd name="connsiteY18" fmla="*/ 628828 h 2099016"/>
              <a:gd name="connsiteX19" fmla="*/ 1628525 w 1762830"/>
              <a:gd name="connsiteY19" fmla="*/ 366891 h 2099016"/>
              <a:gd name="connsiteX20" fmla="*/ 1661862 w 1762830"/>
              <a:gd name="connsiteY20" fmla="*/ 276403 h 2099016"/>
              <a:gd name="connsiteX21" fmla="*/ 1504700 w 1762830"/>
              <a:gd name="connsiteY21" fmla="*/ 62091 h 2099016"/>
              <a:gd name="connsiteX22" fmla="*/ 1471362 w 1762830"/>
              <a:gd name="connsiteY22" fmla="*/ 85903 h 2099016"/>
              <a:gd name="connsiteX23" fmla="*/ 1242762 w 1762830"/>
              <a:gd name="connsiteY23" fmla="*/ 178 h 2099016"/>
              <a:gd name="connsiteX24" fmla="*/ 1133225 w 1762830"/>
              <a:gd name="connsiteY24" fmla="*/ 62091 h 2099016"/>
              <a:gd name="connsiteX25" fmla="*/ 961775 w 1762830"/>
              <a:gd name="connsiteY25" fmla="*/ 14466 h 2099016"/>
              <a:gd name="connsiteX26" fmla="*/ 866525 w 1762830"/>
              <a:gd name="connsiteY26" fmla="*/ 85903 h 2099016"/>
              <a:gd name="connsiteX27" fmla="*/ 737937 w 1762830"/>
              <a:gd name="connsiteY27" fmla="*/ 100191 h 2099016"/>
              <a:gd name="connsiteX28" fmla="*/ 556962 w 1762830"/>
              <a:gd name="connsiteY28" fmla="*/ 276403 h 2099016"/>
              <a:gd name="connsiteX29" fmla="*/ 499812 w 1762830"/>
              <a:gd name="connsiteY29" fmla="*/ 485953 h 2099016"/>
              <a:gd name="connsiteX30" fmla="*/ 514100 w 1762830"/>
              <a:gd name="connsiteY30" fmla="*/ 709791 h 2099016"/>
              <a:gd name="connsiteX31" fmla="*/ 580775 w 1762830"/>
              <a:gd name="connsiteY31" fmla="*/ 1014591 h 2099016"/>
              <a:gd name="connsiteX32" fmla="*/ 580775 w 1762830"/>
              <a:gd name="connsiteY32" fmla="*/ 1114603 h 2099016"/>
              <a:gd name="connsiteX33" fmla="*/ 604587 w 1762830"/>
              <a:gd name="connsiteY33" fmla="*/ 1166991 h 2099016"/>
              <a:gd name="connsiteX34" fmla="*/ 590300 w 1762830"/>
              <a:gd name="connsiteY34" fmla="*/ 1247953 h 2099016"/>
              <a:gd name="connsiteX35" fmla="*/ 523625 w 1762830"/>
              <a:gd name="connsiteY35" fmla="*/ 1276528 h 2099016"/>
              <a:gd name="connsiteX36" fmla="*/ 328362 w 1762830"/>
              <a:gd name="connsiteY36" fmla="*/ 1519416 h 2099016"/>
              <a:gd name="connsiteX37" fmla="*/ 147387 w 1762830"/>
              <a:gd name="connsiteY37" fmla="*/ 1738491 h 2099016"/>
              <a:gd name="connsiteX38" fmla="*/ 87856 w 1762830"/>
              <a:gd name="connsiteY38" fmla="*/ 2071865 h 2099016"/>
              <a:gd name="connsiteX0" fmla="*/ 87856 w 1762830"/>
              <a:gd name="connsiteY0" fmla="*/ 2071865 h 2099016"/>
              <a:gd name="connsiteX1" fmla="*/ 1414212 w 1762830"/>
              <a:gd name="connsiteY1" fmla="*/ 2071866 h 2099016"/>
              <a:gd name="connsiteX2" fmla="*/ 1395162 w 1762830"/>
              <a:gd name="connsiteY2" fmla="*/ 2009953 h 2099016"/>
              <a:gd name="connsiteX3" fmla="*/ 1338012 w 1762830"/>
              <a:gd name="connsiteY3" fmla="*/ 1843266 h 2099016"/>
              <a:gd name="connsiteX4" fmla="*/ 1233237 w 1762830"/>
              <a:gd name="connsiteY4" fmla="*/ 1738491 h 2099016"/>
              <a:gd name="connsiteX5" fmla="*/ 1199900 w 1762830"/>
              <a:gd name="connsiteY5" fmla="*/ 1547991 h 2099016"/>
              <a:gd name="connsiteX6" fmla="*/ 1323725 w 1762830"/>
              <a:gd name="connsiteY6" fmla="*/ 1457503 h 2099016"/>
              <a:gd name="connsiteX7" fmla="*/ 1514225 w 1762830"/>
              <a:gd name="connsiteY7" fmla="*/ 1486078 h 2099016"/>
              <a:gd name="connsiteX8" fmla="*/ 1580900 w 1762830"/>
              <a:gd name="connsiteY8" fmla="*/ 1333678 h 2099016"/>
              <a:gd name="connsiteX9" fmla="*/ 1542800 w 1762830"/>
              <a:gd name="connsiteY9" fmla="*/ 1286053 h 2099016"/>
              <a:gd name="connsiteX10" fmla="*/ 1595187 w 1762830"/>
              <a:gd name="connsiteY10" fmla="*/ 1233666 h 2099016"/>
              <a:gd name="connsiteX11" fmla="*/ 1528512 w 1762830"/>
              <a:gd name="connsiteY11" fmla="*/ 1176516 h 2099016"/>
              <a:gd name="connsiteX12" fmla="*/ 1633287 w 1762830"/>
              <a:gd name="connsiteY12" fmla="*/ 1143178 h 2099016"/>
              <a:gd name="connsiteX13" fmla="*/ 1661862 w 1762830"/>
              <a:gd name="connsiteY13" fmla="*/ 1105078 h 2099016"/>
              <a:gd name="connsiteX14" fmla="*/ 1709487 w 1762830"/>
              <a:gd name="connsiteY14" fmla="*/ 1052691 h 2099016"/>
              <a:gd name="connsiteX15" fmla="*/ 1761875 w 1762830"/>
              <a:gd name="connsiteY15" fmla="*/ 1014591 h 2099016"/>
              <a:gd name="connsiteX16" fmla="*/ 1661862 w 1762830"/>
              <a:gd name="connsiteY16" fmla="*/ 814566 h 2099016"/>
              <a:gd name="connsiteX17" fmla="*/ 1738062 w 1762830"/>
              <a:gd name="connsiteY17" fmla="*/ 671691 h 2099016"/>
              <a:gd name="connsiteX18" fmla="*/ 1695200 w 1762830"/>
              <a:gd name="connsiteY18" fmla="*/ 628828 h 2099016"/>
              <a:gd name="connsiteX19" fmla="*/ 1628525 w 1762830"/>
              <a:gd name="connsiteY19" fmla="*/ 366891 h 2099016"/>
              <a:gd name="connsiteX20" fmla="*/ 1661862 w 1762830"/>
              <a:gd name="connsiteY20" fmla="*/ 276403 h 2099016"/>
              <a:gd name="connsiteX21" fmla="*/ 1504700 w 1762830"/>
              <a:gd name="connsiteY21" fmla="*/ 62091 h 2099016"/>
              <a:gd name="connsiteX22" fmla="*/ 1471362 w 1762830"/>
              <a:gd name="connsiteY22" fmla="*/ 85903 h 2099016"/>
              <a:gd name="connsiteX23" fmla="*/ 1242762 w 1762830"/>
              <a:gd name="connsiteY23" fmla="*/ 178 h 2099016"/>
              <a:gd name="connsiteX24" fmla="*/ 1133225 w 1762830"/>
              <a:gd name="connsiteY24" fmla="*/ 62091 h 2099016"/>
              <a:gd name="connsiteX25" fmla="*/ 961775 w 1762830"/>
              <a:gd name="connsiteY25" fmla="*/ 14466 h 2099016"/>
              <a:gd name="connsiteX26" fmla="*/ 866525 w 1762830"/>
              <a:gd name="connsiteY26" fmla="*/ 85903 h 2099016"/>
              <a:gd name="connsiteX27" fmla="*/ 737937 w 1762830"/>
              <a:gd name="connsiteY27" fmla="*/ 100191 h 2099016"/>
              <a:gd name="connsiteX28" fmla="*/ 556962 w 1762830"/>
              <a:gd name="connsiteY28" fmla="*/ 276403 h 2099016"/>
              <a:gd name="connsiteX29" fmla="*/ 499812 w 1762830"/>
              <a:gd name="connsiteY29" fmla="*/ 485953 h 2099016"/>
              <a:gd name="connsiteX30" fmla="*/ 514100 w 1762830"/>
              <a:gd name="connsiteY30" fmla="*/ 709791 h 2099016"/>
              <a:gd name="connsiteX31" fmla="*/ 580775 w 1762830"/>
              <a:gd name="connsiteY31" fmla="*/ 1014591 h 2099016"/>
              <a:gd name="connsiteX32" fmla="*/ 580775 w 1762830"/>
              <a:gd name="connsiteY32" fmla="*/ 1114603 h 2099016"/>
              <a:gd name="connsiteX33" fmla="*/ 604587 w 1762830"/>
              <a:gd name="connsiteY33" fmla="*/ 1166991 h 2099016"/>
              <a:gd name="connsiteX34" fmla="*/ 590300 w 1762830"/>
              <a:gd name="connsiteY34" fmla="*/ 1247953 h 2099016"/>
              <a:gd name="connsiteX35" fmla="*/ 523625 w 1762830"/>
              <a:gd name="connsiteY35" fmla="*/ 1276528 h 2099016"/>
              <a:gd name="connsiteX36" fmla="*/ 328362 w 1762830"/>
              <a:gd name="connsiteY36" fmla="*/ 1519416 h 2099016"/>
              <a:gd name="connsiteX37" fmla="*/ 147387 w 1762830"/>
              <a:gd name="connsiteY37" fmla="*/ 1738491 h 2099016"/>
              <a:gd name="connsiteX38" fmla="*/ 87856 w 1762830"/>
              <a:gd name="connsiteY38" fmla="*/ 2071865 h 2099016"/>
              <a:gd name="connsiteX0" fmla="*/ 87856 w 1762830"/>
              <a:gd name="connsiteY0" fmla="*/ 2071865 h 2077241"/>
              <a:gd name="connsiteX1" fmla="*/ 1414212 w 1762830"/>
              <a:gd name="connsiteY1" fmla="*/ 2071866 h 2077241"/>
              <a:gd name="connsiteX2" fmla="*/ 1395162 w 1762830"/>
              <a:gd name="connsiteY2" fmla="*/ 2009953 h 2077241"/>
              <a:gd name="connsiteX3" fmla="*/ 1338012 w 1762830"/>
              <a:gd name="connsiteY3" fmla="*/ 1843266 h 2077241"/>
              <a:gd name="connsiteX4" fmla="*/ 1233237 w 1762830"/>
              <a:gd name="connsiteY4" fmla="*/ 1738491 h 2077241"/>
              <a:gd name="connsiteX5" fmla="*/ 1199900 w 1762830"/>
              <a:gd name="connsiteY5" fmla="*/ 1547991 h 2077241"/>
              <a:gd name="connsiteX6" fmla="*/ 1323725 w 1762830"/>
              <a:gd name="connsiteY6" fmla="*/ 1457503 h 2077241"/>
              <a:gd name="connsiteX7" fmla="*/ 1514225 w 1762830"/>
              <a:gd name="connsiteY7" fmla="*/ 1486078 h 2077241"/>
              <a:gd name="connsiteX8" fmla="*/ 1580900 w 1762830"/>
              <a:gd name="connsiteY8" fmla="*/ 1333678 h 2077241"/>
              <a:gd name="connsiteX9" fmla="*/ 1542800 w 1762830"/>
              <a:gd name="connsiteY9" fmla="*/ 1286053 h 2077241"/>
              <a:gd name="connsiteX10" fmla="*/ 1595187 w 1762830"/>
              <a:gd name="connsiteY10" fmla="*/ 1233666 h 2077241"/>
              <a:gd name="connsiteX11" fmla="*/ 1528512 w 1762830"/>
              <a:gd name="connsiteY11" fmla="*/ 1176516 h 2077241"/>
              <a:gd name="connsiteX12" fmla="*/ 1633287 w 1762830"/>
              <a:gd name="connsiteY12" fmla="*/ 1143178 h 2077241"/>
              <a:gd name="connsiteX13" fmla="*/ 1661862 w 1762830"/>
              <a:gd name="connsiteY13" fmla="*/ 1105078 h 2077241"/>
              <a:gd name="connsiteX14" fmla="*/ 1709487 w 1762830"/>
              <a:gd name="connsiteY14" fmla="*/ 1052691 h 2077241"/>
              <a:gd name="connsiteX15" fmla="*/ 1761875 w 1762830"/>
              <a:gd name="connsiteY15" fmla="*/ 1014591 h 2077241"/>
              <a:gd name="connsiteX16" fmla="*/ 1661862 w 1762830"/>
              <a:gd name="connsiteY16" fmla="*/ 814566 h 2077241"/>
              <a:gd name="connsiteX17" fmla="*/ 1738062 w 1762830"/>
              <a:gd name="connsiteY17" fmla="*/ 671691 h 2077241"/>
              <a:gd name="connsiteX18" fmla="*/ 1695200 w 1762830"/>
              <a:gd name="connsiteY18" fmla="*/ 628828 h 2077241"/>
              <a:gd name="connsiteX19" fmla="*/ 1628525 w 1762830"/>
              <a:gd name="connsiteY19" fmla="*/ 366891 h 2077241"/>
              <a:gd name="connsiteX20" fmla="*/ 1661862 w 1762830"/>
              <a:gd name="connsiteY20" fmla="*/ 276403 h 2077241"/>
              <a:gd name="connsiteX21" fmla="*/ 1504700 w 1762830"/>
              <a:gd name="connsiteY21" fmla="*/ 62091 h 2077241"/>
              <a:gd name="connsiteX22" fmla="*/ 1471362 w 1762830"/>
              <a:gd name="connsiteY22" fmla="*/ 85903 h 2077241"/>
              <a:gd name="connsiteX23" fmla="*/ 1242762 w 1762830"/>
              <a:gd name="connsiteY23" fmla="*/ 178 h 2077241"/>
              <a:gd name="connsiteX24" fmla="*/ 1133225 w 1762830"/>
              <a:gd name="connsiteY24" fmla="*/ 62091 h 2077241"/>
              <a:gd name="connsiteX25" fmla="*/ 961775 w 1762830"/>
              <a:gd name="connsiteY25" fmla="*/ 14466 h 2077241"/>
              <a:gd name="connsiteX26" fmla="*/ 866525 w 1762830"/>
              <a:gd name="connsiteY26" fmla="*/ 85903 h 2077241"/>
              <a:gd name="connsiteX27" fmla="*/ 737937 w 1762830"/>
              <a:gd name="connsiteY27" fmla="*/ 100191 h 2077241"/>
              <a:gd name="connsiteX28" fmla="*/ 556962 w 1762830"/>
              <a:gd name="connsiteY28" fmla="*/ 276403 h 2077241"/>
              <a:gd name="connsiteX29" fmla="*/ 499812 w 1762830"/>
              <a:gd name="connsiteY29" fmla="*/ 485953 h 2077241"/>
              <a:gd name="connsiteX30" fmla="*/ 514100 w 1762830"/>
              <a:gd name="connsiteY30" fmla="*/ 709791 h 2077241"/>
              <a:gd name="connsiteX31" fmla="*/ 580775 w 1762830"/>
              <a:gd name="connsiteY31" fmla="*/ 1014591 h 2077241"/>
              <a:gd name="connsiteX32" fmla="*/ 580775 w 1762830"/>
              <a:gd name="connsiteY32" fmla="*/ 1114603 h 2077241"/>
              <a:gd name="connsiteX33" fmla="*/ 604587 w 1762830"/>
              <a:gd name="connsiteY33" fmla="*/ 1166991 h 2077241"/>
              <a:gd name="connsiteX34" fmla="*/ 590300 w 1762830"/>
              <a:gd name="connsiteY34" fmla="*/ 1247953 h 2077241"/>
              <a:gd name="connsiteX35" fmla="*/ 523625 w 1762830"/>
              <a:gd name="connsiteY35" fmla="*/ 1276528 h 2077241"/>
              <a:gd name="connsiteX36" fmla="*/ 328362 w 1762830"/>
              <a:gd name="connsiteY36" fmla="*/ 1519416 h 2077241"/>
              <a:gd name="connsiteX37" fmla="*/ 147387 w 1762830"/>
              <a:gd name="connsiteY37" fmla="*/ 1738491 h 2077241"/>
              <a:gd name="connsiteX38" fmla="*/ 87856 w 1762830"/>
              <a:gd name="connsiteY38" fmla="*/ 2071865 h 2077241"/>
              <a:gd name="connsiteX0" fmla="*/ 2306 w 1677280"/>
              <a:gd name="connsiteY0" fmla="*/ 2071865 h 2077241"/>
              <a:gd name="connsiteX1" fmla="*/ 1328662 w 1677280"/>
              <a:gd name="connsiteY1" fmla="*/ 2071866 h 2077241"/>
              <a:gd name="connsiteX2" fmla="*/ 1309612 w 1677280"/>
              <a:gd name="connsiteY2" fmla="*/ 2009953 h 2077241"/>
              <a:gd name="connsiteX3" fmla="*/ 1252462 w 1677280"/>
              <a:gd name="connsiteY3" fmla="*/ 1843266 h 2077241"/>
              <a:gd name="connsiteX4" fmla="*/ 1147687 w 1677280"/>
              <a:gd name="connsiteY4" fmla="*/ 1738491 h 2077241"/>
              <a:gd name="connsiteX5" fmla="*/ 1114350 w 1677280"/>
              <a:gd name="connsiteY5" fmla="*/ 1547991 h 2077241"/>
              <a:gd name="connsiteX6" fmla="*/ 1238175 w 1677280"/>
              <a:gd name="connsiteY6" fmla="*/ 1457503 h 2077241"/>
              <a:gd name="connsiteX7" fmla="*/ 1428675 w 1677280"/>
              <a:gd name="connsiteY7" fmla="*/ 1486078 h 2077241"/>
              <a:gd name="connsiteX8" fmla="*/ 1495350 w 1677280"/>
              <a:gd name="connsiteY8" fmla="*/ 1333678 h 2077241"/>
              <a:gd name="connsiteX9" fmla="*/ 1457250 w 1677280"/>
              <a:gd name="connsiteY9" fmla="*/ 1286053 h 2077241"/>
              <a:gd name="connsiteX10" fmla="*/ 1509637 w 1677280"/>
              <a:gd name="connsiteY10" fmla="*/ 1233666 h 2077241"/>
              <a:gd name="connsiteX11" fmla="*/ 1442962 w 1677280"/>
              <a:gd name="connsiteY11" fmla="*/ 1176516 h 2077241"/>
              <a:gd name="connsiteX12" fmla="*/ 1547737 w 1677280"/>
              <a:gd name="connsiteY12" fmla="*/ 1143178 h 2077241"/>
              <a:gd name="connsiteX13" fmla="*/ 1576312 w 1677280"/>
              <a:gd name="connsiteY13" fmla="*/ 1105078 h 2077241"/>
              <a:gd name="connsiteX14" fmla="*/ 1623937 w 1677280"/>
              <a:gd name="connsiteY14" fmla="*/ 1052691 h 2077241"/>
              <a:gd name="connsiteX15" fmla="*/ 1676325 w 1677280"/>
              <a:gd name="connsiteY15" fmla="*/ 1014591 h 2077241"/>
              <a:gd name="connsiteX16" fmla="*/ 1576312 w 1677280"/>
              <a:gd name="connsiteY16" fmla="*/ 814566 h 2077241"/>
              <a:gd name="connsiteX17" fmla="*/ 1652512 w 1677280"/>
              <a:gd name="connsiteY17" fmla="*/ 671691 h 2077241"/>
              <a:gd name="connsiteX18" fmla="*/ 1609650 w 1677280"/>
              <a:gd name="connsiteY18" fmla="*/ 628828 h 2077241"/>
              <a:gd name="connsiteX19" fmla="*/ 1542975 w 1677280"/>
              <a:gd name="connsiteY19" fmla="*/ 366891 h 2077241"/>
              <a:gd name="connsiteX20" fmla="*/ 1576312 w 1677280"/>
              <a:gd name="connsiteY20" fmla="*/ 276403 h 2077241"/>
              <a:gd name="connsiteX21" fmla="*/ 1419150 w 1677280"/>
              <a:gd name="connsiteY21" fmla="*/ 62091 h 2077241"/>
              <a:gd name="connsiteX22" fmla="*/ 1385812 w 1677280"/>
              <a:gd name="connsiteY22" fmla="*/ 85903 h 2077241"/>
              <a:gd name="connsiteX23" fmla="*/ 1157212 w 1677280"/>
              <a:gd name="connsiteY23" fmla="*/ 178 h 2077241"/>
              <a:gd name="connsiteX24" fmla="*/ 1047675 w 1677280"/>
              <a:gd name="connsiteY24" fmla="*/ 62091 h 2077241"/>
              <a:gd name="connsiteX25" fmla="*/ 876225 w 1677280"/>
              <a:gd name="connsiteY25" fmla="*/ 14466 h 2077241"/>
              <a:gd name="connsiteX26" fmla="*/ 780975 w 1677280"/>
              <a:gd name="connsiteY26" fmla="*/ 85903 h 2077241"/>
              <a:gd name="connsiteX27" fmla="*/ 652387 w 1677280"/>
              <a:gd name="connsiteY27" fmla="*/ 100191 h 2077241"/>
              <a:gd name="connsiteX28" fmla="*/ 471412 w 1677280"/>
              <a:gd name="connsiteY28" fmla="*/ 276403 h 2077241"/>
              <a:gd name="connsiteX29" fmla="*/ 414262 w 1677280"/>
              <a:gd name="connsiteY29" fmla="*/ 485953 h 2077241"/>
              <a:gd name="connsiteX30" fmla="*/ 428550 w 1677280"/>
              <a:gd name="connsiteY30" fmla="*/ 709791 h 2077241"/>
              <a:gd name="connsiteX31" fmla="*/ 495225 w 1677280"/>
              <a:gd name="connsiteY31" fmla="*/ 1014591 h 2077241"/>
              <a:gd name="connsiteX32" fmla="*/ 495225 w 1677280"/>
              <a:gd name="connsiteY32" fmla="*/ 1114603 h 2077241"/>
              <a:gd name="connsiteX33" fmla="*/ 519037 w 1677280"/>
              <a:gd name="connsiteY33" fmla="*/ 1166991 h 2077241"/>
              <a:gd name="connsiteX34" fmla="*/ 504750 w 1677280"/>
              <a:gd name="connsiteY34" fmla="*/ 1247953 h 2077241"/>
              <a:gd name="connsiteX35" fmla="*/ 438075 w 1677280"/>
              <a:gd name="connsiteY35" fmla="*/ 1276528 h 2077241"/>
              <a:gd name="connsiteX36" fmla="*/ 242812 w 1677280"/>
              <a:gd name="connsiteY36" fmla="*/ 1519416 h 2077241"/>
              <a:gd name="connsiteX37" fmla="*/ 61837 w 1677280"/>
              <a:gd name="connsiteY37" fmla="*/ 1738491 h 2077241"/>
              <a:gd name="connsiteX38" fmla="*/ 2306 w 1677280"/>
              <a:gd name="connsiteY38" fmla="*/ 2071865 h 2077241"/>
              <a:gd name="connsiteX0" fmla="*/ 2018 w 1684136"/>
              <a:gd name="connsiteY0" fmla="*/ 2071865 h 2077241"/>
              <a:gd name="connsiteX1" fmla="*/ 1335518 w 1684136"/>
              <a:gd name="connsiteY1" fmla="*/ 2071866 h 2077241"/>
              <a:gd name="connsiteX2" fmla="*/ 1316468 w 1684136"/>
              <a:gd name="connsiteY2" fmla="*/ 2009953 h 2077241"/>
              <a:gd name="connsiteX3" fmla="*/ 1259318 w 1684136"/>
              <a:gd name="connsiteY3" fmla="*/ 1843266 h 2077241"/>
              <a:gd name="connsiteX4" fmla="*/ 1154543 w 1684136"/>
              <a:gd name="connsiteY4" fmla="*/ 1738491 h 2077241"/>
              <a:gd name="connsiteX5" fmla="*/ 1121206 w 1684136"/>
              <a:gd name="connsiteY5" fmla="*/ 1547991 h 2077241"/>
              <a:gd name="connsiteX6" fmla="*/ 1245031 w 1684136"/>
              <a:gd name="connsiteY6" fmla="*/ 1457503 h 2077241"/>
              <a:gd name="connsiteX7" fmla="*/ 1435531 w 1684136"/>
              <a:gd name="connsiteY7" fmla="*/ 1486078 h 2077241"/>
              <a:gd name="connsiteX8" fmla="*/ 1502206 w 1684136"/>
              <a:gd name="connsiteY8" fmla="*/ 1333678 h 2077241"/>
              <a:gd name="connsiteX9" fmla="*/ 1464106 w 1684136"/>
              <a:gd name="connsiteY9" fmla="*/ 1286053 h 2077241"/>
              <a:gd name="connsiteX10" fmla="*/ 1516493 w 1684136"/>
              <a:gd name="connsiteY10" fmla="*/ 1233666 h 2077241"/>
              <a:gd name="connsiteX11" fmla="*/ 1449818 w 1684136"/>
              <a:gd name="connsiteY11" fmla="*/ 1176516 h 2077241"/>
              <a:gd name="connsiteX12" fmla="*/ 1554593 w 1684136"/>
              <a:gd name="connsiteY12" fmla="*/ 1143178 h 2077241"/>
              <a:gd name="connsiteX13" fmla="*/ 1583168 w 1684136"/>
              <a:gd name="connsiteY13" fmla="*/ 1105078 h 2077241"/>
              <a:gd name="connsiteX14" fmla="*/ 1630793 w 1684136"/>
              <a:gd name="connsiteY14" fmla="*/ 1052691 h 2077241"/>
              <a:gd name="connsiteX15" fmla="*/ 1683181 w 1684136"/>
              <a:gd name="connsiteY15" fmla="*/ 1014591 h 2077241"/>
              <a:gd name="connsiteX16" fmla="*/ 1583168 w 1684136"/>
              <a:gd name="connsiteY16" fmla="*/ 814566 h 2077241"/>
              <a:gd name="connsiteX17" fmla="*/ 1659368 w 1684136"/>
              <a:gd name="connsiteY17" fmla="*/ 671691 h 2077241"/>
              <a:gd name="connsiteX18" fmla="*/ 1616506 w 1684136"/>
              <a:gd name="connsiteY18" fmla="*/ 628828 h 2077241"/>
              <a:gd name="connsiteX19" fmla="*/ 1549831 w 1684136"/>
              <a:gd name="connsiteY19" fmla="*/ 366891 h 2077241"/>
              <a:gd name="connsiteX20" fmla="*/ 1583168 w 1684136"/>
              <a:gd name="connsiteY20" fmla="*/ 276403 h 2077241"/>
              <a:gd name="connsiteX21" fmla="*/ 1426006 w 1684136"/>
              <a:gd name="connsiteY21" fmla="*/ 62091 h 2077241"/>
              <a:gd name="connsiteX22" fmla="*/ 1392668 w 1684136"/>
              <a:gd name="connsiteY22" fmla="*/ 85903 h 2077241"/>
              <a:gd name="connsiteX23" fmla="*/ 1164068 w 1684136"/>
              <a:gd name="connsiteY23" fmla="*/ 178 h 2077241"/>
              <a:gd name="connsiteX24" fmla="*/ 1054531 w 1684136"/>
              <a:gd name="connsiteY24" fmla="*/ 62091 h 2077241"/>
              <a:gd name="connsiteX25" fmla="*/ 883081 w 1684136"/>
              <a:gd name="connsiteY25" fmla="*/ 14466 h 2077241"/>
              <a:gd name="connsiteX26" fmla="*/ 787831 w 1684136"/>
              <a:gd name="connsiteY26" fmla="*/ 85903 h 2077241"/>
              <a:gd name="connsiteX27" fmla="*/ 659243 w 1684136"/>
              <a:gd name="connsiteY27" fmla="*/ 100191 h 2077241"/>
              <a:gd name="connsiteX28" fmla="*/ 478268 w 1684136"/>
              <a:gd name="connsiteY28" fmla="*/ 276403 h 2077241"/>
              <a:gd name="connsiteX29" fmla="*/ 421118 w 1684136"/>
              <a:gd name="connsiteY29" fmla="*/ 485953 h 2077241"/>
              <a:gd name="connsiteX30" fmla="*/ 435406 w 1684136"/>
              <a:gd name="connsiteY30" fmla="*/ 709791 h 2077241"/>
              <a:gd name="connsiteX31" fmla="*/ 502081 w 1684136"/>
              <a:gd name="connsiteY31" fmla="*/ 1014591 h 2077241"/>
              <a:gd name="connsiteX32" fmla="*/ 502081 w 1684136"/>
              <a:gd name="connsiteY32" fmla="*/ 1114603 h 2077241"/>
              <a:gd name="connsiteX33" fmla="*/ 525893 w 1684136"/>
              <a:gd name="connsiteY33" fmla="*/ 1166991 h 2077241"/>
              <a:gd name="connsiteX34" fmla="*/ 511606 w 1684136"/>
              <a:gd name="connsiteY34" fmla="*/ 1247953 h 2077241"/>
              <a:gd name="connsiteX35" fmla="*/ 444931 w 1684136"/>
              <a:gd name="connsiteY35" fmla="*/ 1276528 h 2077241"/>
              <a:gd name="connsiteX36" fmla="*/ 249668 w 1684136"/>
              <a:gd name="connsiteY36" fmla="*/ 1519416 h 2077241"/>
              <a:gd name="connsiteX37" fmla="*/ 68693 w 1684136"/>
              <a:gd name="connsiteY37" fmla="*/ 1738491 h 2077241"/>
              <a:gd name="connsiteX38" fmla="*/ 2018 w 1684136"/>
              <a:gd name="connsiteY38" fmla="*/ 2071865 h 207724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6468 w 1684136"/>
              <a:gd name="connsiteY2" fmla="*/ 2009953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6468 w 1684136"/>
              <a:gd name="connsiteY2" fmla="*/ 2009953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6468 w 1684136"/>
              <a:gd name="connsiteY2" fmla="*/ 2009953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4087 w 1684136"/>
              <a:gd name="connsiteY2" fmla="*/ 1948040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14087 w 1684136"/>
              <a:gd name="connsiteY2" fmla="*/ 1948040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14087 w 1684136"/>
              <a:gd name="connsiteY2" fmla="*/ 1948040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14087 w 1684136"/>
              <a:gd name="connsiteY2" fmla="*/ 1948040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24765 w 1684136"/>
              <a:gd name="connsiteY2" fmla="*/ 1960498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24765 w 1684136"/>
              <a:gd name="connsiteY2" fmla="*/ 1960498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35443 w 1684136"/>
              <a:gd name="connsiteY2" fmla="*/ 1983633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35443 w 1684136"/>
              <a:gd name="connsiteY2" fmla="*/ 1983633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59318 w 1684136"/>
              <a:gd name="connsiteY3" fmla="*/ 1843266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59318 w 1684136"/>
              <a:gd name="connsiteY3" fmla="*/ 1843266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71740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61062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61062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64106 w 1684136"/>
              <a:gd name="connsiteY9" fmla="*/ 1286053 h 2076782"/>
              <a:gd name="connsiteX10" fmla="*/ 1546746 w 1684136"/>
              <a:gd name="connsiteY10" fmla="*/ 1247903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57415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57415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57415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287"/>
              <a:gd name="connsiteY0" fmla="*/ 2071865 h 2076782"/>
              <a:gd name="connsiteX1" fmla="*/ 1349805 w 1684287"/>
              <a:gd name="connsiteY1" fmla="*/ 2074248 h 2076782"/>
              <a:gd name="connsiteX2" fmla="*/ 1335443 w 1684287"/>
              <a:gd name="connsiteY2" fmla="*/ 1983633 h 2076782"/>
              <a:gd name="connsiteX3" fmla="*/ 1245081 w 1684287"/>
              <a:gd name="connsiteY3" fmla="*/ 1825470 h 2076782"/>
              <a:gd name="connsiteX4" fmla="*/ 1183017 w 1684287"/>
              <a:gd name="connsiteY4" fmla="*/ 1738491 h 2076782"/>
              <a:gd name="connsiteX5" fmla="*/ 1137222 w 1684287"/>
              <a:gd name="connsiteY5" fmla="*/ 1572906 h 2076782"/>
              <a:gd name="connsiteX6" fmla="*/ 1253929 w 1684287"/>
              <a:gd name="connsiteY6" fmla="*/ 1464621 h 2076782"/>
              <a:gd name="connsiteX7" fmla="*/ 1455107 w 1684287"/>
              <a:gd name="connsiteY7" fmla="*/ 1475400 h 2076782"/>
              <a:gd name="connsiteX8" fmla="*/ 1514663 w 1684287"/>
              <a:gd name="connsiteY8" fmla="*/ 1371050 h 2076782"/>
              <a:gd name="connsiteX9" fmla="*/ 1485461 w 1684287"/>
              <a:gd name="connsiteY9" fmla="*/ 1305629 h 2076782"/>
              <a:gd name="connsiteX10" fmla="*/ 1543187 w 1684287"/>
              <a:gd name="connsiteY10" fmla="*/ 1239005 h 2076782"/>
              <a:gd name="connsiteX11" fmla="*/ 1449819 w 1684287"/>
              <a:gd name="connsiteY11" fmla="*/ 1194313 h 2076782"/>
              <a:gd name="connsiteX12" fmla="*/ 1554593 w 1684287"/>
              <a:gd name="connsiteY12" fmla="*/ 1157415 h 2076782"/>
              <a:gd name="connsiteX13" fmla="*/ 1583168 w 1684287"/>
              <a:gd name="connsiteY13" fmla="*/ 1105078 h 2076782"/>
              <a:gd name="connsiteX14" fmla="*/ 1630793 w 1684287"/>
              <a:gd name="connsiteY14" fmla="*/ 1052691 h 2076782"/>
              <a:gd name="connsiteX15" fmla="*/ 1683181 w 1684287"/>
              <a:gd name="connsiteY15" fmla="*/ 1014591 h 2076782"/>
              <a:gd name="connsiteX16" fmla="*/ 1583168 w 1684287"/>
              <a:gd name="connsiteY16" fmla="*/ 814566 h 2076782"/>
              <a:gd name="connsiteX17" fmla="*/ 1659368 w 1684287"/>
              <a:gd name="connsiteY17" fmla="*/ 671691 h 2076782"/>
              <a:gd name="connsiteX18" fmla="*/ 1616506 w 1684287"/>
              <a:gd name="connsiteY18" fmla="*/ 628828 h 2076782"/>
              <a:gd name="connsiteX19" fmla="*/ 1549831 w 1684287"/>
              <a:gd name="connsiteY19" fmla="*/ 366891 h 2076782"/>
              <a:gd name="connsiteX20" fmla="*/ 1583168 w 1684287"/>
              <a:gd name="connsiteY20" fmla="*/ 276403 h 2076782"/>
              <a:gd name="connsiteX21" fmla="*/ 1426006 w 1684287"/>
              <a:gd name="connsiteY21" fmla="*/ 62091 h 2076782"/>
              <a:gd name="connsiteX22" fmla="*/ 1392668 w 1684287"/>
              <a:gd name="connsiteY22" fmla="*/ 85903 h 2076782"/>
              <a:gd name="connsiteX23" fmla="*/ 1164068 w 1684287"/>
              <a:gd name="connsiteY23" fmla="*/ 178 h 2076782"/>
              <a:gd name="connsiteX24" fmla="*/ 1054531 w 1684287"/>
              <a:gd name="connsiteY24" fmla="*/ 62091 h 2076782"/>
              <a:gd name="connsiteX25" fmla="*/ 883081 w 1684287"/>
              <a:gd name="connsiteY25" fmla="*/ 14466 h 2076782"/>
              <a:gd name="connsiteX26" fmla="*/ 787831 w 1684287"/>
              <a:gd name="connsiteY26" fmla="*/ 85903 h 2076782"/>
              <a:gd name="connsiteX27" fmla="*/ 659243 w 1684287"/>
              <a:gd name="connsiteY27" fmla="*/ 100191 h 2076782"/>
              <a:gd name="connsiteX28" fmla="*/ 478268 w 1684287"/>
              <a:gd name="connsiteY28" fmla="*/ 276403 h 2076782"/>
              <a:gd name="connsiteX29" fmla="*/ 421118 w 1684287"/>
              <a:gd name="connsiteY29" fmla="*/ 485953 h 2076782"/>
              <a:gd name="connsiteX30" fmla="*/ 435406 w 1684287"/>
              <a:gd name="connsiteY30" fmla="*/ 709791 h 2076782"/>
              <a:gd name="connsiteX31" fmla="*/ 502081 w 1684287"/>
              <a:gd name="connsiteY31" fmla="*/ 1014591 h 2076782"/>
              <a:gd name="connsiteX32" fmla="*/ 502081 w 1684287"/>
              <a:gd name="connsiteY32" fmla="*/ 1114603 h 2076782"/>
              <a:gd name="connsiteX33" fmla="*/ 525893 w 1684287"/>
              <a:gd name="connsiteY33" fmla="*/ 1166991 h 2076782"/>
              <a:gd name="connsiteX34" fmla="*/ 511606 w 1684287"/>
              <a:gd name="connsiteY34" fmla="*/ 1247953 h 2076782"/>
              <a:gd name="connsiteX35" fmla="*/ 444931 w 1684287"/>
              <a:gd name="connsiteY35" fmla="*/ 1276528 h 2076782"/>
              <a:gd name="connsiteX36" fmla="*/ 249668 w 1684287"/>
              <a:gd name="connsiteY36" fmla="*/ 1519416 h 2076782"/>
              <a:gd name="connsiteX37" fmla="*/ 68693 w 1684287"/>
              <a:gd name="connsiteY37" fmla="*/ 1738491 h 2076782"/>
              <a:gd name="connsiteX38" fmla="*/ 2018 w 1684287"/>
              <a:gd name="connsiteY38" fmla="*/ 2071865 h 2076782"/>
              <a:gd name="connsiteX0" fmla="*/ 2018 w 1701712"/>
              <a:gd name="connsiteY0" fmla="*/ 2071865 h 2076782"/>
              <a:gd name="connsiteX1" fmla="*/ 1349805 w 1701712"/>
              <a:gd name="connsiteY1" fmla="*/ 2074248 h 2076782"/>
              <a:gd name="connsiteX2" fmla="*/ 1335443 w 1701712"/>
              <a:gd name="connsiteY2" fmla="*/ 1983633 h 2076782"/>
              <a:gd name="connsiteX3" fmla="*/ 1245081 w 1701712"/>
              <a:gd name="connsiteY3" fmla="*/ 1825470 h 2076782"/>
              <a:gd name="connsiteX4" fmla="*/ 1183017 w 1701712"/>
              <a:gd name="connsiteY4" fmla="*/ 1738491 h 2076782"/>
              <a:gd name="connsiteX5" fmla="*/ 1137222 w 1701712"/>
              <a:gd name="connsiteY5" fmla="*/ 1572906 h 2076782"/>
              <a:gd name="connsiteX6" fmla="*/ 1253929 w 1701712"/>
              <a:gd name="connsiteY6" fmla="*/ 1464621 h 2076782"/>
              <a:gd name="connsiteX7" fmla="*/ 1455107 w 1701712"/>
              <a:gd name="connsiteY7" fmla="*/ 1475400 h 2076782"/>
              <a:gd name="connsiteX8" fmla="*/ 1514663 w 1701712"/>
              <a:gd name="connsiteY8" fmla="*/ 1371050 h 2076782"/>
              <a:gd name="connsiteX9" fmla="*/ 1485461 w 1701712"/>
              <a:gd name="connsiteY9" fmla="*/ 1305629 h 2076782"/>
              <a:gd name="connsiteX10" fmla="*/ 1543187 w 1701712"/>
              <a:gd name="connsiteY10" fmla="*/ 1239005 h 2076782"/>
              <a:gd name="connsiteX11" fmla="*/ 1449819 w 1701712"/>
              <a:gd name="connsiteY11" fmla="*/ 1194313 h 2076782"/>
              <a:gd name="connsiteX12" fmla="*/ 1554593 w 1701712"/>
              <a:gd name="connsiteY12" fmla="*/ 1157415 h 2076782"/>
              <a:gd name="connsiteX13" fmla="*/ 1583168 w 1701712"/>
              <a:gd name="connsiteY13" fmla="*/ 1105078 h 2076782"/>
              <a:gd name="connsiteX14" fmla="*/ 1630793 w 1701712"/>
              <a:gd name="connsiteY14" fmla="*/ 1052691 h 2076782"/>
              <a:gd name="connsiteX15" fmla="*/ 1700977 w 1701712"/>
              <a:gd name="connsiteY15" fmla="*/ 1014591 h 2076782"/>
              <a:gd name="connsiteX16" fmla="*/ 1583168 w 1701712"/>
              <a:gd name="connsiteY16" fmla="*/ 814566 h 2076782"/>
              <a:gd name="connsiteX17" fmla="*/ 1659368 w 1701712"/>
              <a:gd name="connsiteY17" fmla="*/ 671691 h 2076782"/>
              <a:gd name="connsiteX18" fmla="*/ 1616506 w 1701712"/>
              <a:gd name="connsiteY18" fmla="*/ 628828 h 2076782"/>
              <a:gd name="connsiteX19" fmla="*/ 1549831 w 1701712"/>
              <a:gd name="connsiteY19" fmla="*/ 366891 h 2076782"/>
              <a:gd name="connsiteX20" fmla="*/ 1583168 w 1701712"/>
              <a:gd name="connsiteY20" fmla="*/ 276403 h 2076782"/>
              <a:gd name="connsiteX21" fmla="*/ 1426006 w 1701712"/>
              <a:gd name="connsiteY21" fmla="*/ 62091 h 2076782"/>
              <a:gd name="connsiteX22" fmla="*/ 1392668 w 1701712"/>
              <a:gd name="connsiteY22" fmla="*/ 85903 h 2076782"/>
              <a:gd name="connsiteX23" fmla="*/ 1164068 w 1701712"/>
              <a:gd name="connsiteY23" fmla="*/ 178 h 2076782"/>
              <a:gd name="connsiteX24" fmla="*/ 1054531 w 1701712"/>
              <a:gd name="connsiteY24" fmla="*/ 62091 h 2076782"/>
              <a:gd name="connsiteX25" fmla="*/ 883081 w 1701712"/>
              <a:gd name="connsiteY25" fmla="*/ 14466 h 2076782"/>
              <a:gd name="connsiteX26" fmla="*/ 787831 w 1701712"/>
              <a:gd name="connsiteY26" fmla="*/ 85903 h 2076782"/>
              <a:gd name="connsiteX27" fmla="*/ 659243 w 1701712"/>
              <a:gd name="connsiteY27" fmla="*/ 100191 h 2076782"/>
              <a:gd name="connsiteX28" fmla="*/ 478268 w 1701712"/>
              <a:gd name="connsiteY28" fmla="*/ 276403 h 2076782"/>
              <a:gd name="connsiteX29" fmla="*/ 421118 w 1701712"/>
              <a:gd name="connsiteY29" fmla="*/ 485953 h 2076782"/>
              <a:gd name="connsiteX30" fmla="*/ 435406 w 1701712"/>
              <a:gd name="connsiteY30" fmla="*/ 709791 h 2076782"/>
              <a:gd name="connsiteX31" fmla="*/ 502081 w 1701712"/>
              <a:gd name="connsiteY31" fmla="*/ 1014591 h 2076782"/>
              <a:gd name="connsiteX32" fmla="*/ 502081 w 1701712"/>
              <a:gd name="connsiteY32" fmla="*/ 1114603 h 2076782"/>
              <a:gd name="connsiteX33" fmla="*/ 525893 w 1701712"/>
              <a:gd name="connsiteY33" fmla="*/ 1166991 h 2076782"/>
              <a:gd name="connsiteX34" fmla="*/ 511606 w 1701712"/>
              <a:gd name="connsiteY34" fmla="*/ 1247953 h 2076782"/>
              <a:gd name="connsiteX35" fmla="*/ 444931 w 1701712"/>
              <a:gd name="connsiteY35" fmla="*/ 1276528 h 2076782"/>
              <a:gd name="connsiteX36" fmla="*/ 249668 w 1701712"/>
              <a:gd name="connsiteY36" fmla="*/ 1519416 h 2076782"/>
              <a:gd name="connsiteX37" fmla="*/ 68693 w 1701712"/>
              <a:gd name="connsiteY37" fmla="*/ 1738491 h 2076782"/>
              <a:gd name="connsiteX38" fmla="*/ 2018 w 1701712"/>
              <a:gd name="connsiteY38" fmla="*/ 2071865 h 2076782"/>
              <a:gd name="connsiteX0" fmla="*/ 2018 w 1701290"/>
              <a:gd name="connsiteY0" fmla="*/ 2071865 h 2076782"/>
              <a:gd name="connsiteX1" fmla="*/ 1349805 w 1701290"/>
              <a:gd name="connsiteY1" fmla="*/ 2074248 h 2076782"/>
              <a:gd name="connsiteX2" fmla="*/ 1335443 w 1701290"/>
              <a:gd name="connsiteY2" fmla="*/ 1983633 h 2076782"/>
              <a:gd name="connsiteX3" fmla="*/ 1245081 w 1701290"/>
              <a:gd name="connsiteY3" fmla="*/ 1825470 h 2076782"/>
              <a:gd name="connsiteX4" fmla="*/ 1183017 w 1701290"/>
              <a:gd name="connsiteY4" fmla="*/ 1738491 h 2076782"/>
              <a:gd name="connsiteX5" fmla="*/ 1137222 w 1701290"/>
              <a:gd name="connsiteY5" fmla="*/ 1572906 h 2076782"/>
              <a:gd name="connsiteX6" fmla="*/ 1253929 w 1701290"/>
              <a:gd name="connsiteY6" fmla="*/ 1464621 h 2076782"/>
              <a:gd name="connsiteX7" fmla="*/ 1455107 w 1701290"/>
              <a:gd name="connsiteY7" fmla="*/ 1475400 h 2076782"/>
              <a:gd name="connsiteX8" fmla="*/ 1514663 w 1701290"/>
              <a:gd name="connsiteY8" fmla="*/ 1371050 h 2076782"/>
              <a:gd name="connsiteX9" fmla="*/ 1485461 w 1701290"/>
              <a:gd name="connsiteY9" fmla="*/ 1305629 h 2076782"/>
              <a:gd name="connsiteX10" fmla="*/ 1543187 w 1701290"/>
              <a:gd name="connsiteY10" fmla="*/ 1239005 h 2076782"/>
              <a:gd name="connsiteX11" fmla="*/ 1449819 w 1701290"/>
              <a:gd name="connsiteY11" fmla="*/ 1194313 h 2076782"/>
              <a:gd name="connsiteX12" fmla="*/ 1554593 w 1701290"/>
              <a:gd name="connsiteY12" fmla="*/ 1157415 h 2076782"/>
              <a:gd name="connsiteX13" fmla="*/ 1583168 w 1701290"/>
              <a:gd name="connsiteY13" fmla="*/ 1105078 h 2076782"/>
              <a:gd name="connsiteX14" fmla="*/ 1630793 w 1701290"/>
              <a:gd name="connsiteY14" fmla="*/ 1052691 h 2076782"/>
              <a:gd name="connsiteX15" fmla="*/ 1700977 w 1701290"/>
              <a:gd name="connsiteY15" fmla="*/ 1014591 h 2076782"/>
              <a:gd name="connsiteX16" fmla="*/ 1600964 w 1701290"/>
              <a:gd name="connsiteY16" fmla="*/ 819905 h 2076782"/>
              <a:gd name="connsiteX17" fmla="*/ 1659368 w 1701290"/>
              <a:gd name="connsiteY17" fmla="*/ 671691 h 2076782"/>
              <a:gd name="connsiteX18" fmla="*/ 1616506 w 1701290"/>
              <a:gd name="connsiteY18" fmla="*/ 628828 h 2076782"/>
              <a:gd name="connsiteX19" fmla="*/ 1549831 w 1701290"/>
              <a:gd name="connsiteY19" fmla="*/ 366891 h 2076782"/>
              <a:gd name="connsiteX20" fmla="*/ 1583168 w 1701290"/>
              <a:gd name="connsiteY20" fmla="*/ 276403 h 2076782"/>
              <a:gd name="connsiteX21" fmla="*/ 1426006 w 1701290"/>
              <a:gd name="connsiteY21" fmla="*/ 62091 h 2076782"/>
              <a:gd name="connsiteX22" fmla="*/ 1392668 w 1701290"/>
              <a:gd name="connsiteY22" fmla="*/ 85903 h 2076782"/>
              <a:gd name="connsiteX23" fmla="*/ 1164068 w 1701290"/>
              <a:gd name="connsiteY23" fmla="*/ 178 h 2076782"/>
              <a:gd name="connsiteX24" fmla="*/ 1054531 w 1701290"/>
              <a:gd name="connsiteY24" fmla="*/ 62091 h 2076782"/>
              <a:gd name="connsiteX25" fmla="*/ 883081 w 1701290"/>
              <a:gd name="connsiteY25" fmla="*/ 14466 h 2076782"/>
              <a:gd name="connsiteX26" fmla="*/ 787831 w 1701290"/>
              <a:gd name="connsiteY26" fmla="*/ 85903 h 2076782"/>
              <a:gd name="connsiteX27" fmla="*/ 659243 w 1701290"/>
              <a:gd name="connsiteY27" fmla="*/ 100191 h 2076782"/>
              <a:gd name="connsiteX28" fmla="*/ 478268 w 1701290"/>
              <a:gd name="connsiteY28" fmla="*/ 276403 h 2076782"/>
              <a:gd name="connsiteX29" fmla="*/ 421118 w 1701290"/>
              <a:gd name="connsiteY29" fmla="*/ 485953 h 2076782"/>
              <a:gd name="connsiteX30" fmla="*/ 435406 w 1701290"/>
              <a:gd name="connsiteY30" fmla="*/ 709791 h 2076782"/>
              <a:gd name="connsiteX31" fmla="*/ 502081 w 1701290"/>
              <a:gd name="connsiteY31" fmla="*/ 1014591 h 2076782"/>
              <a:gd name="connsiteX32" fmla="*/ 502081 w 1701290"/>
              <a:gd name="connsiteY32" fmla="*/ 1114603 h 2076782"/>
              <a:gd name="connsiteX33" fmla="*/ 525893 w 1701290"/>
              <a:gd name="connsiteY33" fmla="*/ 1166991 h 2076782"/>
              <a:gd name="connsiteX34" fmla="*/ 511606 w 1701290"/>
              <a:gd name="connsiteY34" fmla="*/ 1247953 h 2076782"/>
              <a:gd name="connsiteX35" fmla="*/ 444931 w 1701290"/>
              <a:gd name="connsiteY35" fmla="*/ 1276528 h 2076782"/>
              <a:gd name="connsiteX36" fmla="*/ 249668 w 1701290"/>
              <a:gd name="connsiteY36" fmla="*/ 1519416 h 2076782"/>
              <a:gd name="connsiteX37" fmla="*/ 68693 w 1701290"/>
              <a:gd name="connsiteY37" fmla="*/ 1738491 h 2076782"/>
              <a:gd name="connsiteX38" fmla="*/ 2018 w 1701290"/>
              <a:gd name="connsiteY38" fmla="*/ 2071865 h 2076782"/>
              <a:gd name="connsiteX0" fmla="*/ 2018 w 1701290"/>
              <a:gd name="connsiteY0" fmla="*/ 2071865 h 2076782"/>
              <a:gd name="connsiteX1" fmla="*/ 1349805 w 1701290"/>
              <a:gd name="connsiteY1" fmla="*/ 2074248 h 2076782"/>
              <a:gd name="connsiteX2" fmla="*/ 1335443 w 1701290"/>
              <a:gd name="connsiteY2" fmla="*/ 1983633 h 2076782"/>
              <a:gd name="connsiteX3" fmla="*/ 1245081 w 1701290"/>
              <a:gd name="connsiteY3" fmla="*/ 1825470 h 2076782"/>
              <a:gd name="connsiteX4" fmla="*/ 1183017 w 1701290"/>
              <a:gd name="connsiteY4" fmla="*/ 1738491 h 2076782"/>
              <a:gd name="connsiteX5" fmla="*/ 1137222 w 1701290"/>
              <a:gd name="connsiteY5" fmla="*/ 1572906 h 2076782"/>
              <a:gd name="connsiteX6" fmla="*/ 1253929 w 1701290"/>
              <a:gd name="connsiteY6" fmla="*/ 1464621 h 2076782"/>
              <a:gd name="connsiteX7" fmla="*/ 1455107 w 1701290"/>
              <a:gd name="connsiteY7" fmla="*/ 1475400 h 2076782"/>
              <a:gd name="connsiteX8" fmla="*/ 1514663 w 1701290"/>
              <a:gd name="connsiteY8" fmla="*/ 1371050 h 2076782"/>
              <a:gd name="connsiteX9" fmla="*/ 1485461 w 1701290"/>
              <a:gd name="connsiteY9" fmla="*/ 1305629 h 2076782"/>
              <a:gd name="connsiteX10" fmla="*/ 1543187 w 1701290"/>
              <a:gd name="connsiteY10" fmla="*/ 1239005 h 2076782"/>
              <a:gd name="connsiteX11" fmla="*/ 1449819 w 1701290"/>
              <a:gd name="connsiteY11" fmla="*/ 1194313 h 2076782"/>
              <a:gd name="connsiteX12" fmla="*/ 1554593 w 1701290"/>
              <a:gd name="connsiteY12" fmla="*/ 1157415 h 2076782"/>
              <a:gd name="connsiteX13" fmla="*/ 1583168 w 1701290"/>
              <a:gd name="connsiteY13" fmla="*/ 1105078 h 2076782"/>
              <a:gd name="connsiteX14" fmla="*/ 1630793 w 1701290"/>
              <a:gd name="connsiteY14" fmla="*/ 1052691 h 2076782"/>
              <a:gd name="connsiteX15" fmla="*/ 1700977 w 1701290"/>
              <a:gd name="connsiteY15" fmla="*/ 1014591 h 2076782"/>
              <a:gd name="connsiteX16" fmla="*/ 1600964 w 1701290"/>
              <a:gd name="connsiteY16" fmla="*/ 819905 h 2076782"/>
              <a:gd name="connsiteX17" fmla="*/ 1659368 w 1701290"/>
              <a:gd name="connsiteY17" fmla="*/ 671691 h 2076782"/>
              <a:gd name="connsiteX18" fmla="*/ 1616506 w 1701290"/>
              <a:gd name="connsiteY18" fmla="*/ 628828 h 2076782"/>
              <a:gd name="connsiteX19" fmla="*/ 1549831 w 1701290"/>
              <a:gd name="connsiteY19" fmla="*/ 366891 h 2076782"/>
              <a:gd name="connsiteX20" fmla="*/ 1583168 w 1701290"/>
              <a:gd name="connsiteY20" fmla="*/ 276403 h 2076782"/>
              <a:gd name="connsiteX21" fmla="*/ 1426006 w 1701290"/>
              <a:gd name="connsiteY21" fmla="*/ 62091 h 2076782"/>
              <a:gd name="connsiteX22" fmla="*/ 1392668 w 1701290"/>
              <a:gd name="connsiteY22" fmla="*/ 85903 h 2076782"/>
              <a:gd name="connsiteX23" fmla="*/ 1164068 w 1701290"/>
              <a:gd name="connsiteY23" fmla="*/ 178 h 2076782"/>
              <a:gd name="connsiteX24" fmla="*/ 1054531 w 1701290"/>
              <a:gd name="connsiteY24" fmla="*/ 62091 h 2076782"/>
              <a:gd name="connsiteX25" fmla="*/ 883081 w 1701290"/>
              <a:gd name="connsiteY25" fmla="*/ 14466 h 2076782"/>
              <a:gd name="connsiteX26" fmla="*/ 787831 w 1701290"/>
              <a:gd name="connsiteY26" fmla="*/ 85903 h 2076782"/>
              <a:gd name="connsiteX27" fmla="*/ 659243 w 1701290"/>
              <a:gd name="connsiteY27" fmla="*/ 100191 h 2076782"/>
              <a:gd name="connsiteX28" fmla="*/ 478268 w 1701290"/>
              <a:gd name="connsiteY28" fmla="*/ 276403 h 2076782"/>
              <a:gd name="connsiteX29" fmla="*/ 421118 w 1701290"/>
              <a:gd name="connsiteY29" fmla="*/ 485953 h 2076782"/>
              <a:gd name="connsiteX30" fmla="*/ 435406 w 1701290"/>
              <a:gd name="connsiteY30" fmla="*/ 709791 h 2076782"/>
              <a:gd name="connsiteX31" fmla="*/ 502081 w 1701290"/>
              <a:gd name="connsiteY31" fmla="*/ 1014591 h 2076782"/>
              <a:gd name="connsiteX32" fmla="*/ 502081 w 1701290"/>
              <a:gd name="connsiteY32" fmla="*/ 1114603 h 2076782"/>
              <a:gd name="connsiteX33" fmla="*/ 525893 w 1701290"/>
              <a:gd name="connsiteY33" fmla="*/ 1166991 h 2076782"/>
              <a:gd name="connsiteX34" fmla="*/ 511606 w 1701290"/>
              <a:gd name="connsiteY34" fmla="*/ 1247953 h 2076782"/>
              <a:gd name="connsiteX35" fmla="*/ 444931 w 1701290"/>
              <a:gd name="connsiteY35" fmla="*/ 1276528 h 2076782"/>
              <a:gd name="connsiteX36" fmla="*/ 249668 w 1701290"/>
              <a:gd name="connsiteY36" fmla="*/ 1519416 h 2076782"/>
              <a:gd name="connsiteX37" fmla="*/ 68693 w 1701290"/>
              <a:gd name="connsiteY37" fmla="*/ 1738491 h 2076782"/>
              <a:gd name="connsiteX38" fmla="*/ 2018 w 1701290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59368 w 1701401"/>
              <a:gd name="connsiteY17" fmla="*/ 671691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3605 w 1701401"/>
              <a:gd name="connsiteY17" fmla="*/ 698385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3605 w 1701401"/>
              <a:gd name="connsiteY17" fmla="*/ 698385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66486 w 1701401"/>
              <a:gd name="connsiteY17" fmla="*/ 678809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66486 w 1701401"/>
              <a:gd name="connsiteY17" fmla="*/ 678809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66486 w 1701401"/>
              <a:gd name="connsiteY17" fmla="*/ 678809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00354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00354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00354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511428 w 1701401"/>
              <a:gd name="connsiteY21" fmla="*/ 152852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919 h 2076836"/>
              <a:gd name="connsiteX1" fmla="*/ 1349805 w 1701401"/>
              <a:gd name="connsiteY1" fmla="*/ 2074302 h 2076836"/>
              <a:gd name="connsiteX2" fmla="*/ 1335443 w 1701401"/>
              <a:gd name="connsiteY2" fmla="*/ 1983687 h 2076836"/>
              <a:gd name="connsiteX3" fmla="*/ 1245081 w 1701401"/>
              <a:gd name="connsiteY3" fmla="*/ 1825524 h 2076836"/>
              <a:gd name="connsiteX4" fmla="*/ 1183017 w 1701401"/>
              <a:gd name="connsiteY4" fmla="*/ 1738545 h 2076836"/>
              <a:gd name="connsiteX5" fmla="*/ 1137222 w 1701401"/>
              <a:gd name="connsiteY5" fmla="*/ 1572960 h 2076836"/>
              <a:gd name="connsiteX6" fmla="*/ 1253929 w 1701401"/>
              <a:gd name="connsiteY6" fmla="*/ 1464675 h 2076836"/>
              <a:gd name="connsiteX7" fmla="*/ 1455107 w 1701401"/>
              <a:gd name="connsiteY7" fmla="*/ 1475454 h 2076836"/>
              <a:gd name="connsiteX8" fmla="*/ 1514663 w 1701401"/>
              <a:gd name="connsiteY8" fmla="*/ 1371104 h 2076836"/>
              <a:gd name="connsiteX9" fmla="*/ 1485461 w 1701401"/>
              <a:gd name="connsiteY9" fmla="*/ 1305683 h 2076836"/>
              <a:gd name="connsiteX10" fmla="*/ 1543187 w 1701401"/>
              <a:gd name="connsiteY10" fmla="*/ 1239059 h 2076836"/>
              <a:gd name="connsiteX11" fmla="*/ 1449819 w 1701401"/>
              <a:gd name="connsiteY11" fmla="*/ 1194367 h 2076836"/>
              <a:gd name="connsiteX12" fmla="*/ 1554593 w 1701401"/>
              <a:gd name="connsiteY12" fmla="*/ 1157469 h 2076836"/>
              <a:gd name="connsiteX13" fmla="*/ 1583168 w 1701401"/>
              <a:gd name="connsiteY13" fmla="*/ 1105132 h 2076836"/>
              <a:gd name="connsiteX14" fmla="*/ 1630793 w 1701401"/>
              <a:gd name="connsiteY14" fmla="*/ 1052745 h 2076836"/>
              <a:gd name="connsiteX15" fmla="*/ 1700977 w 1701401"/>
              <a:gd name="connsiteY15" fmla="*/ 1014645 h 2076836"/>
              <a:gd name="connsiteX16" fmla="*/ 1595625 w 1701401"/>
              <a:gd name="connsiteY16" fmla="*/ 805722 h 2076836"/>
              <a:gd name="connsiteX17" fmla="*/ 1671825 w 1701401"/>
              <a:gd name="connsiteY17" fmla="*/ 689541 h 2076836"/>
              <a:gd name="connsiteX18" fmla="*/ 1618286 w 1701401"/>
              <a:gd name="connsiteY18" fmla="*/ 612865 h 2076836"/>
              <a:gd name="connsiteX19" fmla="*/ 1572966 w 1701401"/>
              <a:gd name="connsiteY19" fmla="*/ 384741 h 2076836"/>
              <a:gd name="connsiteX20" fmla="*/ 1583168 w 1701401"/>
              <a:gd name="connsiteY20" fmla="*/ 276457 h 2076836"/>
              <a:gd name="connsiteX21" fmla="*/ 1511428 w 1701401"/>
              <a:gd name="connsiteY21" fmla="*/ 152906 h 2076836"/>
              <a:gd name="connsiteX22" fmla="*/ 1396227 w 1701401"/>
              <a:gd name="connsiteY22" fmla="*/ 89516 h 2076836"/>
              <a:gd name="connsiteX23" fmla="*/ 1164068 w 1701401"/>
              <a:gd name="connsiteY23" fmla="*/ 232 h 2076836"/>
              <a:gd name="connsiteX24" fmla="*/ 1054531 w 1701401"/>
              <a:gd name="connsiteY24" fmla="*/ 62145 h 2076836"/>
              <a:gd name="connsiteX25" fmla="*/ 883081 w 1701401"/>
              <a:gd name="connsiteY25" fmla="*/ 14520 h 2076836"/>
              <a:gd name="connsiteX26" fmla="*/ 787831 w 1701401"/>
              <a:gd name="connsiteY26" fmla="*/ 85957 h 2076836"/>
              <a:gd name="connsiteX27" fmla="*/ 659243 w 1701401"/>
              <a:gd name="connsiteY27" fmla="*/ 100245 h 2076836"/>
              <a:gd name="connsiteX28" fmla="*/ 478268 w 1701401"/>
              <a:gd name="connsiteY28" fmla="*/ 276457 h 2076836"/>
              <a:gd name="connsiteX29" fmla="*/ 421118 w 1701401"/>
              <a:gd name="connsiteY29" fmla="*/ 486007 h 2076836"/>
              <a:gd name="connsiteX30" fmla="*/ 435406 w 1701401"/>
              <a:gd name="connsiteY30" fmla="*/ 709845 h 2076836"/>
              <a:gd name="connsiteX31" fmla="*/ 502081 w 1701401"/>
              <a:gd name="connsiteY31" fmla="*/ 1014645 h 2076836"/>
              <a:gd name="connsiteX32" fmla="*/ 502081 w 1701401"/>
              <a:gd name="connsiteY32" fmla="*/ 1114657 h 2076836"/>
              <a:gd name="connsiteX33" fmla="*/ 525893 w 1701401"/>
              <a:gd name="connsiteY33" fmla="*/ 1167045 h 2076836"/>
              <a:gd name="connsiteX34" fmla="*/ 511606 w 1701401"/>
              <a:gd name="connsiteY34" fmla="*/ 1248007 h 2076836"/>
              <a:gd name="connsiteX35" fmla="*/ 444931 w 1701401"/>
              <a:gd name="connsiteY35" fmla="*/ 1276582 h 2076836"/>
              <a:gd name="connsiteX36" fmla="*/ 249668 w 1701401"/>
              <a:gd name="connsiteY36" fmla="*/ 1519470 h 2076836"/>
              <a:gd name="connsiteX37" fmla="*/ 68693 w 1701401"/>
              <a:gd name="connsiteY37" fmla="*/ 1738545 h 2076836"/>
              <a:gd name="connsiteX38" fmla="*/ 2018 w 1701401"/>
              <a:gd name="connsiteY38" fmla="*/ 2071919 h 2076836"/>
              <a:gd name="connsiteX0" fmla="*/ 2018 w 1701401"/>
              <a:gd name="connsiteY0" fmla="*/ 2071886 h 2076803"/>
              <a:gd name="connsiteX1" fmla="*/ 1349805 w 1701401"/>
              <a:gd name="connsiteY1" fmla="*/ 2074269 h 2076803"/>
              <a:gd name="connsiteX2" fmla="*/ 1335443 w 1701401"/>
              <a:gd name="connsiteY2" fmla="*/ 1983654 h 2076803"/>
              <a:gd name="connsiteX3" fmla="*/ 1245081 w 1701401"/>
              <a:gd name="connsiteY3" fmla="*/ 1825491 h 2076803"/>
              <a:gd name="connsiteX4" fmla="*/ 1183017 w 1701401"/>
              <a:gd name="connsiteY4" fmla="*/ 1738512 h 2076803"/>
              <a:gd name="connsiteX5" fmla="*/ 1137222 w 1701401"/>
              <a:gd name="connsiteY5" fmla="*/ 1572927 h 2076803"/>
              <a:gd name="connsiteX6" fmla="*/ 1253929 w 1701401"/>
              <a:gd name="connsiteY6" fmla="*/ 1464642 h 2076803"/>
              <a:gd name="connsiteX7" fmla="*/ 1455107 w 1701401"/>
              <a:gd name="connsiteY7" fmla="*/ 1475421 h 2076803"/>
              <a:gd name="connsiteX8" fmla="*/ 1514663 w 1701401"/>
              <a:gd name="connsiteY8" fmla="*/ 1371071 h 2076803"/>
              <a:gd name="connsiteX9" fmla="*/ 1485461 w 1701401"/>
              <a:gd name="connsiteY9" fmla="*/ 1305650 h 2076803"/>
              <a:gd name="connsiteX10" fmla="*/ 1543187 w 1701401"/>
              <a:gd name="connsiteY10" fmla="*/ 1239026 h 2076803"/>
              <a:gd name="connsiteX11" fmla="*/ 1449819 w 1701401"/>
              <a:gd name="connsiteY11" fmla="*/ 1194334 h 2076803"/>
              <a:gd name="connsiteX12" fmla="*/ 1554593 w 1701401"/>
              <a:gd name="connsiteY12" fmla="*/ 1157436 h 2076803"/>
              <a:gd name="connsiteX13" fmla="*/ 1583168 w 1701401"/>
              <a:gd name="connsiteY13" fmla="*/ 1105099 h 2076803"/>
              <a:gd name="connsiteX14" fmla="*/ 1630793 w 1701401"/>
              <a:gd name="connsiteY14" fmla="*/ 1052712 h 2076803"/>
              <a:gd name="connsiteX15" fmla="*/ 1700977 w 1701401"/>
              <a:gd name="connsiteY15" fmla="*/ 1014612 h 2076803"/>
              <a:gd name="connsiteX16" fmla="*/ 1595625 w 1701401"/>
              <a:gd name="connsiteY16" fmla="*/ 805689 h 2076803"/>
              <a:gd name="connsiteX17" fmla="*/ 1671825 w 1701401"/>
              <a:gd name="connsiteY17" fmla="*/ 689508 h 2076803"/>
              <a:gd name="connsiteX18" fmla="*/ 1618286 w 1701401"/>
              <a:gd name="connsiteY18" fmla="*/ 612832 h 2076803"/>
              <a:gd name="connsiteX19" fmla="*/ 1572966 w 1701401"/>
              <a:gd name="connsiteY19" fmla="*/ 384708 h 2076803"/>
              <a:gd name="connsiteX20" fmla="*/ 1583168 w 1701401"/>
              <a:gd name="connsiteY20" fmla="*/ 276424 h 2076803"/>
              <a:gd name="connsiteX21" fmla="*/ 1511428 w 1701401"/>
              <a:gd name="connsiteY21" fmla="*/ 152873 h 2076803"/>
              <a:gd name="connsiteX22" fmla="*/ 1396227 w 1701401"/>
              <a:gd name="connsiteY22" fmla="*/ 89483 h 2076803"/>
              <a:gd name="connsiteX23" fmla="*/ 1355044 w 1701401"/>
              <a:gd name="connsiteY23" fmla="*/ 87290 h 2076803"/>
              <a:gd name="connsiteX24" fmla="*/ 1164068 w 1701401"/>
              <a:gd name="connsiteY24" fmla="*/ 199 h 2076803"/>
              <a:gd name="connsiteX25" fmla="*/ 1054531 w 1701401"/>
              <a:gd name="connsiteY25" fmla="*/ 62112 h 2076803"/>
              <a:gd name="connsiteX26" fmla="*/ 883081 w 1701401"/>
              <a:gd name="connsiteY26" fmla="*/ 14487 h 2076803"/>
              <a:gd name="connsiteX27" fmla="*/ 787831 w 1701401"/>
              <a:gd name="connsiteY27" fmla="*/ 85924 h 2076803"/>
              <a:gd name="connsiteX28" fmla="*/ 659243 w 1701401"/>
              <a:gd name="connsiteY28" fmla="*/ 100212 h 2076803"/>
              <a:gd name="connsiteX29" fmla="*/ 478268 w 1701401"/>
              <a:gd name="connsiteY29" fmla="*/ 276424 h 2076803"/>
              <a:gd name="connsiteX30" fmla="*/ 421118 w 1701401"/>
              <a:gd name="connsiteY30" fmla="*/ 485974 h 2076803"/>
              <a:gd name="connsiteX31" fmla="*/ 435406 w 1701401"/>
              <a:gd name="connsiteY31" fmla="*/ 709812 h 2076803"/>
              <a:gd name="connsiteX32" fmla="*/ 502081 w 1701401"/>
              <a:gd name="connsiteY32" fmla="*/ 1014612 h 2076803"/>
              <a:gd name="connsiteX33" fmla="*/ 502081 w 1701401"/>
              <a:gd name="connsiteY33" fmla="*/ 1114624 h 2076803"/>
              <a:gd name="connsiteX34" fmla="*/ 525893 w 1701401"/>
              <a:gd name="connsiteY34" fmla="*/ 1167012 h 2076803"/>
              <a:gd name="connsiteX35" fmla="*/ 511606 w 1701401"/>
              <a:gd name="connsiteY35" fmla="*/ 1247974 h 2076803"/>
              <a:gd name="connsiteX36" fmla="*/ 444931 w 1701401"/>
              <a:gd name="connsiteY36" fmla="*/ 1276549 h 2076803"/>
              <a:gd name="connsiteX37" fmla="*/ 249668 w 1701401"/>
              <a:gd name="connsiteY37" fmla="*/ 1519437 h 2076803"/>
              <a:gd name="connsiteX38" fmla="*/ 68693 w 1701401"/>
              <a:gd name="connsiteY38" fmla="*/ 1738512 h 2076803"/>
              <a:gd name="connsiteX39" fmla="*/ 2018 w 1701401"/>
              <a:gd name="connsiteY39" fmla="*/ 2071886 h 2076803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187203 w 1701401"/>
              <a:gd name="connsiteY24" fmla="*/ 23319 h 2062551"/>
              <a:gd name="connsiteX25" fmla="*/ 1054531 w 1701401"/>
              <a:gd name="connsiteY25" fmla="*/ 47860 h 2062551"/>
              <a:gd name="connsiteX26" fmla="*/ 883081 w 1701401"/>
              <a:gd name="connsiteY26" fmla="*/ 235 h 2062551"/>
              <a:gd name="connsiteX27" fmla="*/ 787831 w 1701401"/>
              <a:gd name="connsiteY27" fmla="*/ 71672 h 2062551"/>
              <a:gd name="connsiteX28" fmla="*/ 659243 w 1701401"/>
              <a:gd name="connsiteY28" fmla="*/ 85960 h 2062551"/>
              <a:gd name="connsiteX29" fmla="*/ 478268 w 1701401"/>
              <a:gd name="connsiteY29" fmla="*/ 262172 h 2062551"/>
              <a:gd name="connsiteX30" fmla="*/ 421118 w 1701401"/>
              <a:gd name="connsiteY30" fmla="*/ 471722 h 2062551"/>
              <a:gd name="connsiteX31" fmla="*/ 435406 w 1701401"/>
              <a:gd name="connsiteY31" fmla="*/ 695560 h 2062551"/>
              <a:gd name="connsiteX32" fmla="*/ 502081 w 1701401"/>
              <a:gd name="connsiteY32" fmla="*/ 1000360 h 2062551"/>
              <a:gd name="connsiteX33" fmla="*/ 502081 w 1701401"/>
              <a:gd name="connsiteY33" fmla="*/ 1100372 h 2062551"/>
              <a:gd name="connsiteX34" fmla="*/ 525893 w 1701401"/>
              <a:gd name="connsiteY34" fmla="*/ 1152760 h 2062551"/>
              <a:gd name="connsiteX35" fmla="*/ 511606 w 1701401"/>
              <a:gd name="connsiteY35" fmla="*/ 1233722 h 2062551"/>
              <a:gd name="connsiteX36" fmla="*/ 444931 w 1701401"/>
              <a:gd name="connsiteY36" fmla="*/ 1262297 h 2062551"/>
              <a:gd name="connsiteX37" fmla="*/ 249668 w 1701401"/>
              <a:gd name="connsiteY37" fmla="*/ 1505185 h 2062551"/>
              <a:gd name="connsiteX38" fmla="*/ 68693 w 1701401"/>
              <a:gd name="connsiteY38" fmla="*/ 1724260 h 2062551"/>
              <a:gd name="connsiteX39" fmla="*/ 2018 w 1701401"/>
              <a:gd name="connsiteY39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87203 w 1701401"/>
              <a:gd name="connsiteY25" fmla="*/ 2331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87203 w 1701401"/>
              <a:gd name="connsiteY25" fmla="*/ 2331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505760 w 1701401"/>
              <a:gd name="connsiteY30" fmla="*/ 258245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505760 w 1701401"/>
              <a:gd name="connsiteY30" fmla="*/ 258245 h 2062551"/>
              <a:gd name="connsiteX31" fmla="*/ 432900 w 1701401"/>
              <a:gd name="connsiteY31" fmla="*/ 467795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33628 h 2038545"/>
              <a:gd name="connsiteX1" fmla="*/ 1349805 w 1701401"/>
              <a:gd name="connsiteY1" fmla="*/ 2036011 h 2038545"/>
              <a:gd name="connsiteX2" fmla="*/ 1335443 w 1701401"/>
              <a:gd name="connsiteY2" fmla="*/ 1945396 h 2038545"/>
              <a:gd name="connsiteX3" fmla="*/ 1245081 w 1701401"/>
              <a:gd name="connsiteY3" fmla="*/ 1787233 h 2038545"/>
              <a:gd name="connsiteX4" fmla="*/ 1183017 w 1701401"/>
              <a:gd name="connsiteY4" fmla="*/ 1700254 h 2038545"/>
              <a:gd name="connsiteX5" fmla="*/ 1137222 w 1701401"/>
              <a:gd name="connsiteY5" fmla="*/ 1534669 h 2038545"/>
              <a:gd name="connsiteX6" fmla="*/ 1253929 w 1701401"/>
              <a:gd name="connsiteY6" fmla="*/ 1426384 h 2038545"/>
              <a:gd name="connsiteX7" fmla="*/ 1455107 w 1701401"/>
              <a:gd name="connsiteY7" fmla="*/ 1437163 h 2038545"/>
              <a:gd name="connsiteX8" fmla="*/ 1514663 w 1701401"/>
              <a:gd name="connsiteY8" fmla="*/ 1332813 h 2038545"/>
              <a:gd name="connsiteX9" fmla="*/ 1485461 w 1701401"/>
              <a:gd name="connsiteY9" fmla="*/ 1267392 h 2038545"/>
              <a:gd name="connsiteX10" fmla="*/ 1543187 w 1701401"/>
              <a:gd name="connsiteY10" fmla="*/ 1200768 h 2038545"/>
              <a:gd name="connsiteX11" fmla="*/ 1449819 w 1701401"/>
              <a:gd name="connsiteY11" fmla="*/ 1156076 h 2038545"/>
              <a:gd name="connsiteX12" fmla="*/ 1554593 w 1701401"/>
              <a:gd name="connsiteY12" fmla="*/ 1119178 h 2038545"/>
              <a:gd name="connsiteX13" fmla="*/ 1583168 w 1701401"/>
              <a:gd name="connsiteY13" fmla="*/ 1066841 h 2038545"/>
              <a:gd name="connsiteX14" fmla="*/ 1630793 w 1701401"/>
              <a:gd name="connsiteY14" fmla="*/ 1014454 h 2038545"/>
              <a:gd name="connsiteX15" fmla="*/ 1700977 w 1701401"/>
              <a:gd name="connsiteY15" fmla="*/ 976354 h 2038545"/>
              <a:gd name="connsiteX16" fmla="*/ 1595625 w 1701401"/>
              <a:gd name="connsiteY16" fmla="*/ 767431 h 2038545"/>
              <a:gd name="connsiteX17" fmla="*/ 1671825 w 1701401"/>
              <a:gd name="connsiteY17" fmla="*/ 651250 h 2038545"/>
              <a:gd name="connsiteX18" fmla="*/ 1618286 w 1701401"/>
              <a:gd name="connsiteY18" fmla="*/ 574574 h 2038545"/>
              <a:gd name="connsiteX19" fmla="*/ 1572966 w 1701401"/>
              <a:gd name="connsiteY19" fmla="*/ 346450 h 2038545"/>
              <a:gd name="connsiteX20" fmla="*/ 1583168 w 1701401"/>
              <a:gd name="connsiteY20" fmla="*/ 238166 h 2038545"/>
              <a:gd name="connsiteX21" fmla="*/ 1511428 w 1701401"/>
              <a:gd name="connsiteY21" fmla="*/ 114615 h 2038545"/>
              <a:gd name="connsiteX22" fmla="*/ 1396227 w 1701401"/>
              <a:gd name="connsiteY22" fmla="*/ 51225 h 2038545"/>
              <a:gd name="connsiteX23" fmla="*/ 1355044 w 1701401"/>
              <a:gd name="connsiteY23" fmla="*/ 49032 h 2038545"/>
              <a:gd name="connsiteX24" fmla="*/ 1298096 w 1701401"/>
              <a:gd name="connsiteY24" fmla="*/ 15219 h 2038545"/>
              <a:gd name="connsiteX25" fmla="*/ 1197881 w 1701401"/>
              <a:gd name="connsiteY25" fmla="*/ 1093 h 2038545"/>
              <a:gd name="connsiteX26" fmla="*/ 1054531 w 1701401"/>
              <a:gd name="connsiteY26" fmla="*/ 23854 h 2038545"/>
              <a:gd name="connsiteX27" fmla="*/ 891979 w 1701401"/>
              <a:gd name="connsiteY27" fmla="*/ 1144 h 2038545"/>
              <a:gd name="connsiteX28" fmla="*/ 787831 w 1701401"/>
              <a:gd name="connsiteY28" fmla="*/ 47666 h 2038545"/>
              <a:gd name="connsiteX29" fmla="*/ 659243 w 1701401"/>
              <a:gd name="connsiteY29" fmla="*/ 61954 h 2038545"/>
              <a:gd name="connsiteX30" fmla="*/ 505760 w 1701401"/>
              <a:gd name="connsiteY30" fmla="*/ 234239 h 2038545"/>
              <a:gd name="connsiteX31" fmla="*/ 432900 w 1701401"/>
              <a:gd name="connsiteY31" fmla="*/ 443789 h 2038545"/>
              <a:gd name="connsiteX32" fmla="*/ 435406 w 1701401"/>
              <a:gd name="connsiteY32" fmla="*/ 671554 h 2038545"/>
              <a:gd name="connsiteX33" fmla="*/ 502081 w 1701401"/>
              <a:gd name="connsiteY33" fmla="*/ 976354 h 2038545"/>
              <a:gd name="connsiteX34" fmla="*/ 502081 w 1701401"/>
              <a:gd name="connsiteY34" fmla="*/ 1076366 h 2038545"/>
              <a:gd name="connsiteX35" fmla="*/ 525893 w 1701401"/>
              <a:gd name="connsiteY35" fmla="*/ 1128754 h 2038545"/>
              <a:gd name="connsiteX36" fmla="*/ 511606 w 1701401"/>
              <a:gd name="connsiteY36" fmla="*/ 1209716 h 2038545"/>
              <a:gd name="connsiteX37" fmla="*/ 444931 w 1701401"/>
              <a:gd name="connsiteY37" fmla="*/ 1238291 h 2038545"/>
              <a:gd name="connsiteX38" fmla="*/ 249668 w 1701401"/>
              <a:gd name="connsiteY38" fmla="*/ 1481179 h 2038545"/>
              <a:gd name="connsiteX39" fmla="*/ 68693 w 1701401"/>
              <a:gd name="connsiteY39" fmla="*/ 1700254 h 2038545"/>
              <a:gd name="connsiteX40" fmla="*/ 2018 w 1701401"/>
              <a:gd name="connsiteY40" fmla="*/ 2033628 h 2038545"/>
              <a:gd name="connsiteX0" fmla="*/ 2018 w 1701401"/>
              <a:gd name="connsiteY0" fmla="*/ 2034660 h 2039577"/>
              <a:gd name="connsiteX1" fmla="*/ 1349805 w 1701401"/>
              <a:gd name="connsiteY1" fmla="*/ 2037043 h 2039577"/>
              <a:gd name="connsiteX2" fmla="*/ 1335443 w 1701401"/>
              <a:gd name="connsiteY2" fmla="*/ 1946428 h 2039577"/>
              <a:gd name="connsiteX3" fmla="*/ 1245081 w 1701401"/>
              <a:gd name="connsiteY3" fmla="*/ 1788265 h 2039577"/>
              <a:gd name="connsiteX4" fmla="*/ 1183017 w 1701401"/>
              <a:gd name="connsiteY4" fmla="*/ 1701286 h 2039577"/>
              <a:gd name="connsiteX5" fmla="*/ 1137222 w 1701401"/>
              <a:gd name="connsiteY5" fmla="*/ 1535701 h 2039577"/>
              <a:gd name="connsiteX6" fmla="*/ 1253929 w 1701401"/>
              <a:gd name="connsiteY6" fmla="*/ 1427416 h 2039577"/>
              <a:gd name="connsiteX7" fmla="*/ 1455107 w 1701401"/>
              <a:gd name="connsiteY7" fmla="*/ 1438195 h 2039577"/>
              <a:gd name="connsiteX8" fmla="*/ 1514663 w 1701401"/>
              <a:gd name="connsiteY8" fmla="*/ 1333845 h 2039577"/>
              <a:gd name="connsiteX9" fmla="*/ 1485461 w 1701401"/>
              <a:gd name="connsiteY9" fmla="*/ 1268424 h 2039577"/>
              <a:gd name="connsiteX10" fmla="*/ 1543187 w 1701401"/>
              <a:gd name="connsiteY10" fmla="*/ 1201800 h 2039577"/>
              <a:gd name="connsiteX11" fmla="*/ 1449819 w 1701401"/>
              <a:gd name="connsiteY11" fmla="*/ 1157108 h 2039577"/>
              <a:gd name="connsiteX12" fmla="*/ 1554593 w 1701401"/>
              <a:gd name="connsiteY12" fmla="*/ 1120210 h 2039577"/>
              <a:gd name="connsiteX13" fmla="*/ 1583168 w 1701401"/>
              <a:gd name="connsiteY13" fmla="*/ 1067873 h 2039577"/>
              <a:gd name="connsiteX14" fmla="*/ 1630793 w 1701401"/>
              <a:gd name="connsiteY14" fmla="*/ 1015486 h 2039577"/>
              <a:gd name="connsiteX15" fmla="*/ 1700977 w 1701401"/>
              <a:gd name="connsiteY15" fmla="*/ 977386 h 2039577"/>
              <a:gd name="connsiteX16" fmla="*/ 1595625 w 1701401"/>
              <a:gd name="connsiteY16" fmla="*/ 768463 h 2039577"/>
              <a:gd name="connsiteX17" fmla="*/ 1671825 w 1701401"/>
              <a:gd name="connsiteY17" fmla="*/ 652282 h 2039577"/>
              <a:gd name="connsiteX18" fmla="*/ 1618286 w 1701401"/>
              <a:gd name="connsiteY18" fmla="*/ 575606 h 2039577"/>
              <a:gd name="connsiteX19" fmla="*/ 1572966 w 1701401"/>
              <a:gd name="connsiteY19" fmla="*/ 347482 h 2039577"/>
              <a:gd name="connsiteX20" fmla="*/ 1583168 w 1701401"/>
              <a:gd name="connsiteY20" fmla="*/ 239198 h 2039577"/>
              <a:gd name="connsiteX21" fmla="*/ 1511428 w 1701401"/>
              <a:gd name="connsiteY21" fmla="*/ 115647 h 2039577"/>
              <a:gd name="connsiteX22" fmla="*/ 1396227 w 1701401"/>
              <a:gd name="connsiteY22" fmla="*/ 52257 h 2039577"/>
              <a:gd name="connsiteX23" fmla="*/ 1355044 w 1701401"/>
              <a:gd name="connsiteY23" fmla="*/ 50064 h 2039577"/>
              <a:gd name="connsiteX24" fmla="*/ 1298096 w 1701401"/>
              <a:gd name="connsiteY24" fmla="*/ 16251 h 2039577"/>
              <a:gd name="connsiteX25" fmla="*/ 1197881 w 1701401"/>
              <a:gd name="connsiteY25" fmla="*/ 2125 h 2039577"/>
              <a:gd name="connsiteX26" fmla="*/ 1070548 w 1701401"/>
              <a:gd name="connsiteY26" fmla="*/ 7090 h 2039577"/>
              <a:gd name="connsiteX27" fmla="*/ 891979 w 1701401"/>
              <a:gd name="connsiteY27" fmla="*/ 2176 h 2039577"/>
              <a:gd name="connsiteX28" fmla="*/ 787831 w 1701401"/>
              <a:gd name="connsiteY28" fmla="*/ 48698 h 2039577"/>
              <a:gd name="connsiteX29" fmla="*/ 659243 w 1701401"/>
              <a:gd name="connsiteY29" fmla="*/ 62986 h 2039577"/>
              <a:gd name="connsiteX30" fmla="*/ 505760 w 1701401"/>
              <a:gd name="connsiteY30" fmla="*/ 235271 h 2039577"/>
              <a:gd name="connsiteX31" fmla="*/ 432900 w 1701401"/>
              <a:gd name="connsiteY31" fmla="*/ 444821 h 2039577"/>
              <a:gd name="connsiteX32" fmla="*/ 435406 w 1701401"/>
              <a:gd name="connsiteY32" fmla="*/ 672586 h 2039577"/>
              <a:gd name="connsiteX33" fmla="*/ 502081 w 1701401"/>
              <a:gd name="connsiteY33" fmla="*/ 977386 h 2039577"/>
              <a:gd name="connsiteX34" fmla="*/ 502081 w 1701401"/>
              <a:gd name="connsiteY34" fmla="*/ 1077398 h 2039577"/>
              <a:gd name="connsiteX35" fmla="*/ 525893 w 1701401"/>
              <a:gd name="connsiteY35" fmla="*/ 1129786 h 2039577"/>
              <a:gd name="connsiteX36" fmla="*/ 511606 w 1701401"/>
              <a:gd name="connsiteY36" fmla="*/ 1210748 h 2039577"/>
              <a:gd name="connsiteX37" fmla="*/ 444931 w 1701401"/>
              <a:gd name="connsiteY37" fmla="*/ 1239323 h 2039577"/>
              <a:gd name="connsiteX38" fmla="*/ 249668 w 1701401"/>
              <a:gd name="connsiteY38" fmla="*/ 1482211 h 2039577"/>
              <a:gd name="connsiteX39" fmla="*/ 68693 w 1701401"/>
              <a:gd name="connsiteY39" fmla="*/ 1701286 h 2039577"/>
              <a:gd name="connsiteX40" fmla="*/ 2018 w 1701401"/>
              <a:gd name="connsiteY40" fmla="*/ 2034660 h 2039577"/>
              <a:gd name="connsiteX0" fmla="*/ 2018 w 1701401"/>
              <a:gd name="connsiteY0" fmla="*/ 2033628 h 2038545"/>
              <a:gd name="connsiteX1" fmla="*/ 1349805 w 1701401"/>
              <a:gd name="connsiteY1" fmla="*/ 2036011 h 2038545"/>
              <a:gd name="connsiteX2" fmla="*/ 1335443 w 1701401"/>
              <a:gd name="connsiteY2" fmla="*/ 1945396 h 2038545"/>
              <a:gd name="connsiteX3" fmla="*/ 1245081 w 1701401"/>
              <a:gd name="connsiteY3" fmla="*/ 1787233 h 2038545"/>
              <a:gd name="connsiteX4" fmla="*/ 1183017 w 1701401"/>
              <a:gd name="connsiteY4" fmla="*/ 1700254 h 2038545"/>
              <a:gd name="connsiteX5" fmla="*/ 1137222 w 1701401"/>
              <a:gd name="connsiteY5" fmla="*/ 1534669 h 2038545"/>
              <a:gd name="connsiteX6" fmla="*/ 1253929 w 1701401"/>
              <a:gd name="connsiteY6" fmla="*/ 1426384 h 2038545"/>
              <a:gd name="connsiteX7" fmla="*/ 1455107 w 1701401"/>
              <a:gd name="connsiteY7" fmla="*/ 1437163 h 2038545"/>
              <a:gd name="connsiteX8" fmla="*/ 1514663 w 1701401"/>
              <a:gd name="connsiteY8" fmla="*/ 1332813 h 2038545"/>
              <a:gd name="connsiteX9" fmla="*/ 1485461 w 1701401"/>
              <a:gd name="connsiteY9" fmla="*/ 1267392 h 2038545"/>
              <a:gd name="connsiteX10" fmla="*/ 1543187 w 1701401"/>
              <a:gd name="connsiteY10" fmla="*/ 1200768 h 2038545"/>
              <a:gd name="connsiteX11" fmla="*/ 1449819 w 1701401"/>
              <a:gd name="connsiteY11" fmla="*/ 1156076 h 2038545"/>
              <a:gd name="connsiteX12" fmla="*/ 1554593 w 1701401"/>
              <a:gd name="connsiteY12" fmla="*/ 1119178 h 2038545"/>
              <a:gd name="connsiteX13" fmla="*/ 1583168 w 1701401"/>
              <a:gd name="connsiteY13" fmla="*/ 1066841 h 2038545"/>
              <a:gd name="connsiteX14" fmla="*/ 1630793 w 1701401"/>
              <a:gd name="connsiteY14" fmla="*/ 1014454 h 2038545"/>
              <a:gd name="connsiteX15" fmla="*/ 1700977 w 1701401"/>
              <a:gd name="connsiteY15" fmla="*/ 976354 h 2038545"/>
              <a:gd name="connsiteX16" fmla="*/ 1595625 w 1701401"/>
              <a:gd name="connsiteY16" fmla="*/ 767431 h 2038545"/>
              <a:gd name="connsiteX17" fmla="*/ 1671825 w 1701401"/>
              <a:gd name="connsiteY17" fmla="*/ 651250 h 2038545"/>
              <a:gd name="connsiteX18" fmla="*/ 1618286 w 1701401"/>
              <a:gd name="connsiteY18" fmla="*/ 574574 h 2038545"/>
              <a:gd name="connsiteX19" fmla="*/ 1572966 w 1701401"/>
              <a:gd name="connsiteY19" fmla="*/ 346450 h 2038545"/>
              <a:gd name="connsiteX20" fmla="*/ 1583168 w 1701401"/>
              <a:gd name="connsiteY20" fmla="*/ 238166 h 2038545"/>
              <a:gd name="connsiteX21" fmla="*/ 1511428 w 1701401"/>
              <a:gd name="connsiteY21" fmla="*/ 114615 h 2038545"/>
              <a:gd name="connsiteX22" fmla="*/ 1396227 w 1701401"/>
              <a:gd name="connsiteY22" fmla="*/ 51225 h 2038545"/>
              <a:gd name="connsiteX23" fmla="*/ 1355044 w 1701401"/>
              <a:gd name="connsiteY23" fmla="*/ 49032 h 2038545"/>
              <a:gd name="connsiteX24" fmla="*/ 1298096 w 1701401"/>
              <a:gd name="connsiteY24" fmla="*/ 15219 h 2038545"/>
              <a:gd name="connsiteX25" fmla="*/ 1197881 w 1701401"/>
              <a:gd name="connsiteY25" fmla="*/ 1093 h 2038545"/>
              <a:gd name="connsiteX26" fmla="*/ 1075887 w 1701401"/>
              <a:gd name="connsiteY26" fmla="*/ 13177 h 2038545"/>
              <a:gd name="connsiteX27" fmla="*/ 891979 w 1701401"/>
              <a:gd name="connsiteY27" fmla="*/ 1144 h 2038545"/>
              <a:gd name="connsiteX28" fmla="*/ 787831 w 1701401"/>
              <a:gd name="connsiteY28" fmla="*/ 47666 h 2038545"/>
              <a:gd name="connsiteX29" fmla="*/ 659243 w 1701401"/>
              <a:gd name="connsiteY29" fmla="*/ 61954 h 2038545"/>
              <a:gd name="connsiteX30" fmla="*/ 505760 w 1701401"/>
              <a:gd name="connsiteY30" fmla="*/ 234239 h 2038545"/>
              <a:gd name="connsiteX31" fmla="*/ 432900 w 1701401"/>
              <a:gd name="connsiteY31" fmla="*/ 443789 h 2038545"/>
              <a:gd name="connsiteX32" fmla="*/ 435406 w 1701401"/>
              <a:gd name="connsiteY32" fmla="*/ 671554 h 2038545"/>
              <a:gd name="connsiteX33" fmla="*/ 502081 w 1701401"/>
              <a:gd name="connsiteY33" fmla="*/ 976354 h 2038545"/>
              <a:gd name="connsiteX34" fmla="*/ 502081 w 1701401"/>
              <a:gd name="connsiteY34" fmla="*/ 1076366 h 2038545"/>
              <a:gd name="connsiteX35" fmla="*/ 525893 w 1701401"/>
              <a:gd name="connsiteY35" fmla="*/ 1128754 h 2038545"/>
              <a:gd name="connsiteX36" fmla="*/ 511606 w 1701401"/>
              <a:gd name="connsiteY36" fmla="*/ 1209716 h 2038545"/>
              <a:gd name="connsiteX37" fmla="*/ 444931 w 1701401"/>
              <a:gd name="connsiteY37" fmla="*/ 1238291 h 2038545"/>
              <a:gd name="connsiteX38" fmla="*/ 249668 w 1701401"/>
              <a:gd name="connsiteY38" fmla="*/ 1481179 h 2038545"/>
              <a:gd name="connsiteX39" fmla="*/ 68693 w 1701401"/>
              <a:gd name="connsiteY39" fmla="*/ 1700254 h 2038545"/>
              <a:gd name="connsiteX40" fmla="*/ 2018 w 1701401"/>
              <a:gd name="connsiteY40" fmla="*/ 2033628 h 2038545"/>
              <a:gd name="connsiteX0" fmla="*/ 2018 w 1701401"/>
              <a:gd name="connsiteY0" fmla="*/ 2036174 h 2041091"/>
              <a:gd name="connsiteX1" fmla="*/ 1349805 w 1701401"/>
              <a:gd name="connsiteY1" fmla="*/ 2038557 h 2041091"/>
              <a:gd name="connsiteX2" fmla="*/ 1335443 w 1701401"/>
              <a:gd name="connsiteY2" fmla="*/ 1947942 h 2041091"/>
              <a:gd name="connsiteX3" fmla="*/ 1245081 w 1701401"/>
              <a:gd name="connsiteY3" fmla="*/ 1789779 h 2041091"/>
              <a:gd name="connsiteX4" fmla="*/ 1183017 w 1701401"/>
              <a:gd name="connsiteY4" fmla="*/ 1702800 h 2041091"/>
              <a:gd name="connsiteX5" fmla="*/ 1137222 w 1701401"/>
              <a:gd name="connsiteY5" fmla="*/ 1537215 h 2041091"/>
              <a:gd name="connsiteX6" fmla="*/ 1253929 w 1701401"/>
              <a:gd name="connsiteY6" fmla="*/ 1428930 h 2041091"/>
              <a:gd name="connsiteX7" fmla="*/ 1455107 w 1701401"/>
              <a:gd name="connsiteY7" fmla="*/ 1439709 h 2041091"/>
              <a:gd name="connsiteX8" fmla="*/ 1514663 w 1701401"/>
              <a:gd name="connsiteY8" fmla="*/ 1335359 h 2041091"/>
              <a:gd name="connsiteX9" fmla="*/ 1485461 w 1701401"/>
              <a:gd name="connsiteY9" fmla="*/ 1269938 h 2041091"/>
              <a:gd name="connsiteX10" fmla="*/ 1543187 w 1701401"/>
              <a:gd name="connsiteY10" fmla="*/ 1203314 h 2041091"/>
              <a:gd name="connsiteX11" fmla="*/ 1449819 w 1701401"/>
              <a:gd name="connsiteY11" fmla="*/ 1158622 h 2041091"/>
              <a:gd name="connsiteX12" fmla="*/ 1554593 w 1701401"/>
              <a:gd name="connsiteY12" fmla="*/ 1121724 h 2041091"/>
              <a:gd name="connsiteX13" fmla="*/ 1583168 w 1701401"/>
              <a:gd name="connsiteY13" fmla="*/ 1069387 h 2041091"/>
              <a:gd name="connsiteX14" fmla="*/ 1630793 w 1701401"/>
              <a:gd name="connsiteY14" fmla="*/ 1017000 h 2041091"/>
              <a:gd name="connsiteX15" fmla="*/ 1700977 w 1701401"/>
              <a:gd name="connsiteY15" fmla="*/ 978900 h 2041091"/>
              <a:gd name="connsiteX16" fmla="*/ 1595625 w 1701401"/>
              <a:gd name="connsiteY16" fmla="*/ 769977 h 2041091"/>
              <a:gd name="connsiteX17" fmla="*/ 1671825 w 1701401"/>
              <a:gd name="connsiteY17" fmla="*/ 653796 h 2041091"/>
              <a:gd name="connsiteX18" fmla="*/ 1618286 w 1701401"/>
              <a:gd name="connsiteY18" fmla="*/ 577120 h 2041091"/>
              <a:gd name="connsiteX19" fmla="*/ 1572966 w 1701401"/>
              <a:gd name="connsiteY19" fmla="*/ 348996 h 2041091"/>
              <a:gd name="connsiteX20" fmla="*/ 1583168 w 1701401"/>
              <a:gd name="connsiteY20" fmla="*/ 240712 h 2041091"/>
              <a:gd name="connsiteX21" fmla="*/ 1511428 w 1701401"/>
              <a:gd name="connsiteY21" fmla="*/ 117161 h 2041091"/>
              <a:gd name="connsiteX22" fmla="*/ 1396227 w 1701401"/>
              <a:gd name="connsiteY22" fmla="*/ 53771 h 2041091"/>
              <a:gd name="connsiteX23" fmla="*/ 1355044 w 1701401"/>
              <a:gd name="connsiteY23" fmla="*/ 51578 h 2041091"/>
              <a:gd name="connsiteX24" fmla="*/ 1298096 w 1701401"/>
              <a:gd name="connsiteY24" fmla="*/ 17765 h 2041091"/>
              <a:gd name="connsiteX25" fmla="*/ 1197881 w 1701401"/>
              <a:gd name="connsiteY25" fmla="*/ 3639 h 2041091"/>
              <a:gd name="connsiteX26" fmla="*/ 1075887 w 1701401"/>
              <a:gd name="connsiteY26" fmla="*/ 15723 h 2041091"/>
              <a:gd name="connsiteX27" fmla="*/ 891979 w 1701401"/>
              <a:gd name="connsiteY27" fmla="*/ 3690 h 2041091"/>
              <a:gd name="connsiteX28" fmla="*/ 787831 w 1701401"/>
              <a:gd name="connsiteY28" fmla="*/ 50212 h 2041091"/>
              <a:gd name="connsiteX29" fmla="*/ 659243 w 1701401"/>
              <a:gd name="connsiteY29" fmla="*/ 64500 h 2041091"/>
              <a:gd name="connsiteX30" fmla="*/ 505760 w 1701401"/>
              <a:gd name="connsiteY30" fmla="*/ 236785 h 2041091"/>
              <a:gd name="connsiteX31" fmla="*/ 432900 w 1701401"/>
              <a:gd name="connsiteY31" fmla="*/ 446335 h 2041091"/>
              <a:gd name="connsiteX32" fmla="*/ 435406 w 1701401"/>
              <a:gd name="connsiteY32" fmla="*/ 674100 h 2041091"/>
              <a:gd name="connsiteX33" fmla="*/ 502081 w 1701401"/>
              <a:gd name="connsiteY33" fmla="*/ 978900 h 2041091"/>
              <a:gd name="connsiteX34" fmla="*/ 502081 w 1701401"/>
              <a:gd name="connsiteY34" fmla="*/ 1078912 h 2041091"/>
              <a:gd name="connsiteX35" fmla="*/ 525893 w 1701401"/>
              <a:gd name="connsiteY35" fmla="*/ 1131300 h 2041091"/>
              <a:gd name="connsiteX36" fmla="*/ 511606 w 1701401"/>
              <a:gd name="connsiteY36" fmla="*/ 1212262 h 2041091"/>
              <a:gd name="connsiteX37" fmla="*/ 444931 w 1701401"/>
              <a:gd name="connsiteY37" fmla="*/ 1240837 h 2041091"/>
              <a:gd name="connsiteX38" fmla="*/ 249668 w 1701401"/>
              <a:gd name="connsiteY38" fmla="*/ 1483725 h 2041091"/>
              <a:gd name="connsiteX39" fmla="*/ 68693 w 1701401"/>
              <a:gd name="connsiteY39" fmla="*/ 1702800 h 2041091"/>
              <a:gd name="connsiteX40" fmla="*/ 2018 w 1701401"/>
              <a:gd name="connsiteY40" fmla="*/ 2036174 h 2041091"/>
              <a:gd name="connsiteX0" fmla="*/ 2018 w 1701401"/>
              <a:gd name="connsiteY0" fmla="*/ 2039788 h 2044705"/>
              <a:gd name="connsiteX1" fmla="*/ 1349805 w 1701401"/>
              <a:gd name="connsiteY1" fmla="*/ 2042171 h 2044705"/>
              <a:gd name="connsiteX2" fmla="*/ 1335443 w 1701401"/>
              <a:gd name="connsiteY2" fmla="*/ 1951556 h 2044705"/>
              <a:gd name="connsiteX3" fmla="*/ 1245081 w 1701401"/>
              <a:gd name="connsiteY3" fmla="*/ 1793393 h 2044705"/>
              <a:gd name="connsiteX4" fmla="*/ 1183017 w 1701401"/>
              <a:gd name="connsiteY4" fmla="*/ 1706414 h 2044705"/>
              <a:gd name="connsiteX5" fmla="*/ 1137222 w 1701401"/>
              <a:gd name="connsiteY5" fmla="*/ 1540829 h 2044705"/>
              <a:gd name="connsiteX6" fmla="*/ 1253929 w 1701401"/>
              <a:gd name="connsiteY6" fmla="*/ 1432544 h 2044705"/>
              <a:gd name="connsiteX7" fmla="*/ 1455107 w 1701401"/>
              <a:gd name="connsiteY7" fmla="*/ 1443323 h 2044705"/>
              <a:gd name="connsiteX8" fmla="*/ 1514663 w 1701401"/>
              <a:gd name="connsiteY8" fmla="*/ 1338973 h 2044705"/>
              <a:gd name="connsiteX9" fmla="*/ 1485461 w 1701401"/>
              <a:gd name="connsiteY9" fmla="*/ 1273552 h 2044705"/>
              <a:gd name="connsiteX10" fmla="*/ 1543187 w 1701401"/>
              <a:gd name="connsiteY10" fmla="*/ 1206928 h 2044705"/>
              <a:gd name="connsiteX11" fmla="*/ 1449819 w 1701401"/>
              <a:gd name="connsiteY11" fmla="*/ 1162236 h 2044705"/>
              <a:gd name="connsiteX12" fmla="*/ 1554593 w 1701401"/>
              <a:gd name="connsiteY12" fmla="*/ 1125338 h 2044705"/>
              <a:gd name="connsiteX13" fmla="*/ 1583168 w 1701401"/>
              <a:gd name="connsiteY13" fmla="*/ 1073001 h 2044705"/>
              <a:gd name="connsiteX14" fmla="*/ 1630793 w 1701401"/>
              <a:gd name="connsiteY14" fmla="*/ 1020614 h 2044705"/>
              <a:gd name="connsiteX15" fmla="*/ 1700977 w 1701401"/>
              <a:gd name="connsiteY15" fmla="*/ 982514 h 2044705"/>
              <a:gd name="connsiteX16" fmla="*/ 1595625 w 1701401"/>
              <a:gd name="connsiteY16" fmla="*/ 773591 h 2044705"/>
              <a:gd name="connsiteX17" fmla="*/ 1671825 w 1701401"/>
              <a:gd name="connsiteY17" fmla="*/ 657410 h 2044705"/>
              <a:gd name="connsiteX18" fmla="*/ 1618286 w 1701401"/>
              <a:gd name="connsiteY18" fmla="*/ 580734 h 2044705"/>
              <a:gd name="connsiteX19" fmla="*/ 1572966 w 1701401"/>
              <a:gd name="connsiteY19" fmla="*/ 352610 h 2044705"/>
              <a:gd name="connsiteX20" fmla="*/ 1583168 w 1701401"/>
              <a:gd name="connsiteY20" fmla="*/ 244326 h 2044705"/>
              <a:gd name="connsiteX21" fmla="*/ 1511428 w 1701401"/>
              <a:gd name="connsiteY21" fmla="*/ 120775 h 2044705"/>
              <a:gd name="connsiteX22" fmla="*/ 1396227 w 1701401"/>
              <a:gd name="connsiteY22" fmla="*/ 57385 h 2044705"/>
              <a:gd name="connsiteX23" fmla="*/ 1355044 w 1701401"/>
              <a:gd name="connsiteY23" fmla="*/ 55192 h 2044705"/>
              <a:gd name="connsiteX24" fmla="*/ 1298096 w 1701401"/>
              <a:gd name="connsiteY24" fmla="*/ 21379 h 2044705"/>
              <a:gd name="connsiteX25" fmla="*/ 1197881 w 1701401"/>
              <a:gd name="connsiteY25" fmla="*/ 7253 h 2044705"/>
              <a:gd name="connsiteX26" fmla="*/ 1075887 w 1701401"/>
              <a:gd name="connsiteY26" fmla="*/ 19337 h 2044705"/>
              <a:gd name="connsiteX27" fmla="*/ 891979 w 1701401"/>
              <a:gd name="connsiteY27" fmla="*/ 7304 h 2044705"/>
              <a:gd name="connsiteX28" fmla="*/ 787831 w 1701401"/>
              <a:gd name="connsiteY28" fmla="*/ 53826 h 2044705"/>
              <a:gd name="connsiteX29" fmla="*/ 659243 w 1701401"/>
              <a:gd name="connsiteY29" fmla="*/ 68114 h 2044705"/>
              <a:gd name="connsiteX30" fmla="*/ 505760 w 1701401"/>
              <a:gd name="connsiteY30" fmla="*/ 240399 h 2044705"/>
              <a:gd name="connsiteX31" fmla="*/ 432900 w 1701401"/>
              <a:gd name="connsiteY31" fmla="*/ 449949 h 2044705"/>
              <a:gd name="connsiteX32" fmla="*/ 435406 w 1701401"/>
              <a:gd name="connsiteY32" fmla="*/ 677714 h 2044705"/>
              <a:gd name="connsiteX33" fmla="*/ 502081 w 1701401"/>
              <a:gd name="connsiteY33" fmla="*/ 982514 h 2044705"/>
              <a:gd name="connsiteX34" fmla="*/ 502081 w 1701401"/>
              <a:gd name="connsiteY34" fmla="*/ 1082526 h 2044705"/>
              <a:gd name="connsiteX35" fmla="*/ 525893 w 1701401"/>
              <a:gd name="connsiteY35" fmla="*/ 1134914 h 2044705"/>
              <a:gd name="connsiteX36" fmla="*/ 511606 w 1701401"/>
              <a:gd name="connsiteY36" fmla="*/ 1215876 h 2044705"/>
              <a:gd name="connsiteX37" fmla="*/ 444931 w 1701401"/>
              <a:gd name="connsiteY37" fmla="*/ 1244451 h 2044705"/>
              <a:gd name="connsiteX38" fmla="*/ 249668 w 1701401"/>
              <a:gd name="connsiteY38" fmla="*/ 1487339 h 2044705"/>
              <a:gd name="connsiteX39" fmla="*/ 68693 w 1701401"/>
              <a:gd name="connsiteY39" fmla="*/ 1706414 h 2044705"/>
              <a:gd name="connsiteX40" fmla="*/ 2018 w 1701401"/>
              <a:gd name="connsiteY40" fmla="*/ 2039788 h 2044705"/>
              <a:gd name="connsiteX0" fmla="*/ 2018 w 1701401"/>
              <a:gd name="connsiteY0" fmla="*/ 2042924 h 2047841"/>
              <a:gd name="connsiteX1" fmla="*/ 1349805 w 1701401"/>
              <a:gd name="connsiteY1" fmla="*/ 2045307 h 2047841"/>
              <a:gd name="connsiteX2" fmla="*/ 1335443 w 1701401"/>
              <a:gd name="connsiteY2" fmla="*/ 1954692 h 2047841"/>
              <a:gd name="connsiteX3" fmla="*/ 1245081 w 1701401"/>
              <a:gd name="connsiteY3" fmla="*/ 1796529 h 2047841"/>
              <a:gd name="connsiteX4" fmla="*/ 1183017 w 1701401"/>
              <a:gd name="connsiteY4" fmla="*/ 1709550 h 2047841"/>
              <a:gd name="connsiteX5" fmla="*/ 1137222 w 1701401"/>
              <a:gd name="connsiteY5" fmla="*/ 1543965 h 2047841"/>
              <a:gd name="connsiteX6" fmla="*/ 1253929 w 1701401"/>
              <a:gd name="connsiteY6" fmla="*/ 1435680 h 2047841"/>
              <a:gd name="connsiteX7" fmla="*/ 1455107 w 1701401"/>
              <a:gd name="connsiteY7" fmla="*/ 1446459 h 2047841"/>
              <a:gd name="connsiteX8" fmla="*/ 1514663 w 1701401"/>
              <a:gd name="connsiteY8" fmla="*/ 1342109 h 2047841"/>
              <a:gd name="connsiteX9" fmla="*/ 1485461 w 1701401"/>
              <a:gd name="connsiteY9" fmla="*/ 1276688 h 2047841"/>
              <a:gd name="connsiteX10" fmla="*/ 1543187 w 1701401"/>
              <a:gd name="connsiteY10" fmla="*/ 1210064 h 2047841"/>
              <a:gd name="connsiteX11" fmla="*/ 1449819 w 1701401"/>
              <a:gd name="connsiteY11" fmla="*/ 1165372 h 2047841"/>
              <a:gd name="connsiteX12" fmla="*/ 1554593 w 1701401"/>
              <a:gd name="connsiteY12" fmla="*/ 1128474 h 2047841"/>
              <a:gd name="connsiteX13" fmla="*/ 1583168 w 1701401"/>
              <a:gd name="connsiteY13" fmla="*/ 1076137 h 2047841"/>
              <a:gd name="connsiteX14" fmla="*/ 1630793 w 1701401"/>
              <a:gd name="connsiteY14" fmla="*/ 1023750 h 2047841"/>
              <a:gd name="connsiteX15" fmla="*/ 1700977 w 1701401"/>
              <a:gd name="connsiteY15" fmla="*/ 985650 h 2047841"/>
              <a:gd name="connsiteX16" fmla="*/ 1595625 w 1701401"/>
              <a:gd name="connsiteY16" fmla="*/ 776727 h 2047841"/>
              <a:gd name="connsiteX17" fmla="*/ 1671825 w 1701401"/>
              <a:gd name="connsiteY17" fmla="*/ 660546 h 2047841"/>
              <a:gd name="connsiteX18" fmla="*/ 1618286 w 1701401"/>
              <a:gd name="connsiteY18" fmla="*/ 583870 h 2047841"/>
              <a:gd name="connsiteX19" fmla="*/ 1572966 w 1701401"/>
              <a:gd name="connsiteY19" fmla="*/ 355746 h 2047841"/>
              <a:gd name="connsiteX20" fmla="*/ 1583168 w 1701401"/>
              <a:gd name="connsiteY20" fmla="*/ 247462 h 2047841"/>
              <a:gd name="connsiteX21" fmla="*/ 1511428 w 1701401"/>
              <a:gd name="connsiteY21" fmla="*/ 123911 h 2047841"/>
              <a:gd name="connsiteX22" fmla="*/ 1396227 w 1701401"/>
              <a:gd name="connsiteY22" fmla="*/ 60521 h 2047841"/>
              <a:gd name="connsiteX23" fmla="*/ 1355044 w 1701401"/>
              <a:gd name="connsiteY23" fmla="*/ 58328 h 2047841"/>
              <a:gd name="connsiteX24" fmla="*/ 1298096 w 1701401"/>
              <a:gd name="connsiteY24" fmla="*/ 24515 h 2047841"/>
              <a:gd name="connsiteX25" fmla="*/ 1197881 w 1701401"/>
              <a:gd name="connsiteY25" fmla="*/ 10389 h 2047841"/>
              <a:gd name="connsiteX26" fmla="*/ 1075887 w 1701401"/>
              <a:gd name="connsiteY26" fmla="*/ 22473 h 2047841"/>
              <a:gd name="connsiteX27" fmla="*/ 911555 w 1701401"/>
              <a:gd name="connsiteY27" fmla="*/ 6881 h 2047841"/>
              <a:gd name="connsiteX28" fmla="*/ 787831 w 1701401"/>
              <a:gd name="connsiteY28" fmla="*/ 56962 h 2047841"/>
              <a:gd name="connsiteX29" fmla="*/ 659243 w 1701401"/>
              <a:gd name="connsiteY29" fmla="*/ 71250 h 2047841"/>
              <a:gd name="connsiteX30" fmla="*/ 505760 w 1701401"/>
              <a:gd name="connsiteY30" fmla="*/ 243535 h 2047841"/>
              <a:gd name="connsiteX31" fmla="*/ 432900 w 1701401"/>
              <a:gd name="connsiteY31" fmla="*/ 453085 h 2047841"/>
              <a:gd name="connsiteX32" fmla="*/ 435406 w 1701401"/>
              <a:gd name="connsiteY32" fmla="*/ 680850 h 2047841"/>
              <a:gd name="connsiteX33" fmla="*/ 502081 w 1701401"/>
              <a:gd name="connsiteY33" fmla="*/ 985650 h 2047841"/>
              <a:gd name="connsiteX34" fmla="*/ 502081 w 1701401"/>
              <a:gd name="connsiteY34" fmla="*/ 1085662 h 2047841"/>
              <a:gd name="connsiteX35" fmla="*/ 525893 w 1701401"/>
              <a:gd name="connsiteY35" fmla="*/ 1138050 h 2047841"/>
              <a:gd name="connsiteX36" fmla="*/ 511606 w 1701401"/>
              <a:gd name="connsiteY36" fmla="*/ 1219012 h 2047841"/>
              <a:gd name="connsiteX37" fmla="*/ 444931 w 1701401"/>
              <a:gd name="connsiteY37" fmla="*/ 1247587 h 2047841"/>
              <a:gd name="connsiteX38" fmla="*/ 249668 w 1701401"/>
              <a:gd name="connsiteY38" fmla="*/ 1490475 h 2047841"/>
              <a:gd name="connsiteX39" fmla="*/ 68693 w 1701401"/>
              <a:gd name="connsiteY39" fmla="*/ 1709550 h 2047841"/>
              <a:gd name="connsiteX40" fmla="*/ 2018 w 1701401"/>
              <a:gd name="connsiteY40" fmla="*/ 2042924 h 2047841"/>
              <a:gd name="connsiteX0" fmla="*/ 2018 w 1701401"/>
              <a:gd name="connsiteY0" fmla="*/ 2042203 h 2047120"/>
              <a:gd name="connsiteX1" fmla="*/ 1349805 w 1701401"/>
              <a:gd name="connsiteY1" fmla="*/ 2044586 h 2047120"/>
              <a:gd name="connsiteX2" fmla="*/ 1335443 w 1701401"/>
              <a:gd name="connsiteY2" fmla="*/ 1953971 h 2047120"/>
              <a:gd name="connsiteX3" fmla="*/ 1245081 w 1701401"/>
              <a:gd name="connsiteY3" fmla="*/ 1795808 h 2047120"/>
              <a:gd name="connsiteX4" fmla="*/ 1183017 w 1701401"/>
              <a:gd name="connsiteY4" fmla="*/ 1708829 h 2047120"/>
              <a:gd name="connsiteX5" fmla="*/ 1137222 w 1701401"/>
              <a:gd name="connsiteY5" fmla="*/ 1543244 h 2047120"/>
              <a:gd name="connsiteX6" fmla="*/ 1253929 w 1701401"/>
              <a:gd name="connsiteY6" fmla="*/ 1434959 h 2047120"/>
              <a:gd name="connsiteX7" fmla="*/ 1455107 w 1701401"/>
              <a:gd name="connsiteY7" fmla="*/ 1445738 h 2047120"/>
              <a:gd name="connsiteX8" fmla="*/ 1514663 w 1701401"/>
              <a:gd name="connsiteY8" fmla="*/ 1341388 h 2047120"/>
              <a:gd name="connsiteX9" fmla="*/ 1485461 w 1701401"/>
              <a:gd name="connsiteY9" fmla="*/ 1275967 h 2047120"/>
              <a:gd name="connsiteX10" fmla="*/ 1543187 w 1701401"/>
              <a:gd name="connsiteY10" fmla="*/ 1209343 h 2047120"/>
              <a:gd name="connsiteX11" fmla="*/ 1449819 w 1701401"/>
              <a:gd name="connsiteY11" fmla="*/ 1164651 h 2047120"/>
              <a:gd name="connsiteX12" fmla="*/ 1554593 w 1701401"/>
              <a:gd name="connsiteY12" fmla="*/ 1127753 h 2047120"/>
              <a:gd name="connsiteX13" fmla="*/ 1583168 w 1701401"/>
              <a:gd name="connsiteY13" fmla="*/ 1075416 h 2047120"/>
              <a:gd name="connsiteX14" fmla="*/ 1630793 w 1701401"/>
              <a:gd name="connsiteY14" fmla="*/ 1023029 h 2047120"/>
              <a:gd name="connsiteX15" fmla="*/ 1700977 w 1701401"/>
              <a:gd name="connsiteY15" fmla="*/ 984929 h 2047120"/>
              <a:gd name="connsiteX16" fmla="*/ 1595625 w 1701401"/>
              <a:gd name="connsiteY16" fmla="*/ 776006 h 2047120"/>
              <a:gd name="connsiteX17" fmla="*/ 1671825 w 1701401"/>
              <a:gd name="connsiteY17" fmla="*/ 659825 h 2047120"/>
              <a:gd name="connsiteX18" fmla="*/ 1618286 w 1701401"/>
              <a:gd name="connsiteY18" fmla="*/ 583149 h 2047120"/>
              <a:gd name="connsiteX19" fmla="*/ 1572966 w 1701401"/>
              <a:gd name="connsiteY19" fmla="*/ 355025 h 2047120"/>
              <a:gd name="connsiteX20" fmla="*/ 1583168 w 1701401"/>
              <a:gd name="connsiteY20" fmla="*/ 246741 h 2047120"/>
              <a:gd name="connsiteX21" fmla="*/ 1511428 w 1701401"/>
              <a:gd name="connsiteY21" fmla="*/ 123190 h 2047120"/>
              <a:gd name="connsiteX22" fmla="*/ 1396227 w 1701401"/>
              <a:gd name="connsiteY22" fmla="*/ 59800 h 2047120"/>
              <a:gd name="connsiteX23" fmla="*/ 1355044 w 1701401"/>
              <a:gd name="connsiteY23" fmla="*/ 57607 h 2047120"/>
              <a:gd name="connsiteX24" fmla="*/ 1298096 w 1701401"/>
              <a:gd name="connsiteY24" fmla="*/ 23794 h 2047120"/>
              <a:gd name="connsiteX25" fmla="*/ 1197881 w 1701401"/>
              <a:gd name="connsiteY25" fmla="*/ 9668 h 2047120"/>
              <a:gd name="connsiteX26" fmla="*/ 1075887 w 1701401"/>
              <a:gd name="connsiteY26" fmla="*/ 21752 h 2047120"/>
              <a:gd name="connsiteX27" fmla="*/ 911555 w 1701401"/>
              <a:gd name="connsiteY27" fmla="*/ 6160 h 2047120"/>
              <a:gd name="connsiteX28" fmla="*/ 787831 w 1701401"/>
              <a:gd name="connsiteY28" fmla="*/ 56241 h 2047120"/>
              <a:gd name="connsiteX29" fmla="*/ 659243 w 1701401"/>
              <a:gd name="connsiteY29" fmla="*/ 70529 h 2047120"/>
              <a:gd name="connsiteX30" fmla="*/ 505760 w 1701401"/>
              <a:gd name="connsiteY30" fmla="*/ 242814 h 2047120"/>
              <a:gd name="connsiteX31" fmla="*/ 432900 w 1701401"/>
              <a:gd name="connsiteY31" fmla="*/ 452364 h 2047120"/>
              <a:gd name="connsiteX32" fmla="*/ 435406 w 1701401"/>
              <a:gd name="connsiteY32" fmla="*/ 680129 h 2047120"/>
              <a:gd name="connsiteX33" fmla="*/ 502081 w 1701401"/>
              <a:gd name="connsiteY33" fmla="*/ 984929 h 2047120"/>
              <a:gd name="connsiteX34" fmla="*/ 502081 w 1701401"/>
              <a:gd name="connsiteY34" fmla="*/ 1084941 h 2047120"/>
              <a:gd name="connsiteX35" fmla="*/ 525893 w 1701401"/>
              <a:gd name="connsiteY35" fmla="*/ 1137329 h 2047120"/>
              <a:gd name="connsiteX36" fmla="*/ 511606 w 1701401"/>
              <a:gd name="connsiteY36" fmla="*/ 1218291 h 2047120"/>
              <a:gd name="connsiteX37" fmla="*/ 444931 w 1701401"/>
              <a:gd name="connsiteY37" fmla="*/ 1246866 h 2047120"/>
              <a:gd name="connsiteX38" fmla="*/ 249668 w 1701401"/>
              <a:gd name="connsiteY38" fmla="*/ 1489754 h 2047120"/>
              <a:gd name="connsiteX39" fmla="*/ 68693 w 1701401"/>
              <a:gd name="connsiteY39" fmla="*/ 1708829 h 2047120"/>
              <a:gd name="connsiteX40" fmla="*/ 2018 w 1701401"/>
              <a:gd name="connsiteY40" fmla="*/ 2042203 h 2047120"/>
              <a:gd name="connsiteX0" fmla="*/ 2018 w 1701401"/>
              <a:gd name="connsiteY0" fmla="*/ 2042203 h 2047120"/>
              <a:gd name="connsiteX1" fmla="*/ 1349805 w 1701401"/>
              <a:gd name="connsiteY1" fmla="*/ 2044586 h 2047120"/>
              <a:gd name="connsiteX2" fmla="*/ 1335443 w 1701401"/>
              <a:gd name="connsiteY2" fmla="*/ 1953971 h 2047120"/>
              <a:gd name="connsiteX3" fmla="*/ 1245081 w 1701401"/>
              <a:gd name="connsiteY3" fmla="*/ 1795808 h 2047120"/>
              <a:gd name="connsiteX4" fmla="*/ 1183017 w 1701401"/>
              <a:gd name="connsiteY4" fmla="*/ 1708829 h 2047120"/>
              <a:gd name="connsiteX5" fmla="*/ 1137222 w 1701401"/>
              <a:gd name="connsiteY5" fmla="*/ 1543244 h 2047120"/>
              <a:gd name="connsiteX6" fmla="*/ 1253929 w 1701401"/>
              <a:gd name="connsiteY6" fmla="*/ 1434959 h 2047120"/>
              <a:gd name="connsiteX7" fmla="*/ 1455107 w 1701401"/>
              <a:gd name="connsiteY7" fmla="*/ 1445738 h 2047120"/>
              <a:gd name="connsiteX8" fmla="*/ 1514663 w 1701401"/>
              <a:gd name="connsiteY8" fmla="*/ 1341388 h 2047120"/>
              <a:gd name="connsiteX9" fmla="*/ 1485461 w 1701401"/>
              <a:gd name="connsiteY9" fmla="*/ 1275967 h 2047120"/>
              <a:gd name="connsiteX10" fmla="*/ 1543187 w 1701401"/>
              <a:gd name="connsiteY10" fmla="*/ 1209343 h 2047120"/>
              <a:gd name="connsiteX11" fmla="*/ 1449819 w 1701401"/>
              <a:gd name="connsiteY11" fmla="*/ 1164651 h 2047120"/>
              <a:gd name="connsiteX12" fmla="*/ 1554593 w 1701401"/>
              <a:gd name="connsiteY12" fmla="*/ 1127753 h 2047120"/>
              <a:gd name="connsiteX13" fmla="*/ 1583168 w 1701401"/>
              <a:gd name="connsiteY13" fmla="*/ 1075416 h 2047120"/>
              <a:gd name="connsiteX14" fmla="*/ 1630793 w 1701401"/>
              <a:gd name="connsiteY14" fmla="*/ 1023029 h 2047120"/>
              <a:gd name="connsiteX15" fmla="*/ 1700977 w 1701401"/>
              <a:gd name="connsiteY15" fmla="*/ 984929 h 2047120"/>
              <a:gd name="connsiteX16" fmla="*/ 1595625 w 1701401"/>
              <a:gd name="connsiteY16" fmla="*/ 776006 h 2047120"/>
              <a:gd name="connsiteX17" fmla="*/ 1671825 w 1701401"/>
              <a:gd name="connsiteY17" fmla="*/ 659825 h 2047120"/>
              <a:gd name="connsiteX18" fmla="*/ 1618286 w 1701401"/>
              <a:gd name="connsiteY18" fmla="*/ 583149 h 2047120"/>
              <a:gd name="connsiteX19" fmla="*/ 1572966 w 1701401"/>
              <a:gd name="connsiteY19" fmla="*/ 355025 h 2047120"/>
              <a:gd name="connsiteX20" fmla="*/ 1583168 w 1701401"/>
              <a:gd name="connsiteY20" fmla="*/ 246741 h 2047120"/>
              <a:gd name="connsiteX21" fmla="*/ 1511428 w 1701401"/>
              <a:gd name="connsiteY21" fmla="*/ 123190 h 2047120"/>
              <a:gd name="connsiteX22" fmla="*/ 1396227 w 1701401"/>
              <a:gd name="connsiteY22" fmla="*/ 59800 h 2047120"/>
              <a:gd name="connsiteX23" fmla="*/ 1355044 w 1701401"/>
              <a:gd name="connsiteY23" fmla="*/ 57607 h 2047120"/>
              <a:gd name="connsiteX24" fmla="*/ 1298096 w 1701401"/>
              <a:gd name="connsiteY24" fmla="*/ 23794 h 2047120"/>
              <a:gd name="connsiteX25" fmla="*/ 1197881 w 1701401"/>
              <a:gd name="connsiteY25" fmla="*/ 9668 h 2047120"/>
              <a:gd name="connsiteX26" fmla="*/ 1075887 w 1701401"/>
              <a:gd name="connsiteY26" fmla="*/ 21752 h 2047120"/>
              <a:gd name="connsiteX27" fmla="*/ 911555 w 1701401"/>
              <a:gd name="connsiteY27" fmla="*/ 6160 h 2047120"/>
              <a:gd name="connsiteX28" fmla="*/ 787831 w 1701401"/>
              <a:gd name="connsiteY28" fmla="*/ 56241 h 2047120"/>
              <a:gd name="connsiteX29" fmla="*/ 659243 w 1701401"/>
              <a:gd name="connsiteY29" fmla="*/ 70529 h 2047120"/>
              <a:gd name="connsiteX30" fmla="*/ 505760 w 1701401"/>
              <a:gd name="connsiteY30" fmla="*/ 242814 h 2047120"/>
              <a:gd name="connsiteX31" fmla="*/ 432900 w 1701401"/>
              <a:gd name="connsiteY31" fmla="*/ 452364 h 2047120"/>
              <a:gd name="connsiteX32" fmla="*/ 435406 w 1701401"/>
              <a:gd name="connsiteY32" fmla="*/ 680129 h 2047120"/>
              <a:gd name="connsiteX33" fmla="*/ 502081 w 1701401"/>
              <a:gd name="connsiteY33" fmla="*/ 984929 h 2047120"/>
              <a:gd name="connsiteX34" fmla="*/ 502081 w 1701401"/>
              <a:gd name="connsiteY34" fmla="*/ 1084941 h 2047120"/>
              <a:gd name="connsiteX35" fmla="*/ 525893 w 1701401"/>
              <a:gd name="connsiteY35" fmla="*/ 1137329 h 2047120"/>
              <a:gd name="connsiteX36" fmla="*/ 511606 w 1701401"/>
              <a:gd name="connsiteY36" fmla="*/ 1218291 h 2047120"/>
              <a:gd name="connsiteX37" fmla="*/ 444931 w 1701401"/>
              <a:gd name="connsiteY37" fmla="*/ 1246866 h 2047120"/>
              <a:gd name="connsiteX38" fmla="*/ 249668 w 1701401"/>
              <a:gd name="connsiteY38" fmla="*/ 1489754 h 2047120"/>
              <a:gd name="connsiteX39" fmla="*/ 68693 w 1701401"/>
              <a:gd name="connsiteY39" fmla="*/ 1708829 h 2047120"/>
              <a:gd name="connsiteX40" fmla="*/ 2018 w 1701401"/>
              <a:gd name="connsiteY40" fmla="*/ 2042203 h 2047120"/>
              <a:gd name="connsiteX0" fmla="*/ 2018 w 1701401"/>
              <a:gd name="connsiteY0" fmla="*/ 2042103 h 2047020"/>
              <a:gd name="connsiteX1" fmla="*/ 1349805 w 1701401"/>
              <a:gd name="connsiteY1" fmla="*/ 2044486 h 2047020"/>
              <a:gd name="connsiteX2" fmla="*/ 1335443 w 1701401"/>
              <a:gd name="connsiteY2" fmla="*/ 1953871 h 2047020"/>
              <a:gd name="connsiteX3" fmla="*/ 1245081 w 1701401"/>
              <a:gd name="connsiteY3" fmla="*/ 1795708 h 2047020"/>
              <a:gd name="connsiteX4" fmla="*/ 1183017 w 1701401"/>
              <a:gd name="connsiteY4" fmla="*/ 1708729 h 2047020"/>
              <a:gd name="connsiteX5" fmla="*/ 1137222 w 1701401"/>
              <a:gd name="connsiteY5" fmla="*/ 1543144 h 2047020"/>
              <a:gd name="connsiteX6" fmla="*/ 1253929 w 1701401"/>
              <a:gd name="connsiteY6" fmla="*/ 1434859 h 2047020"/>
              <a:gd name="connsiteX7" fmla="*/ 1455107 w 1701401"/>
              <a:gd name="connsiteY7" fmla="*/ 1445638 h 2047020"/>
              <a:gd name="connsiteX8" fmla="*/ 1514663 w 1701401"/>
              <a:gd name="connsiteY8" fmla="*/ 1341288 h 2047020"/>
              <a:gd name="connsiteX9" fmla="*/ 1485461 w 1701401"/>
              <a:gd name="connsiteY9" fmla="*/ 1275867 h 2047020"/>
              <a:gd name="connsiteX10" fmla="*/ 1543187 w 1701401"/>
              <a:gd name="connsiteY10" fmla="*/ 1209243 h 2047020"/>
              <a:gd name="connsiteX11" fmla="*/ 1449819 w 1701401"/>
              <a:gd name="connsiteY11" fmla="*/ 1164551 h 2047020"/>
              <a:gd name="connsiteX12" fmla="*/ 1554593 w 1701401"/>
              <a:gd name="connsiteY12" fmla="*/ 1127653 h 2047020"/>
              <a:gd name="connsiteX13" fmla="*/ 1583168 w 1701401"/>
              <a:gd name="connsiteY13" fmla="*/ 1075316 h 2047020"/>
              <a:gd name="connsiteX14" fmla="*/ 1630793 w 1701401"/>
              <a:gd name="connsiteY14" fmla="*/ 1022929 h 2047020"/>
              <a:gd name="connsiteX15" fmla="*/ 1700977 w 1701401"/>
              <a:gd name="connsiteY15" fmla="*/ 984829 h 2047020"/>
              <a:gd name="connsiteX16" fmla="*/ 1595625 w 1701401"/>
              <a:gd name="connsiteY16" fmla="*/ 775906 h 2047020"/>
              <a:gd name="connsiteX17" fmla="*/ 1671825 w 1701401"/>
              <a:gd name="connsiteY17" fmla="*/ 659725 h 2047020"/>
              <a:gd name="connsiteX18" fmla="*/ 1618286 w 1701401"/>
              <a:gd name="connsiteY18" fmla="*/ 583049 h 2047020"/>
              <a:gd name="connsiteX19" fmla="*/ 1572966 w 1701401"/>
              <a:gd name="connsiteY19" fmla="*/ 354925 h 2047020"/>
              <a:gd name="connsiteX20" fmla="*/ 1583168 w 1701401"/>
              <a:gd name="connsiteY20" fmla="*/ 246641 h 2047020"/>
              <a:gd name="connsiteX21" fmla="*/ 1511428 w 1701401"/>
              <a:gd name="connsiteY21" fmla="*/ 123090 h 2047020"/>
              <a:gd name="connsiteX22" fmla="*/ 1396227 w 1701401"/>
              <a:gd name="connsiteY22" fmla="*/ 59700 h 2047020"/>
              <a:gd name="connsiteX23" fmla="*/ 1355044 w 1701401"/>
              <a:gd name="connsiteY23" fmla="*/ 57507 h 2047020"/>
              <a:gd name="connsiteX24" fmla="*/ 1298096 w 1701401"/>
              <a:gd name="connsiteY24" fmla="*/ 23694 h 2047020"/>
              <a:gd name="connsiteX25" fmla="*/ 1196102 w 1701401"/>
              <a:gd name="connsiteY25" fmla="*/ 4229 h 2047020"/>
              <a:gd name="connsiteX26" fmla="*/ 1075887 w 1701401"/>
              <a:gd name="connsiteY26" fmla="*/ 21652 h 2047020"/>
              <a:gd name="connsiteX27" fmla="*/ 911555 w 1701401"/>
              <a:gd name="connsiteY27" fmla="*/ 6060 h 2047020"/>
              <a:gd name="connsiteX28" fmla="*/ 787831 w 1701401"/>
              <a:gd name="connsiteY28" fmla="*/ 56141 h 2047020"/>
              <a:gd name="connsiteX29" fmla="*/ 659243 w 1701401"/>
              <a:gd name="connsiteY29" fmla="*/ 70429 h 2047020"/>
              <a:gd name="connsiteX30" fmla="*/ 505760 w 1701401"/>
              <a:gd name="connsiteY30" fmla="*/ 242714 h 2047020"/>
              <a:gd name="connsiteX31" fmla="*/ 432900 w 1701401"/>
              <a:gd name="connsiteY31" fmla="*/ 452264 h 2047020"/>
              <a:gd name="connsiteX32" fmla="*/ 435406 w 1701401"/>
              <a:gd name="connsiteY32" fmla="*/ 680029 h 2047020"/>
              <a:gd name="connsiteX33" fmla="*/ 502081 w 1701401"/>
              <a:gd name="connsiteY33" fmla="*/ 984829 h 2047020"/>
              <a:gd name="connsiteX34" fmla="*/ 502081 w 1701401"/>
              <a:gd name="connsiteY34" fmla="*/ 1084841 h 2047020"/>
              <a:gd name="connsiteX35" fmla="*/ 525893 w 1701401"/>
              <a:gd name="connsiteY35" fmla="*/ 1137229 h 2047020"/>
              <a:gd name="connsiteX36" fmla="*/ 511606 w 1701401"/>
              <a:gd name="connsiteY36" fmla="*/ 1218191 h 2047020"/>
              <a:gd name="connsiteX37" fmla="*/ 444931 w 1701401"/>
              <a:gd name="connsiteY37" fmla="*/ 1246766 h 2047020"/>
              <a:gd name="connsiteX38" fmla="*/ 249668 w 1701401"/>
              <a:gd name="connsiteY38" fmla="*/ 1489654 h 2047020"/>
              <a:gd name="connsiteX39" fmla="*/ 68693 w 1701401"/>
              <a:gd name="connsiteY39" fmla="*/ 1708729 h 2047020"/>
              <a:gd name="connsiteX40" fmla="*/ 2018 w 1701401"/>
              <a:gd name="connsiteY40" fmla="*/ 2042103 h 2047020"/>
              <a:gd name="connsiteX0" fmla="*/ 2018 w 1701401"/>
              <a:gd name="connsiteY0" fmla="*/ 2042103 h 2047020"/>
              <a:gd name="connsiteX1" fmla="*/ 1349805 w 1701401"/>
              <a:gd name="connsiteY1" fmla="*/ 2044486 h 2047020"/>
              <a:gd name="connsiteX2" fmla="*/ 1335443 w 1701401"/>
              <a:gd name="connsiteY2" fmla="*/ 1953871 h 2047020"/>
              <a:gd name="connsiteX3" fmla="*/ 1245081 w 1701401"/>
              <a:gd name="connsiteY3" fmla="*/ 1795708 h 2047020"/>
              <a:gd name="connsiteX4" fmla="*/ 1183017 w 1701401"/>
              <a:gd name="connsiteY4" fmla="*/ 1708729 h 2047020"/>
              <a:gd name="connsiteX5" fmla="*/ 1137222 w 1701401"/>
              <a:gd name="connsiteY5" fmla="*/ 1543144 h 2047020"/>
              <a:gd name="connsiteX6" fmla="*/ 1253929 w 1701401"/>
              <a:gd name="connsiteY6" fmla="*/ 1434859 h 2047020"/>
              <a:gd name="connsiteX7" fmla="*/ 1455107 w 1701401"/>
              <a:gd name="connsiteY7" fmla="*/ 1445638 h 2047020"/>
              <a:gd name="connsiteX8" fmla="*/ 1514663 w 1701401"/>
              <a:gd name="connsiteY8" fmla="*/ 1341288 h 2047020"/>
              <a:gd name="connsiteX9" fmla="*/ 1485461 w 1701401"/>
              <a:gd name="connsiteY9" fmla="*/ 1275867 h 2047020"/>
              <a:gd name="connsiteX10" fmla="*/ 1543187 w 1701401"/>
              <a:gd name="connsiteY10" fmla="*/ 1209243 h 2047020"/>
              <a:gd name="connsiteX11" fmla="*/ 1449819 w 1701401"/>
              <a:gd name="connsiteY11" fmla="*/ 1164551 h 2047020"/>
              <a:gd name="connsiteX12" fmla="*/ 1554593 w 1701401"/>
              <a:gd name="connsiteY12" fmla="*/ 1127653 h 2047020"/>
              <a:gd name="connsiteX13" fmla="*/ 1583168 w 1701401"/>
              <a:gd name="connsiteY13" fmla="*/ 1075316 h 2047020"/>
              <a:gd name="connsiteX14" fmla="*/ 1630793 w 1701401"/>
              <a:gd name="connsiteY14" fmla="*/ 1022929 h 2047020"/>
              <a:gd name="connsiteX15" fmla="*/ 1700977 w 1701401"/>
              <a:gd name="connsiteY15" fmla="*/ 984829 h 2047020"/>
              <a:gd name="connsiteX16" fmla="*/ 1595625 w 1701401"/>
              <a:gd name="connsiteY16" fmla="*/ 775906 h 2047020"/>
              <a:gd name="connsiteX17" fmla="*/ 1671825 w 1701401"/>
              <a:gd name="connsiteY17" fmla="*/ 659725 h 2047020"/>
              <a:gd name="connsiteX18" fmla="*/ 1618286 w 1701401"/>
              <a:gd name="connsiteY18" fmla="*/ 583049 h 2047020"/>
              <a:gd name="connsiteX19" fmla="*/ 1572966 w 1701401"/>
              <a:gd name="connsiteY19" fmla="*/ 354925 h 2047020"/>
              <a:gd name="connsiteX20" fmla="*/ 1583168 w 1701401"/>
              <a:gd name="connsiteY20" fmla="*/ 246641 h 2047020"/>
              <a:gd name="connsiteX21" fmla="*/ 1511428 w 1701401"/>
              <a:gd name="connsiteY21" fmla="*/ 123090 h 2047020"/>
              <a:gd name="connsiteX22" fmla="*/ 1396227 w 1701401"/>
              <a:gd name="connsiteY22" fmla="*/ 59700 h 2047020"/>
              <a:gd name="connsiteX23" fmla="*/ 1355044 w 1701401"/>
              <a:gd name="connsiteY23" fmla="*/ 57507 h 2047020"/>
              <a:gd name="connsiteX24" fmla="*/ 1298096 w 1701401"/>
              <a:gd name="connsiteY24" fmla="*/ 23694 h 2047020"/>
              <a:gd name="connsiteX25" fmla="*/ 1196102 w 1701401"/>
              <a:gd name="connsiteY25" fmla="*/ 4229 h 2047020"/>
              <a:gd name="connsiteX26" fmla="*/ 1075887 w 1701401"/>
              <a:gd name="connsiteY26" fmla="*/ 21652 h 2047020"/>
              <a:gd name="connsiteX27" fmla="*/ 911555 w 1701401"/>
              <a:gd name="connsiteY27" fmla="*/ 6060 h 2047020"/>
              <a:gd name="connsiteX28" fmla="*/ 787831 w 1701401"/>
              <a:gd name="connsiteY28" fmla="*/ 56141 h 2047020"/>
              <a:gd name="connsiteX29" fmla="*/ 659243 w 1701401"/>
              <a:gd name="connsiteY29" fmla="*/ 70429 h 2047020"/>
              <a:gd name="connsiteX30" fmla="*/ 505760 w 1701401"/>
              <a:gd name="connsiteY30" fmla="*/ 242714 h 2047020"/>
              <a:gd name="connsiteX31" fmla="*/ 432900 w 1701401"/>
              <a:gd name="connsiteY31" fmla="*/ 452264 h 2047020"/>
              <a:gd name="connsiteX32" fmla="*/ 435406 w 1701401"/>
              <a:gd name="connsiteY32" fmla="*/ 680029 h 2047020"/>
              <a:gd name="connsiteX33" fmla="*/ 502081 w 1701401"/>
              <a:gd name="connsiteY33" fmla="*/ 984829 h 2047020"/>
              <a:gd name="connsiteX34" fmla="*/ 502081 w 1701401"/>
              <a:gd name="connsiteY34" fmla="*/ 1084841 h 2047020"/>
              <a:gd name="connsiteX35" fmla="*/ 525893 w 1701401"/>
              <a:gd name="connsiteY35" fmla="*/ 1137229 h 2047020"/>
              <a:gd name="connsiteX36" fmla="*/ 511606 w 1701401"/>
              <a:gd name="connsiteY36" fmla="*/ 1218191 h 2047020"/>
              <a:gd name="connsiteX37" fmla="*/ 444931 w 1701401"/>
              <a:gd name="connsiteY37" fmla="*/ 1246766 h 2047020"/>
              <a:gd name="connsiteX38" fmla="*/ 249668 w 1701401"/>
              <a:gd name="connsiteY38" fmla="*/ 1489654 h 2047020"/>
              <a:gd name="connsiteX39" fmla="*/ 68693 w 1701401"/>
              <a:gd name="connsiteY39" fmla="*/ 1708729 h 2047020"/>
              <a:gd name="connsiteX40" fmla="*/ 2018 w 1701401"/>
              <a:gd name="connsiteY40" fmla="*/ 2042103 h 2047020"/>
              <a:gd name="connsiteX0" fmla="*/ 2018 w 1701401"/>
              <a:gd name="connsiteY0" fmla="*/ 2042103 h 2047020"/>
              <a:gd name="connsiteX1" fmla="*/ 1349805 w 1701401"/>
              <a:gd name="connsiteY1" fmla="*/ 2044486 h 2047020"/>
              <a:gd name="connsiteX2" fmla="*/ 1335443 w 1701401"/>
              <a:gd name="connsiteY2" fmla="*/ 1953871 h 2047020"/>
              <a:gd name="connsiteX3" fmla="*/ 1245081 w 1701401"/>
              <a:gd name="connsiteY3" fmla="*/ 1795708 h 2047020"/>
              <a:gd name="connsiteX4" fmla="*/ 1183017 w 1701401"/>
              <a:gd name="connsiteY4" fmla="*/ 1708729 h 2047020"/>
              <a:gd name="connsiteX5" fmla="*/ 1137222 w 1701401"/>
              <a:gd name="connsiteY5" fmla="*/ 1543144 h 2047020"/>
              <a:gd name="connsiteX6" fmla="*/ 1253929 w 1701401"/>
              <a:gd name="connsiteY6" fmla="*/ 1434859 h 2047020"/>
              <a:gd name="connsiteX7" fmla="*/ 1455107 w 1701401"/>
              <a:gd name="connsiteY7" fmla="*/ 1445638 h 2047020"/>
              <a:gd name="connsiteX8" fmla="*/ 1514663 w 1701401"/>
              <a:gd name="connsiteY8" fmla="*/ 1341288 h 2047020"/>
              <a:gd name="connsiteX9" fmla="*/ 1485461 w 1701401"/>
              <a:gd name="connsiteY9" fmla="*/ 1275867 h 2047020"/>
              <a:gd name="connsiteX10" fmla="*/ 1543187 w 1701401"/>
              <a:gd name="connsiteY10" fmla="*/ 1209243 h 2047020"/>
              <a:gd name="connsiteX11" fmla="*/ 1449819 w 1701401"/>
              <a:gd name="connsiteY11" fmla="*/ 1164551 h 2047020"/>
              <a:gd name="connsiteX12" fmla="*/ 1554593 w 1701401"/>
              <a:gd name="connsiteY12" fmla="*/ 1127653 h 2047020"/>
              <a:gd name="connsiteX13" fmla="*/ 1583168 w 1701401"/>
              <a:gd name="connsiteY13" fmla="*/ 1075316 h 2047020"/>
              <a:gd name="connsiteX14" fmla="*/ 1630793 w 1701401"/>
              <a:gd name="connsiteY14" fmla="*/ 1022929 h 2047020"/>
              <a:gd name="connsiteX15" fmla="*/ 1700977 w 1701401"/>
              <a:gd name="connsiteY15" fmla="*/ 984829 h 2047020"/>
              <a:gd name="connsiteX16" fmla="*/ 1595625 w 1701401"/>
              <a:gd name="connsiteY16" fmla="*/ 775906 h 2047020"/>
              <a:gd name="connsiteX17" fmla="*/ 1671825 w 1701401"/>
              <a:gd name="connsiteY17" fmla="*/ 659725 h 2047020"/>
              <a:gd name="connsiteX18" fmla="*/ 1618286 w 1701401"/>
              <a:gd name="connsiteY18" fmla="*/ 583049 h 2047020"/>
              <a:gd name="connsiteX19" fmla="*/ 1572966 w 1701401"/>
              <a:gd name="connsiteY19" fmla="*/ 354925 h 2047020"/>
              <a:gd name="connsiteX20" fmla="*/ 1583168 w 1701401"/>
              <a:gd name="connsiteY20" fmla="*/ 246641 h 2047020"/>
              <a:gd name="connsiteX21" fmla="*/ 1511428 w 1701401"/>
              <a:gd name="connsiteY21" fmla="*/ 123090 h 2047020"/>
              <a:gd name="connsiteX22" fmla="*/ 1396227 w 1701401"/>
              <a:gd name="connsiteY22" fmla="*/ 59700 h 2047020"/>
              <a:gd name="connsiteX23" fmla="*/ 1355044 w 1701401"/>
              <a:gd name="connsiteY23" fmla="*/ 57507 h 2047020"/>
              <a:gd name="connsiteX24" fmla="*/ 1319452 w 1701401"/>
              <a:gd name="connsiteY24" fmla="*/ 25474 h 2047020"/>
              <a:gd name="connsiteX25" fmla="*/ 1196102 w 1701401"/>
              <a:gd name="connsiteY25" fmla="*/ 4229 h 2047020"/>
              <a:gd name="connsiteX26" fmla="*/ 1075887 w 1701401"/>
              <a:gd name="connsiteY26" fmla="*/ 21652 h 2047020"/>
              <a:gd name="connsiteX27" fmla="*/ 911555 w 1701401"/>
              <a:gd name="connsiteY27" fmla="*/ 6060 h 2047020"/>
              <a:gd name="connsiteX28" fmla="*/ 787831 w 1701401"/>
              <a:gd name="connsiteY28" fmla="*/ 56141 h 2047020"/>
              <a:gd name="connsiteX29" fmla="*/ 659243 w 1701401"/>
              <a:gd name="connsiteY29" fmla="*/ 70429 h 2047020"/>
              <a:gd name="connsiteX30" fmla="*/ 505760 w 1701401"/>
              <a:gd name="connsiteY30" fmla="*/ 242714 h 2047020"/>
              <a:gd name="connsiteX31" fmla="*/ 432900 w 1701401"/>
              <a:gd name="connsiteY31" fmla="*/ 452264 h 2047020"/>
              <a:gd name="connsiteX32" fmla="*/ 435406 w 1701401"/>
              <a:gd name="connsiteY32" fmla="*/ 680029 h 2047020"/>
              <a:gd name="connsiteX33" fmla="*/ 502081 w 1701401"/>
              <a:gd name="connsiteY33" fmla="*/ 984829 h 2047020"/>
              <a:gd name="connsiteX34" fmla="*/ 502081 w 1701401"/>
              <a:gd name="connsiteY34" fmla="*/ 1084841 h 2047020"/>
              <a:gd name="connsiteX35" fmla="*/ 525893 w 1701401"/>
              <a:gd name="connsiteY35" fmla="*/ 1137229 h 2047020"/>
              <a:gd name="connsiteX36" fmla="*/ 511606 w 1701401"/>
              <a:gd name="connsiteY36" fmla="*/ 1218191 h 2047020"/>
              <a:gd name="connsiteX37" fmla="*/ 444931 w 1701401"/>
              <a:gd name="connsiteY37" fmla="*/ 1246766 h 2047020"/>
              <a:gd name="connsiteX38" fmla="*/ 249668 w 1701401"/>
              <a:gd name="connsiteY38" fmla="*/ 1489654 h 2047020"/>
              <a:gd name="connsiteX39" fmla="*/ 68693 w 1701401"/>
              <a:gd name="connsiteY39" fmla="*/ 1708729 h 2047020"/>
              <a:gd name="connsiteX40" fmla="*/ 2018 w 1701401"/>
              <a:gd name="connsiteY40" fmla="*/ 2042103 h 2047020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59243 w 1701401"/>
              <a:gd name="connsiteY29" fmla="*/ 66217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22949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22949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02081 w 1701401"/>
              <a:gd name="connsiteY34" fmla="*/ 980617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02081 w 1701401"/>
              <a:gd name="connsiteY34" fmla="*/ 980617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02081 w 1701401"/>
              <a:gd name="connsiteY34" fmla="*/ 980617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18097 w 1701401"/>
              <a:gd name="connsiteY34" fmla="*/ 948584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18097 w 1701401"/>
              <a:gd name="connsiteY34" fmla="*/ 948584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67014 w 1701401"/>
              <a:gd name="connsiteY34" fmla="*/ 827429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53829 w 1701401"/>
              <a:gd name="connsiteY39" fmla="*/ 126924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53829 w 1701401"/>
              <a:gd name="connsiteY39" fmla="*/ 126924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46711 w 1701401"/>
              <a:gd name="connsiteY39" fmla="*/ 127102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46711 w 1701401"/>
              <a:gd name="connsiteY39" fmla="*/ 127102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42 w 1701425"/>
              <a:gd name="connsiteY0" fmla="*/ 2037891 h 2042808"/>
              <a:gd name="connsiteX1" fmla="*/ 1349829 w 1701425"/>
              <a:gd name="connsiteY1" fmla="*/ 2040274 h 2042808"/>
              <a:gd name="connsiteX2" fmla="*/ 1335467 w 1701425"/>
              <a:gd name="connsiteY2" fmla="*/ 1949659 h 2042808"/>
              <a:gd name="connsiteX3" fmla="*/ 1245105 w 1701425"/>
              <a:gd name="connsiteY3" fmla="*/ 1791496 h 2042808"/>
              <a:gd name="connsiteX4" fmla="*/ 1183041 w 1701425"/>
              <a:gd name="connsiteY4" fmla="*/ 1704517 h 2042808"/>
              <a:gd name="connsiteX5" fmla="*/ 1137246 w 1701425"/>
              <a:gd name="connsiteY5" fmla="*/ 1538932 h 2042808"/>
              <a:gd name="connsiteX6" fmla="*/ 1253953 w 1701425"/>
              <a:gd name="connsiteY6" fmla="*/ 1430647 h 2042808"/>
              <a:gd name="connsiteX7" fmla="*/ 1455131 w 1701425"/>
              <a:gd name="connsiteY7" fmla="*/ 1441426 h 2042808"/>
              <a:gd name="connsiteX8" fmla="*/ 1514687 w 1701425"/>
              <a:gd name="connsiteY8" fmla="*/ 1337076 h 2042808"/>
              <a:gd name="connsiteX9" fmla="*/ 1485485 w 1701425"/>
              <a:gd name="connsiteY9" fmla="*/ 1271655 h 2042808"/>
              <a:gd name="connsiteX10" fmla="*/ 1543211 w 1701425"/>
              <a:gd name="connsiteY10" fmla="*/ 1205031 h 2042808"/>
              <a:gd name="connsiteX11" fmla="*/ 1449843 w 1701425"/>
              <a:gd name="connsiteY11" fmla="*/ 1160339 h 2042808"/>
              <a:gd name="connsiteX12" fmla="*/ 1554617 w 1701425"/>
              <a:gd name="connsiteY12" fmla="*/ 1123441 h 2042808"/>
              <a:gd name="connsiteX13" fmla="*/ 1583192 w 1701425"/>
              <a:gd name="connsiteY13" fmla="*/ 1071104 h 2042808"/>
              <a:gd name="connsiteX14" fmla="*/ 1630817 w 1701425"/>
              <a:gd name="connsiteY14" fmla="*/ 1018717 h 2042808"/>
              <a:gd name="connsiteX15" fmla="*/ 1701001 w 1701425"/>
              <a:gd name="connsiteY15" fmla="*/ 980617 h 2042808"/>
              <a:gd name="connsiteX16" fmla="*/ 1595649 w 1701425"/>
              <a:gd name="connsiteY16" fmla="*/ 771694 h 2042808"/>
              <a:gd name="connsiteX17" fmla="*/ 1671849 w 1701425"/>
              <a:gd name="connsiteY17" fmla="*/ 655513 h 2042808"/>
              <a:gd name="connsiteX18" fmla="*/ 1618310 w 1701425"/>
              <a:gd name="connsiteY18" fmla="*/ 578837 h 2042808"/>
              <a:gd name="connsiteX19" fmla="*/ 1572990 w 1701425"/>
              <a:gd name="connsiteY19" fmla="*/ 350713 h 2042808"/>
              <a:gd name="connsiteX20" fmla="*/ 1583192 w 1701425"/>
              <a:gd name="connsiteY20" fmla="*/ 242429 h 2042808"/>
              <a:gd name="connsiteX21" fmla="*/ 1511452 w 1701425"/>
              <a:gd name="connsiteY21" fmla="*/ 118878 h 2042808"/>
              <a:gd name="connsiteX22" fmla="*/ 1396251 w 1701425"/>
              <a:gd name="connsiteY22" fmla="*/ 55488 h 2042808"/>
              <a:gd name="connsiteX23" fmla="*/ 1355068 w 1701425"/>
              <a:gd name="connsiteY23" fmla="*/ 53295 h 2042808"/>
              <a:gd name="connsiteX24" fmla="*/ 1319476 w 1701425"/>
              <a:gd name="connsiteY24" fmla="*/ 21262 h 2042808"/>
              <a:gd name="connsiteX25" fmla="*/ 1196126 w 1701425"/>
              <a:gd name="connsiteY25" fmla="*/ 17 h 2042808"/>
              <a:gd name="connsiteX26" fmla="*/ 1075911 w 1701425"/>
              <a:gd name="connsiteY26" fmla="*/ 17440 h 2042808"/>
              <a:gd name="connsiteX27" fmla="*/ 911579 w 1701425"/>
              <a:gd name="connsiteY27" fmla="*/ 1848 h 2042808"/>
              <a:gd name="connsiteX28" fmla="*/ 810990 w 1701425"/>
              <a:gd name="connsiteY28" fmla="*/ 41251 h 2042808"/>
              <a:gd name="connsiteX29" fmla="*/ 678843 w 1701425"/>
              <a:gd name="connsiteY29" fmla="*/ 62658 h 2042808"/>
              <a:gd name="connsiteX30" fmla="*/ 505784 w 1701425"/>
              <a:gd name="connsiteY30" fmla="*/ 238502 h 2042808"/>
              <a:gd name="connsiteX31" fmla="*/ 436483 w 1701425"/>
              <a:gd name="connsiteY31" fmla="*/ 451611 h 2042808"/>
              <a:gd name="connsiteX32" fmla="*/ 408311 w 1701425"/>
              <a:gd name="connsiteY32" fmla="*/ 572943 h 2042808"/>
              <a:gd name="connsiteX33" fmla="*/ 422973 w 1701425"/>
              <a:gd name="connsiteY33" fmla="*/ 675817 h 2042808"/>
              <a:gd name="connsiteX34" fmla="*/ 451021 w 1701425"/>
              <a:gd name="connsiteY34" fmla="*/ 802514 h 2042808"/>
              <a:gd name="connsiteX35" fmla="*/ 518121 w 1701425"/>
              <a:gd name="connsiteY35" fmla="*/ 948584 h 2042808"/>
              <a:gd name="connsiteX36" fmla="*/ 518121 w 1701425"/>
              <a:gd name="connsiteY36" fmla="*/ 1075290 h 2042808"/>
              <a:gd name="connsiteX37" fmla="*/ 545492 w 1701425"/>
              <a:gd name="connsiteY37" fmla="*/ 1134797 h 2042808"/>
              <a:gd name="connsiteX38" fmla="*/ 524087 w 1701425"/>
              <a:gd name="connsiteY38" fmla="*/ 1205081 h 2042808"/>
              <a:gd name="connsiteX39" fmla="*/ 446735 w 1701425"/>
              <a:gd name="connsiteY39" fmla="*/ 1271028 h 2042808"/>
              <a:gd name="connsiteX40" fmla="*/ 253251 w 1701425"/>
              <a:gd name="connsiteY40" fmla="*/ 1492561 h 2042808"/>
              <a:gd name="connsiteX41" fmla="*/ 68717 w 1701425"/>
              <a:gd name="connsiteY41" fmla="*/ 1704517 h 2042808"/>
              <a:gd name="connsiteX42" fmla="*/ 2042 w 1701425"/>
              <a:gd name="connsiteY42" fmla="*/ 2037891 h 2042808"/>
              <a:gd name="connsiteX0" fmla="*/ 2042 w 1701425"/>
              <a:gd name="connsiteY0" fmla="*/ 2037891 h 2042808"/>
              <a:gd name="connsiteX1" fmla="*/ 1349829 w 1701425"/>
              <a:gd name="connsiteY1" fmla="*/ 2040274 h 2042808"/>
              <a:gd name="connsiteX2" fmla="*/ 1335467 w 1701425"/>
              <a:gd name="connsiteY2" fmla="*/ 1949659 h 2042808"/>
              <a:gd name="connsiteX3" fmla="*/ 1245105 w 1701425"/>
              <a:gd name="connsiteY3" fmla="*/ 1791496 h 2042808"/>
              <a:gd name="connsiteX4" fmla="*/ 1183041 w 1701425"/>
              <a:gd name="connsiteY4" fmla="*/ 1704517 h 2042808"/>
              <a:gd name="connsiteX5" fmla="*/ 1137246 w 1701425"/>
              <a:gd name="connsiteY5" fmla="*/ 1538932 h 2042808"/>
              <a:gd name="connsiteX6" fmla="*/ 1253953 w 1701425"/>
              <a:gd name="connsiteY6" fmla="*/ 1430647 h 2042808"/>
              <a:gd name="connsiteX7" fmla="*/ 1455131 w 1701425"/>
              <a:gd name="connsiteY7" fmla="*/ 1441426 h 2042808"/>
              <a:gd name="connsiteX8" fmla="*/ 1514687 w 1701425"/>
              <a:gd name="connsiteY8" fmla="*/ 1337076 h 2042808"/>
              <a:gd name="connsiteX9" fmla="*/ 1485485 w 1701425"/>
              <a:gd name="connsiteY9" fmla="*/ 1271655 h 2042808"/>
              <a:gd name="connsiteX10" fmla="*/ 1543211 w 1701425"/>
              <a:gd name="connsiteY10" fmla="*/ 1205031 h 2042808"/>
              <a:gd name="connsiteX11" fmla="*/ 1449843 w 1701425"/>
              <a:gd name="connsiteY11" fmla="*/ 1160339 h 2042808"/>
              <a:gd name="connsiteX12" fmla="*/ 1554617 w 1701425"/>
              <a:gd name="connsiteY12" fmla="*/ 1123441 h 2042808"/>
              <a:gd name="connsiteX13" fmla="*/ 1583192 w 1701425"/>
              <a:gd name="connsiteY13" fmla="*/ 1071104 h 2042808"/>
              <a:gd name="connsiteX14" fmla="*/ 1630817 w 1701425"/>
              <a:gd name="connsiteY14" fmla="*/ 1018717 h 2042808"/>
              <a:gd name="connsiteX15" fmla="*/ 1701001 w 1701425"/>
              <a:gd name="connsiteY15" fmla="*/ 980617 h 2042808"/>
              <a:gd name="connsiteX16" fmla="*/ 1595649 w 1701425"/>
              <a:gd name="connsiteY16" fmla="*/ 771694 h 2042808"/>
              <a:gd name="connsiteX17" fmla="*/ 1671849 w 1701425"/>
              <a:gd name="connsiteY17" fmla="*/ 655513 h 2042808"/>
              <a:gd name="connsiteX18" fmla="*/ 1618310 w 1701425"/>
              <a:gd name="connsiteY18" fmla="*/ 578837 h 2042808"/>
              <a:gd name="connsiteX19" fmla="*/ 1572990 w 1701425"/>
              <a:gd name="connsiteY19" fmla="*/ 350713 h 2042808"/>
              <a:gd name="connsiteX20" fmla="*/ 1583192 w 1701425"/>
              <a:gd name="connsiteY20" fmla="*/ 242429 h 2042808"/>
              <a:gd name="connsiteX21" fmla="*/ 1511452 w 1701425"/>
              <a:gd name="connsiteY21" fmla="*/ 118878 h 2042808"/>
              <a:gd name="connsiteX22" fmla="*/ 1396251 w 1701425"/>
              <a:gd name="connsiteY22" fmla="*/ 55488 h 2042808"/>
              <a:gd name="connsiteX23" fmla="*/ 1355068 w 1701425"/>
              <a:gd name="connsiteY23" fmla="*/ 53295 h 2042808"/>
              <a:gd name="connsiteX24" fmla="*/ 1319476 w 1701425"/>
              <a:gd name="connsiteY24" fmla="*/ 21262 h 2042808"/>
              <a:gd name="connsiteX25" fmla="*/ 1196126 w 1701425"/>
              <a:gd name="connsiteY25" fmla="*/ 17 h 2042808"/>
              <a:gd name="connsiteX26" fmla="*/ 1075911 w 1701425"/>
              <a:gd name="connsiteY26" fmla="*/ 17440 h 2042808"/>
              <a:gd name="connsiteX27" fmla="*/ 911579 w 1701425"/>
              <a:gd name="connsiteY27" fmla="*/ 1848 h 2042808"/>
              <a:gd name="connsiteX28" fmla="*/ 810990 w 1701425"/>
              <a:gd name="connsiteY28" fmla="*/ 41251 h 2042808"/>
              <a:gd name="connsiteX29" fmla="*/ 678843 w 1701425"/>
              <a:gd name="connsiteY29" fmla="*/ 62658 h 2042808"/>
              <a:gd name="connsiteX30" fmla="*/ 505784 w 1701425"/>
              <a:gd name="connsiteY30" fmla="*/ 238502 h 2042808"/>
              <a:gd name="connsiteX31" fmla="*/ 436483 w 1701425"/>
              <a:gd name="connsiteY31" fmla="*/ 451611 h 2042808"/>
              <a:gd name="connsiteX32" fmla="*/ 408311 w 1701425"/>
              <a:gd name="connsiteY32" fmla="*/ 572943 h 2042808"/>
              <a:gd name="connsiteX33" fmla="*/ 422973 w 1701425"/>
              <a:gd name="connsiteY33" fmla="*/ 675817 h 2042808"/>
              <a:gd name="connsiteX34" fmla="*/ 451021 w 1701425"/>
              <a:gd name="connsiteY34" fmla="*/ 802514 h 2042808"/>
              <a:gd name="connsiteX35" fmla="*/ 518121 w 1701425"/>
              <a:gd name="connsiteY35" fmla="*/ 948584 h 2042808"/>
              <a:gd name="connsiteX36" fmla="*/ 518121 w 1701425"/>
              <a:gd name="connsiteY36" fmla="*/ 1075290 h 2042808"/>
              <a:gd name="connsiteX37" fmla="*/ 545492 w 1701425"/>
              <a:gd name="connsiteY37" fmla="*/ 1134797 h 2042808"/>
              <a:gd name="connsiteX38" fmla="*/ 524087 w 1701425"/>
              <a:gd name="connsiteY38" fmla="*/ 1205081 h 2042808"/>
              <a:gd name="connsiteX39" fmla="*/ 446735 w 1701425"/>
              <a:gd name="connsiteY39" fmla="*/ 1271028 h 2042808"/>
              <a:gd name="connsiteX40" fmla="*/ 253251 w 1701425"/>
              <a:gd name="connsiteY40" fmla="*/ 1492561 h 2042808"/>
              <a:gd name="connsiteX41" fmla="*/ 68717 w 1701425"/>
              <a:gd name="connsiteY41" fmla="*/ 1704517 h 2042808"/>
              <a:gd name="connsiteX42" fmla="*/ 2042 w 1701425"/>
              <a:gd name="connsiteY42" fmla="*/ 2037891 h 2042808"/>
              <a:gd name="connsiteX0" fmla="*/ 2042 w 1701425"/>
              <a:gd name="connsiteY0" fmla="*/ 2037891 h 2042808"/>
              <a:gd name="connsiteX1" fmla="*/ 1349829 w 1701425"/>
              <a:gd name="connsiteY1" fmla="*/ 2040274 h 2042808"/>
              <a:gd name="connsiteX2" fmla="*/ 1335467 w 1701425"/>
              <a:gd name="connsiteY2" fmla="*/ 1949659 h 2042808"/>
              <a:gd name="connsiteX3" fmla="*/ 1245105 w 1701425"/>
              <a:gd name="connsiteY3" fmla="*/ 1791496 h 2042808"/>
              <a:gd name="connsiteX4" fmla="*/ 1183041 w 1701425"/>
              <a:gd name="connsiteY4" fmla="*/ 1704517 h 2042808"/>
              <a:gd name="connsiteX5" fmla="*/ 1137246 w 1701425"/>
              <a:gd name="connsiteY5" fmla="*/ 1538932 h 2042808"/>
              <a:gd name="connsiteX6" fmla="*/ 1253953 w 1701425"/>
              <a:gd name="connsiteY6" fmla="*/ 1430647 h 2042808"/>
              <a:gd name="connsiteX7" fmla="*/ 1455131 w 1701425"/>
              <a:gd name="connsiteY7" fmla="*/ 1441426 h 2042808"/>
              <a:gd name="connsiteX8" fmla="*/ 1514687 w 1701425"/>
              <a:gd name="connsiteY8" fmla="*/ 1337076 h 2042808"/>
              <a:gd name="connsiteX9" fmla="*/ 1485485 w 1701425"/>
              <a:gd name="connsiteY9" fmla="*/ 1271655 h 2042808"/>
              <a:gd name="connsiteX10" fmla="*/ 1543211 w 1701425"/>
              <a:gd name="connsiteY10" fmla="*/ 1205031 h 2042808"/>
              <a:gd name="connsiteX11" fmla="*/ 1449843 w 1701425"/>
              <a:gd name="connsiteY11" fmla="*/ 1160339 h 2042808"/>
              <a:gd name="connsiteX12" fmla="*/ 1554617 w 1701425"/>
              <a:gd name="connsiteY12" fmla="*/ 1123441 h 2042808"/>
              <a:gd name="connsiteX13" fmla="*/ 1583192 w 1701425"/>
              <a:gd name="connsiteY13" fmla="*/ 1071104 h 2042808"/>
              <a:gd name="connsiteX14" fmla="*/ 1630817 w 1701425"/>
              <a:gd name="connsiteY14" fmla="*/ 1018717 h 2042808"/>
              <a:gd name="connsiteX15" fmla="*/ 1701001 w 1701425"/>
              <a:gd name="connsiteY15" fmla="*/ 980617 h 2042808"/>
              <a:gd name="connsiteX16" fmla="*/ 1595649 w 1701425"/>
              <a:gd name="connsiteY16" fmla="*/ 771694 h 2042808"/>
              <a:gd name="connsiteX17" fmla="*/ 1671849 w 1701425"/>
              <a:gd name="connsiteY17" fmla="*/ 655513 h 2042808"/>
              <a:gd name="connsiteX18" fmla="*/ 1618310 w 1701425"/>
              <a:gd name="connsiteY18" fmla="*/ 578837 h 2042808"/>
              <a:gd name="connsiteX19" fmla="*/ 1572990 w 1701425"/>
              <a:gd name="connsiteY19" fmla="*/ 350713 h 2042808"/>
              <a:gd name="connsiteX20" fmla="*/ 1583192 w 1701425"/>
              <a:gd name="connsiteY20" fmla="*/ 242429 h 2042808"/>
              <a:gd name="connsiteX21" fmla="*/ 1511452 w 1701425"/>
              <a:gd name="connsiteY21" fmla="*/ 118878 h 2042808"/>
              <a:gd name="connsiteX22" fmla="*/ 1396251 w 1701425"/>
              <a:gd name="connsiteY22" fmla="*/ 55488 h 2042808"/>
              <a:gd name="connsiteX23" fmla="*/ 1355068 w 1701425"/>
              <a:gd name="connsiteY23" fmla="*/ 53295 h 2042808"/>
              <a:gd name="connsiteX24" fmla="*/ 1319476 w 1701425"/>
              <a:gd name="connsiteY24" fmla="*/ 21262 h 2042808"/>
              <a:gd name="connsiteX25" fmla="*/ 1196126 w 1701425"/>
              <a:gd name="connsiteY25" fmla="*/ 17 h 2042808"/>
              <a:gd name="connsiteX26" fmla="*/ 1075911 w 1701425"/>
              <a:gd name="connsiteY26" fmla="*/ 17440 h 2042808"/>
              <a:gd name="connsiteX27" fmla="*/ 911579 w 1701425"/>
              <a:gd name="connsiteY27" fmla="*/ 1848 h 2042808"/>
              <a:gd name="connsiteX28" fmla="*/ 810990 w 1701425"/>
              <a:gd name="connsiteY28" fmla="*/ 41251 h 2042808"/>
              <a:gd name="connsiteX29" fmla="*/ 678843 w 1701425"/>
              <a:gd name="connsiteY29" fmla="*/ 62658 h 2042808"/>
              <a:gd name="connsiteX30" fmla="*/ 505784 w 1701425"/>
              <a:gd name="connsiteY30" fmla="*/ 238502 h 2042808"/>
              <a:gd name="connsiteX31" fmla="*/ 436483 w 1701425"/>
              <a:gd name="connsiteY31" fmla="*/ 451611 h 2042808"/>
              <a:gd name="connsiteX32" fmla="*/ 408311 w 1701425"/>
              <a:gd name="connsiteY32" fmla="*/ 572943 h 2042808"/>
              <a:gd name="connsiteX33" fmla="*/ 422973 w 1701425"/>
              <a:gd name="connsiteY33" fmla="*/ 675817 h 2042808"/>
              <a:gd name="connsiteX34" fmla="*/ 451021 w 1701425"/>
              <a:gd name="connsiteY34" fmla="*/ 802514 h 2042808"/>
              <a:gd name="connsiteX35" fmla="*/ 518121 w 1701425"/>
              <a:gd name="connsiteY35" fmla="*/ 948584 h 2042808"/>
              <a:gd name="connsiteX36" fmla="*/ 518121 w 1701425"/>
              <a:gd name="connsiteY36" fmla="*/ 1075290 h 2042808"/>
              <a:gd name="connsiteX37" fmla="*/ 545492 w 1701425"/>
              <a:gd name="connsiteY37" fmla="*/ 1134797 h 2042808"/>
              <a:gd name="connsiteX38" fmla="*/ 524087 w 1701425"/>
              <a:gd name="connsiteY38" fmla="*/ 1205081 h 2042808"/>
              <a:gd name="connsiteX39" fmla="*/ 446735 w 1701425"/>
              <a:gd name="connsiteY39" fmla="*/ 1271028 h 2042808"/>
              <a:gd name="connsiteX40" fmla="*/ 253251 w 1701425"/>
              <a:gd name="connsiteY40" fmla="*/ 1492561 h 2042808"/>
              <a:gd name="connsiteX41" fmla="*/ 68717 w 1701425"/>
              <a:gd name="connsiteY41" fmla="*/ 1704517 h 2042808"/>
              <a:gd name="connsiteX42" fmla="*/ 2042 w 1701425"/>
              <a:gd name="connsiteY42" fmla="*/ 2037891 h 2042808"/>
              <a:gd name="connsiteX0" fmla="*/ 1616 w 1700999"/>
              <a:gd name="connsiteY0" fmla="*/ 2037891 h 2042808"/>
              <a:gd name="connsiteX1" fmla="*/ 1349403 w 1700999"/>
              <a:gd name="connsiteY1" fmla="*/ 2040274 h 2042808"/>
              <a:gd name="connsiteX2" fmla="*/ 1335041 w 1700999"/>
              <a:gd name="connsiteY2" fmla="*/ 1949659 h 2042808"/>
              <a:gd name="connsiteX3" fmla="*/ 1244679 w 1700999"/>
              <a:gd name="connsiteY3" fmla="*/ 1791496 h 2042808"/>
              <a:gd name="connsiteX4" fmla="*/ 1182615 w 1700999"/>
              <a:gd name="connsiteY4" fmla="*/ 1704517 h 2042808"/>
              <a:gd name="connsiteX5" fmla="*/ 1136820 w 1700999"/>
              <a:gd name="connsiteY5" fmla="*/ 1538932 h 2042808"/>
              <a:gd name="connsiteX6" fmla="*/ 1253527 w 1700999"/>
              <a:gd name="connsiteY6" fmla="*/ 1430647 h 2042808"/>
              <a:gd name="connsiteX7" fmla="*/ 1454705 w 1700999"/>
              <a:gd name="connsiteY7" fmla="*/ 1441426 h 2042808"/>
              <a:gd name="connsiteX8" fmla="*/ 1514261 w 1700999"/>
              <a:gd name="connsiteY8" fmla="*/ 1337076 h 2042808"/>
              <a:gd name="connsiteX9" fmla="*/ 1485059 w 1700999"/>
              <a:gd name="connsiteY9" fmla="*/ 1271655 h 2042808"/>
              <a:gd name="connsiteX10" fmla="*/ 1542785 w 1700999"/>
              <a:gd name="connsiteY10" fmla="*/ 1205031 h 2042808"/>
              <a:gd name="connsiteX11" fmla="*/ 1449417 w 1700999"/>
              <a:gd name="connsiteY11" fmla="*/ 1160339 h 2042808"/>
              <a:gd name="connsiteX12" fmla="*/ 1554191 w 1700999"/>
              <a:gd name="connsiteY12" fmla="*/ 1123441 h 2042808"/>
              <a:gd name="connsiteX13" fmla="*/ 1582766 w 1700999"/>
              <a:gd name="connsiteY13" fmla="*/ 1071104 h 2042808"/>
              <a:gd name="connsiteX14" fmla="*/ 1630391 w 1700999"/>
              <a:gd name="connsiteY14" fmla="*/ 1018717 h 2042808"/>
              <a:gd name="connsiteX15" fmla="*/ 1700575 w 1700999"/>
              <a:gd name="connsiteY15" fmla="*/ 980617 h 2042808"/>
              <a:gd name="connsiteX16" fmla="*/ 1595223 w 1700999"/>
              <a:gd name="connsiteY16" fmla="*/ 771694 h 2042808"/>
              <a:gd name="connsiteX17" fmla="*/ 1671423 w 1700999"/>
              <a:gd name="connsiteY17" fmla="*/ 655513 h 2042808"/>
              <a:gd name="connsiteX18" fmla="*/ 1617884 w 1700999"/>
              <a:gd name="connsiteY18" fmla="*/ 578837 h 2042808"/>
              <a:gd name="connsiteX19" fmla="*/ 1572564 w 1700999"/>
              <a:gd name="connsiteY19" fmla="*/ 350713 h 2042808"/>
              <a:gd name="connsiteX20" fmla="*/ 1582766 w 1700999"/>
              <a:gd name="connsiteY20" fmla="*/ 242429 h 2042808"/>
              <a:gd name="connsiteX21" fmla="*/ 1511026 w 1700999"/>
              <a:gd name="connsiteY21" fmla="*/ 118878 h 2042808"/>
              <a:gd name="connsiteX22" fmla="*/ 1395825 w 1700999"/>
              <a:gd name="connsiteY22" fmla="*/ 55488 h 2042808"/>
              <a:gd name="connsiteX23" fmla="*/ 1354642 w 1700999"/>
              <a:gd name="connsiteY23" fmla="*/ 53295 h 2042808"/>
              <a:gd name="connsiteX24" fmla="*/ 1319050 w 1700999"/>
              <a:gd name="connsiteY24" fmla="*/ 21262 h 2042808"/>
              <a:gd name="connsiteX25" fmla="*/ 1195700 w 1700999"/>
              <a:gd name="connsiteY25" fmla="*/ 17 h 2042808"/>
              <a:gd name="connsiteX26" fmla="*/ 1075485 w 1700999"/>
              <a:gd name="connsiteY26" fmla="*/ 17440 h 2042808"/>
              <a:gd name="connsiteX27" fmla="*/ 911153 w 1700999"/>
              <a:gd name="connsiteY27" fmla="*/ 1848 h 2042808"/>
              <a:gd name="connsiteX28" fmla="*/ 810564 w 1700999"/>
              <a:gd name="connsiteY28" fmla="*/ 41251 h 2042808"/>
              <a:gd name="connsiteX29" fmla="*/ 678417 w 1700999"/>
              <a:gd name="connsiteY29" fmla="*/ 62658 h 2042808"/>
              <a:gd name="connsiteX30" fmla="*/ 505358 w 1700999"/>
              <a:gd name="connsiteY30" fmla="*/ 238502 h 2042808"/>
              <a:gd name="connsiteX31" fmla="*/ 436057 w 1700999"/>
              <a:gd name="connsiteY31" fmla="*/ 451611 h 2042808"/>
              <a:gd name="connsiteX32" fmla="*/ 407885 w 1700999"/>
              <a:gd name="connsiteY32" fmla="*/ 572943 h 2042808"/>
              <a:gd name="connsiteX33" fmla="*/ 422547 w 1700999"/>
              <a:gd name="connsiteY33" fmla="*/ 675817 h 2042808"/>
              <a:gd name="connsiteX34" fmla="*/ 450595 w 1700999"/>
              <a:gd name="connsiteY34" fmla="*/ 802514 h 2042808"/>
              <a:gd name="connsiteX35" fmla="*/ 517695 w 1700999"/>
              <a:gd name="connsiteY35" fmla="*/ 948584 h 2042808"/>
              <a:gd name="connsiteX36" fmla="*/ 517695 w 1700999"/>
              <a:gd name="connsiteY36" fmla="*/ 1075290 h 2042808"/>
              <a:gd name="connsiteX37" fmla="*/ 545066 w 1700999"/>
              <a:gd name="connsiteY37" fmla="*/ 1134797 h 2042808"/>
              <a:gd name="connsiteX38" fmla="*/ 523661 w 1700999"/>
              <a:gd name="connsiteY38" fmla="*/ 1205081 h 2042808"/>
              <a:gd name="connsiteX39" fmla="*/ 446309 w 1700999"/>
              <a:gd name="connsiteY39" fmla="*/ 1271028 h 2042808"/>
              <a:gd name="connsiteX40" fmla="*/ 252825 w 1700999"/>
              <a:gd name="connsiteY40" fmla="*/ 1492561 h 2042808"/>
              <a:gd name="connsiteX41" fmla="*/ 80748 w 1700999"/>
              <a:gd name="connsiteY41" fmla="*/ 1702738 h 2042808"/>
              <a:gd name="connsiteX42" fmla="*/ 1616 w 1700999"/>
              <a:gd name="connsiteY42" fmla="*/ 2037891 h 2042808"/>
              <a:gd name="connsiteX0" fmla="*/ 840 w 1700223"/>
              <a:gd name="connsiteY0" fmla="*/ 2037891 h 2042808"/>
              <a:gd name="connsiteX1" fmla="*/ 1348627 w 1700223"/>
              <a:gd name="connsiteY1" fmla="*/ 2040274 h 2042808"/>
              <a:gd name="connsiteX2" fmla="*/ 1334265 w 1700223"/>
              <a:gd name="connsiteY2" fmla="*/ 1949659 h 2042808"/>
              <a:gd name="connsiteX3" fmla="*/ 1243903 w 1700223"/>
              <a:gd name="connsiteY3" fmla="*/ 1791496 h 2042808"/>
              <a:gd name="connsiteX4" fmla="*/ 1181839 w 1700223"/>
              <a:gd name="connsiteY4" fmla="*/ 1704517 h 2042808"/>
              <a:gd name="connsiteX5" fmla="*/ 1136044 w 1700223"/>
              <a:gd name="connsiteY5" fmla="*/ 1538932 h 2042808"/>
              <a:gd name="connsiteX6" fmla="*/ 1252751 w 1700223"/>
              <a:gd name="connsiteY6" fmla="*/ 1430647 h 2042808"/>
              <a:gd name="connsiteX7" fmla="*/ 1453929 w 1700223"/>
              <a:gd name="connsiteY7" fmla="*/ 1441426 h 2042808"/>
              <a:gd name="connsiteX8" fmla="*/ 1513485 w 1700223"/>
              <a:gd name="connsiteY8" fmla="*/ 1337076 h 2042808"/>
              <a:gd name="connsiteX9" fmla="*/ 1484283 w 1700223"/>
              <a:gd name="connsiteY9" fmla="*/ 1271655 h 2042808"/>
              <a:gd name="connsiteX10" fmla="*/ 1542009 w 1700223"/>
              <a:gd name="connsiteY10" fmla="*/ 1205031 h 2042808"/>
              <a:gd name="connsiteX11" fmla="*/ 1448641 w 1700223"/>
              <a:gd name="connsiteY11" fmla="*/ 1160339 h 2042808"/>
              <a:gd name="connsiteX12" fmla="*/ 1553415 w 1700223"/>
              <a:gd name="connsiteY12" fmla="*/ 1123441 h 2042808"/>
              <a:gd name="connsiteX13" fmla="*/ 1581990 w 1700223"/>
              <a:gd name="connsiteY13" fmla="*/ 1071104 h 2042808"/>
              <a:gd name="connsiteX14" fmla="*/ 1629615 w 1700223"/>
              <a:gd name="connsiteY14" fmla="*/ 1018717 h 2042808"/>
              <a:gd name="connsiteX15" fmla="*/ 1699799 w 1700223"/>
              <a:gd name="connsiteY15" fmla="*/ 980617 h 2042808"/>
              <a:gd name="connsiteX16" fmla="*/ 1594447 w 1700223"/>
              <a:gd name="connsiteY16" fmla="*/ 771694 h 2042808"/>
              <a:gd name="connsiteX17" fmla="*/ 1670647 w 1700223"/>
              <a:gd name="connsiteY17" fmla="*/ 655513 h 2042808"/>
              <a:gd name="connsiteX18" fmla="*/ 1617108 w 1700223"/>
              <a:gd name="connsiteY18" fmla="*/ 578837 h 2042808"/>
              <a:gd name="connsiteX19" fmla="*/ 1571788 w 1700223"/>
              <a:gd name="connsiteY19" fmla="*/ 350713 h 2042808"/>
              <a:gd name="connsiteX20" fmla="*/ 1581990 w 1700223"/>
              <a:gd name="connsiteY20" fmla="*/ 242429 h 2042808"/>
              <a:gd name="connsiteX21" fmla="*/ 1510250 w 1700223"/>
              <a:gd name="connsiteY21" fmla="*/ 118878 h 2042808"/>
              <a:gd name="connsiteX22" fmla="*/ 1395049 w 1700223"/>
              <a:gd name="connsiteY22" fmla="*/ 55488 h 2042808"/>
              <a:gd name="connsiteX23" fmla="*/ 1353866 w 1700223"/>
              <a:gd name="connsiteY23" fmla="*/ 53295 h 2042808"/>
              <a:gd name="connsiteX24" fmla="*/ 1318274 w 1700223"/>
              <a:gd name="connsiteY24" fmla="*/ 21262 h 2042808"/>
              <a:gd name="connsiteX25" fmla="*/ 1194924 w 1700223"/>
              <a:gd name="connsiteY25" fmla="*/ 17 h 2042808"/>
              <a:gd name="connsiteX26" fmla="*/ 1074709 w 1700223"/>
              <a:gd name="connsiteY26" fmla="*/ 17440 h 2042808"/>
              <a:gd name="connsiteX27" fmla="*/ 910377 w 1700223"/>
              <a:gd name="connsiteY27" fmla="*/ 1848 h 2042808"/>
              <a:gd name="connsiteX28" fmla="*/ 809788 w 1700223"/>
              <a:gd name="connsiteY28" fmla="*/ 41251 h 2042808"/>
              <a:gd name="connsiteX29" fmla="*/ 677641 w 1700223"/>
              <a:gd name="connsiteY29" fmla="*/ 62658 h 2042808"/>
              <a:gd name="connsiteX30" fmla="*/ 504582 w 1700223"/>
              <a:gd name="connsiteY30" fmla="*/ 238502 h 2042808"/>
              <a:gd name="connsiteX31" fmla="*/ 435281 w 1700223"/>
              <a:gd name="connsiteY31" fmla="*/ 451611 h 2042808"/>
              <a:gd name="connsiteX32" fmla="*/ 407109 w 1700223"/>
              <a:gd name="connsiteY32" fmla="*/ 572943 h 2042808"/>
              <a:gd name="connsiteX33" fmla="*/ 421771 w 1700223"/>
              <a:gd name="connsiteY33" fmla="*/ 675817 h 2042808"/>
              <a:gd name="connsiteX34" fmla="*/ 449819 w 1700223"/>
              <a:gd name="connsiteY34" fmla="*/ 802514 h 2042808"/>
              <a:gd name="connsiteX35" fmla="*/ 516919 w 1700223"/>
              <a:gd name="connsiteY35" fmla="*/ 948584 h 2042808"/>
              <a:gd name="connsiteX36" fmla="*/ 516919 w 1700223"/>
              <a:gd name="connsiteY36" fmla="*/ 1075290 h 2042808"/>
              <a:gd name="connsiteX37" fmla="*/ 544290 w 1700223"/>
              <a:gd name="connsiteY37" fmla="*/ 1134797 h 2042808"/>
              <a:gd name="connsiteX38" fmla="*/ 522885 w 1700223"/>
              <a:gd name="connsiteY38" fmla="*/ 1205081 h 2042808"/>
              <a:gd name="connsiteX39" fmla="*/ 445533 w 1700223"/>
              <a:gd name="connsiteY39" fmla="*/ 1271028 h 2042808"/>
              <a:gd name="connsiteX40" fmla="*/ 252049 w 1700223"/>
              <a:gd name="connsiteY40" fmla="*/ 1492561 h 2042808"/>
              <a:gd name="connsiteX41" fmla="*/ 79972 w 1700223"/>
              <a:gd name="connsiteY41" fmla="*/ 1702738 h 2042808"/>
              <a:gd name="connsiteX42" fmla="*/ 840 w 1700223"/>
              <a:gd name="connsiteY42" fmla="*/ 2037891 h 204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00223" h="2042808">
                <a:moveTo>
                  <a:pt x="840" y="2037891"/>
                </a:moveTo>
                <a:cubicBezTo>
                  <a:pt x="269127" y="2041065"/>
                  <a:pt x="1130155" y="2045780"/>
                  <a:pt x="1348627" y="2040274"/>
                </a:cubicBezTo>
                <a:cubicBezTo>
                  <a:pt x="1348652" y="1994736"/>
                  <a:pt x="1332143" y="1978665"/>
                  <a:pt x="1334265" y="1949659"/>
                </a:cubicBezTo>
                <a:cubicBezTo>
                  <a:pt x="1336387" y="1920653"/>
                  <a:pt x="1269307" y="1832353"/>
                  <a:pt x="1243903" y="1791496"/>
                </a:cubicBezTo>
                <a:cubicBezTo>
                  <a:pt x="1218499" y="1750639"/>
                  <a:pt x="1199816" y="1746611"/>
                  <a:pt x="1181839" y="1704517"/>
                </a:cubicBezTo>
                <a:cubicBezTo>
                  <a:pt x="1163863" y="1662423"/>
                  <a:pt x="1150623" y="1610678"/>
                  <a:pt x="1136044" y="1538932"/>
                </a:cubicBezTo>
                <a:cubicBezTo>
                  <a:pt x="1190871" y="1470745"/>
                  <a:pt x="1199770" y="1446898"/>
                  <a:pt x="1252751" y="1430647"/>
                </a:cubicBezTo>
                <a:cubicBezTo>
                  <a:pt x="1305732" y="1414396"/>
                  <a:pt x="1410473" y="1457021"/>
                  <a:pt x="1453929" y="1441426"/>
                </a:cubicBezTo>
                <a:cubicBezTo>
                  <a:pt x="1497385" y="1425831"/>
                  <a:pt x="1508426" y="1365371"/>
                  <a:pt x="1513485" y="1337076"/>
                </a:cubicBezTo>
                <a:cubicBezTo>
                  <a:pt x="1518544" y="1308781"/>
                  <a:pt x="1479529" y="1293662"/>
                  <a:pt x="1484283" y="1271655"/>
                </a:cubicBezTo>
                <a:cubicBezTo>
                  <a:pt x="1489037" y="1249648"/>
                  <a:pt x="1558627" y="1260956"/>
                  <a:pt x="1542009" y="1205031"/>
                </a:cubicBezTo>
                <a:cubicBezTo>
                  <a:pt x="1525391" y="1149106"/>
                  <a:pt x="1459197" y="1189953"/>
                  <a:pt x="1448641" y="1160339"/>
                </a:cubicBezTo>
                <a:cubicBezTo>
                  <a:pt x="1438085" y="1130725"/>
                  <a:pt x="1531190" y="1138313"/>
                  <a:pt x="1553415" y="1123441"/>
                </a:cubicBezTo>
                <a:cubicBezTo>
                  <a:pt x="1575640" y="1108569"/>
                  <a:pt x="1592425" y="1099236"/>
                  <a:pt x="1581990" y="1071104"/>
                </a:cubicBezTo>
                <a:cubicBezTo>
                  <a:pt x="1571555" y="1042972"/>
                  <a:pt x="1609980" y="1033798"/>
                  <a:pt x="1629615" y="1018717"/>
                </a:cubicBezTo>
                <a:cubicBezTo>
                  <a:pt x="1649250" y="1003636"/>
                  <a:pt x="1705660" y="1021788"/>
                  <a:pt x="1699799" y="980617"/>
                </a:cubicBezTo>
                <a:cubicBezTo>
                  <a:pt x="1693938" y="939447"/>
                  <a:pt x="1599306" y="825878"/>
                  <a:pt x="1594447" y="771694"/>
                </a:cubicBezTo>
                <a:cubicBezTo>
                  <a:pt x="1589588" y="717510"/>
                  <a:pt x="1666870" y="687656"/>
                  <a:pt x="1670647" y="655513"/>
                </a:cubicBezTo>
                <a:cubicBezTo>
                  <a:pt x="1674424" y="623370"/>
                  <a:pt x="1633585" y="629637"/>
                  <a:pt x="1617108" y="578837"/>
                </a:cubicBezTo>
                <a:cubicBezTo>
                  <a:pt x="1600632" y="528037"/>
                  <a:pt x="1598996" y="406781"/>
                  <a:pt x="1571788" y="350713"/>
                </a:cubicBezTo>
                <a:cubicBezTo>
                  <a:pt x="1544580" y="294645"/>
                  <a:pt x="1592246" y="281068"/>
                  <a:pt x="1581990" y="242429"/>
                </a:cubicBezTo>
                <a:cubicBezTo>
                  <a:pt x="1571734" y="203790"/>
                  <a:pt x="1541407" y="150035"/>
                  <a:pt x="1510250" y="118878"/>
                </a:cubicBezTo>
                <a:cubicBezTo>
                  <a:pt x="1479093" y="87721"/>
                  <a:pt x="1421113" y="66419"/>
                  <a:pt x="1395049" y="55488"/>
                </a:cubicBezTo>
                <a:cubicBezTo>
                  <a:pt x="1368985" y="44557"/>
                  <a:pt x="1370814" y="57220"/>
                  <a:pt x="1353866" y="53295"/>
                </a:cubicBezTo>
                <a:cubicBezTo>
                  <a:pt x="1336918" y="49370"/>
                  <a:pt x="1350103" y="39040"/>
                  <a:pt x="1318274" y="21262"/>
                </a:cubicBezTo>
                <a:cubicBezTo>
                  <a:pt x="1286445" y="3484"/>
                  <a:pt x="1235518" y="654"/>
                  <a:pt x="1194924" y="17"/>
                </a:cubicBezTo>
                <a:cubicBezTo>
                  <a:pt x="1154330" y="-620"/>
                  <a:pt x="1122133" y="17135"/>
                  <a:pt x="1074709" y="17440"/>
                </a:cubicBezTo>
                <a:cubicBezTo>
                  <a:pt x="1027285" y="17745"/>
                  <a:pt x="954531" y="-2121"/>
                  <a:pt x="910377" y="1848"/>
                </a:cubicBezTo>
                <a:cubicBezTo>
                  <a:pt x="866223" y="5817"/>
                  <a:pt x="848577" y="31116"/>
                  <a:pt x="809788" y="41251"/>
                </a:cubicBezTo>
                <a:cubicBezTo>
                  <a:pt x="770999" y="51386"/>
                  <a:pt x="728509" y="29783"/>
                  <a:pt x="677641" y="62658"/>
                </a:cubicBezTo>
                <a:cubicBezTo>
                  <a:pt x="626773" y="95533"/>
                  <a:pt x="544975" y="173677"/>
                  <a:pt x="504582" y="238502"/>
                </a:cubicBezTo>
                <a:cubicBezTo>
                  <a:pt x="464189" y="303328"/>
                  <a:pt x="451526" y="395871"/>
                  <a:pt x="435281" y="451611"/>
                </a:cubicBezTo>
                <a:cubicBezTo>
                  <a:pt x="419036" y="507351"/>
                  <a:pt x="392157" y="504432"/>
                  <a:pt x="407109" y="572943"/>
                </a:cubicBezTo>
                <a:cubicBezTo>
                  <a:pt x="422061" y="641454"/>
                  <a:pt x="414653" y="637555"/>
                  <a:pt x="421771" y="675817"/>
                </a:cubicBezTo>
                <a:cubicBezTo>
                  <a:pt x="428889" y="714079"/>
                  <a:pt x="442859" y="733918"/>
                  <a:pt x="449819" y="802514"/>
                </a:cubicBezTo>
                <a:cubicBezTo>
                  <a:pt x="465677" y="847975"/>
                  <a:pt x="505736" y="903122"/>
                  <a:pt x="516919" y="948584"/>
                </a:cubicBezTo>
                <a:cubicBezTo>
                  <a:pt x="528102" y="994046"/>
                  <a:pt x="512357" y="1044255"/>
                  <a:pt x="516919" y="1075290"/>
                </a:cubicBezTo>
                <a:cubicBezTo>
                  <a:pt x="521481" y="1106325"/>
                  <a:pt x="543296" y="1113165"/>
                  <a:pt x="544290" y="1134797"/>
                </a:cubicBezTo>
                <a:cubicBezTo>
                  <a:pt x="545284" y="1156429"/>
                  <a:pt x="539344" y="1182376"/>
                  <a:pt x="522885" y="1205081"/>
                </a:cubicBezTo>
                <a:cubicBezTo>
                  <a:pt x="506426" y="1227786"/>
                  <a:pt x="488892" y="1180404"/>
                  <a:pt x="445533" y="1271028"/>
                </a:cubicBezTo>
                <a:cubicBezTo>
                  <a:pt x="402174" y="1361652"/>
                  <a:pt x="314755" y="1415567"/>
                  <a:pt x="252049" y="1492561"/>
                </a:cubicBezTo>
                <a:cubicBezTo>
                  <a:pt x="189343" y="1569555"/>
                  <a:pt x="121840" y="1611850"/>
                  <a:pt x="79972" y="1702738"/>
                </a:cubicBezTo>
                <a:cubicBezTo>
                  <a:pt x="38104" y="1793626"/>
                  <a:pt x="-6713" y="1849606"/>
                  <a:pt x="840" y="203789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0030147" y="986477"/>
            <a:ext cx="1331391" cy="1630587"/>
          </a:xfrm>
          <a:custGeom>
            <a:avLst/>
            <a:gdLst>
              <a:gd name="connsiteX0" fmla="*/ 71261 w 1404187"/>
              <a:gd name="connsiteY0" fmla="*/ 1642117 h 1673403"/>
              <a:gd name="connsiteX1" fmla="*/ 1144411 w 1404187"/>
              <a:gd name="connsiteY1" fmla="*/ 1638942 h 1673403"/>
              <a:gd name="connsiteX2" fmla="*/ 1017411 w 1404187"/>
              <a:gd name="connsiteY2" fmla="*/ 1394467 h 1673403"/>
              <a:gd name="connsiteX3" fmla="*/ 1061861 w 1404187"/>
              <a:gd name="connsiteY3" fmla="*/ 1130942 h 1673403"/>
              <a:gd name="connsiteX4" fmla="*/ 1220611 w 1404187"/>
              <a:gd name="connsiteY4" fmla="*/ 1172217 h 1673403"/>
              <a:gd name="connsiteX5" fmla="*/ 1265061 w 1404187"/>
              <a:gd name="connsiteY5" fmla="*/ 1064267 h 1673403"/>
              <a:gd name="connsiteX6" fmla="*/ 1242836 w 1404187"/>
              <a:gd name="connsiteY6" fmla="*/ 1035692 h 1673403"/>
              <a:gd name="connsiteX7" fmla="*/ 1268236 w 1404187"/>
              <a:gd name="connsiteY7" fmla="*/ 1000767 h 1673403"/>
              <a:gd name="connsiteX8" fmla="*/ 1280936 w 1404187"/>
              <a:gd name="connsiteY8" fmla="*/ 946792 h 1673403"/>
              <a:gd name="connsiteX9" fmla="*/ 1220611 w 1404187"/>
              <a:gd name="connsiteY9" fmla="*/ 946792 h 1673403"/>
              <a:gd name="connsiteX10" fmla="*/ 1239661 w 1404187"/>
              <a:gd name="connsiteY10" fmla="*/ 911867 h 1673403"/>
              <a:gd name="connsiteX11" fmla="*/ 1331736 w 1404187"/>
              <a:gd name="connsiteY11" fmla="*/ 889642 h 1673403"/>
              <a:gd name="connsiteX12" fmla="*/ 1338086 w 1404187"/>
              <a:gd name="connsiteY12" fmla="*/ 842017 h 1673403"/>
              <a:gd name="connsiteX13" fmla="*/ 1401586 w 1404187"/>
              <a:gd name="connsiteY13" fmla="*/ 807092 h 1673403"/>
              <a:gd name="connsiteX14" fmla="*/ 1385711 w 1404187"/>
              <a:gd name="connsiteY14" fmla="*/ 715017 h 1673403"/>
              <a:gd name="connsiteX15" fmla="*/ 1328561 w 1404187"/>
              <a:gd name="connsiteY15" fmla="*/ 591192 h 1673403"/>
              <a:gd name="connsiteX16" fmla="*/ 1376186 w 1404187"/>
              <a:gd name="connsiteY16" fmla="*/ 549917 h 1673403"/>
              <a:gd name="connsiteX17" fmla="*/ 1385711 w 1404187"/>
              <a:gd name="connsiteY17" fmla="*/ 502292 h 1673403"/>
              <a:gd name="connsiteX18" fmla="*/ 1347611 w 1404187"/>
              <a:gd name="connsiteY18" fmla="*/ 480067 h 1673403"/>
              <a:gd name="connsiteX19" fmla="*/ 1315861 w 1404187"/>
              <a:gd name="connsiteY19" fmla="*/ 280042 h 1673403"/>
              <a:gd name="connsiteX20" fmla="*/ 1331736 w 1404187"/>
              <a:gd name="connsiteY20" fmla="*/ 187967 h 1673403"/>
              <a:gd name="connsiteX21" fmla="*/ 1217436 w 1404187"/>
              <a:gd name="connsiteY21" fmla="*/ 48267 h 1673403"/>
              <a:gd name="connsiteX22" fmla="*/ 1134886 w 1404187"/>
              <a:gd name="connsiteY22" fmla="*/ 57792 h 1673403"/>
              <a:gd name="connsiteX23" fmla="*/ 1074561 w 1404187"/>
              <a:gd name="connsiteY23" fmla="*/ 642 h 1673403"/>
              <a:gd name="connsiteX24" fmla="*/ 928511 w 1404187"/>
              <a:gd name="connsiteY24" fmla="*/ 26042 h 1673403"/>
              <a:gd name="connsiteX25" fmla="*/ 795161 w 1404187"/>
              <a:gd name="connsiteY25" fmla="*/ 10167 h 1673403"/>
              <a:gd name="connsiteX26" fmla="*/ 738011 w 1404187"/>
              <a:gd name="connsiteY26" fmla="*/ 51442 h 1673403"/>
              <a:gd name="connsiteX27" fmla="*/ 601486 w 1404187"/>
              <a:gd name="connsiteY27" fmla="*/ 76842 h 1673403"/>
              <a:gd name="connsiteX28" fmla="*/ 464961 w 1404187"/>
              <a:gd name="connsiteY28" fmla="*/ 241942 h 1673403"/>
              <a:gd name="connsiteX29" fmla="*/ 401461 w 1404187"/>
              <a:gd name="connsiteY29" fmla="*/ 422917 h 1673403"/>
              <a:gd name="connsiteX30" fmla="*/ 410986 w 1404187"/>
              <a:gd name="connsiteY30" fmla="*/ 559442 h 1673403"/>
              <a:gd name="connsiteX31" fmla="*/ 449086 w 1404187"/>
              <a:gd name="connsiteY31" fmla="*/ 654692 h 1673403"/>
              <a:gd name="connsiteX32" fmla="*/ 474486 w 1404187"/>
              <a:gd name="connsiteY32" fmla="*/ 762642 h 1673403"/>
              <a:gd name="connsiteX33" fmla="*/ 480836 w 1404187"/>
              <a:gd name="connsiteY33" fmla="*/ 895992 h 1673403"/>
              <a:gd name="connsiteX34" fmla="*/ 518936 w 1404187"/>
              <a:gd name="connsiteY34" fmla="*/ 937267 h 1673403"/>
              <a:gd name="connsiteX35" fmla="*/ 477661 w 1404187"/>
              <a:gd name="connsiteY35" fmla="*/ 984892 h 1673403"/>
              <a:gd name="connsiteX36" fmla="*/ 442736 w 1404187"/>
              <a:gd name="connsiteY36" fmla="*/ 981717 h 1673403"/>
              <a:gd name="connsiteX37" fmla="*/ 385586 w 1404187"/>
              <a:gd name="connsiteY37" fmla="*/ 1089667 h 1673403"/>
              <a:gd name="connsiteX38" fmla="*/ 131586 w 1404187"/>
              <a:gd name="connsiteY38" fmla="*/ 1362717 h 1673403"/>
              <a:gd name="connsiteX39" fmla="*/ 71261 w 1404187"/>
              <a:gd name="connsiteY39" fmla="*/ 1642117 h 1673403"/>
              <a:gd name="connsiteX0" fmla="*/ 71833 w 1402378"/>
              <a:gd name="connsiteY0" fmla="*/ 1623067 h 1663184"/>
              <a:gd name="connsiteX1" fmla="*/ 1142602 w 1402378"/>
              <a:gd name="connsiteY1" fmla="*/ 1638942 h 1663184"/>
              <a:gd name="connsiteX2" fmla="*/ 1015602 w 1402378"/>
              <a:gd name="connsiteY2" fmla="*/ 1394467 h 1663184"/>
              <a:gd name="connsiteX3" fmla="*/ 1060052 w 1402378"/>
              <a:gd name="connsiteY3" fmla="*/ 1130942 h 1663184"/>
              <a:gd name="connsiteX4" fmla="*/ 1218802 w 1402378"/>
              <a:gd name="connsiteY4" fmla="*/ 1172217 h 1663184"/>
              <a:gd name="connsiteX5" fmla="*/ 1263252 w 1402378"/>
              <a:gd name="connsiteY5" fmla="*/ 1064267 h 1663184"/>
              <a:gd name="connsiteX6" fmla="*/ 1241027 w 1402378"/>
              <a:gd name="connsiteY6" fmla="*/ 1035692 h 1663184"/>
              <a:gd name="connsiteX7" fmla="*/ 1266427 w 1402378"/>
              <a:gd name="connsiteY7" fmla="*/ 1000767 h 1663184"/>
              <a:gd name="connsiteX8" fmla="*/ 1279127 w 1402378"/>
              <a:gd name="connsiteY8" fmla="*/ 946792 h 1663184"/>
              <a:gd name="connsiteX9" fmla="*/ 1218802 w 1402378"/>
              <a:gd name="connsiteY9" fmla="*/ 946792 h 1663184"/>
              <a:gd name="connsiteX10" fmla="*/ 1237852 w 1402378"/>
              <a:gd name="connsiteY10" fmla="*/ 911867 h 1663184"/>
              <a:gd name="connsiteX11" fmla="*/ 1329927 w 1402378"/>
              <a:gd name="connsiteY11" fmla="*/ 889642 h 1663184"/>
              <a:gd name="connsiteX12" fmla="*/ 1336277 w 1402378"/>
              <a:gd name="connsiteY12" fmla="*/ 842017 h 1663184"/>
              <a:gd name="connsiteX13" fmla="*/ 1399777 w 1402378"/>
              <a:gd name="connsiteY13" fmla="*/ 807092 h 1663184"/>
              <a:gd name="connsiteX14" fmla="*/ 1383902 w 1402378"/>
              <a:gd name="connsiteY14" fmla="*/ 715017 h 1663184"/>
              <a:gd name="connsiteX15" fmla="*/ 1326752 w 1402378"/>
              <a:gd name="connsiteY15" fmla="*/ 591192 h 1663184"/>
              <a:gd name="connsiteX16" fmla="*/ 1374377 w 1402378"/>
              <a:gd name="connsiteY16" fmla="*/ 549917 h 1663184"/>
              <a:gd name="connsiteX17" fmla="*/ 1383902 w 1402378"/>
              <a:gd name="connsiteY17" fmla="*/ 502292 h 1663184"/>
              <a:gd name="connsiteX18" fmla="*/ 1345802 w 1402378"/>
              <a:gd name="connsiteY18" fmla="*/ 480067 h 1663184"/>
              <a:gd name="connsiteX19" fmla="*/ 1314052 w 1402378"/>
              <a:gd name="connsiteY19" fmla="*/ 280042 h 1663184"/>
              <a:gd name="connsiteX20" fmla="*/ 1329927 w 1402378"/>
              <a:gd name="connsiteY20" fmla="*/ 187967 h 1663184"/>
              <a:gd name="connsiteX21" fmla="*/ 1215627 w 1402378"/>
              <a:gd name="connsiteY21" fmla="*/ 48267 h 1663184"/>
              <a:gd name="connsiteX22" fmla="*/ 1133077 w 1402378"/>
              <a:gd name="connsiteY22" fmla="*/ 57792 h 1663184"/>
              <a:gd name="connsiteX23" fmla="*/ 1072752 w 1402378"/>
              <a:gd name="connsiteY23" fmla="*/ 642 h 1663184"/>
              <a:gd name="connsiteX24" fmla="*/ 926702 w 1402378"/>
              <a:gd name="connsiteY24" fmla="*/ 26042 h 1663184"/>
              <a:gd name="connsiteX25" fmla="*/ 793352 w 1402378"/>
              <a:gd name="connsiteY25" fmla="*/ 10167 h 1663184"/>
              <a:gd name="connsiteX26" fmla="*/ 736202 w 1402378"/>
              <a:gd name="connsiteY26" fmla="*/ 51442 h 1663184"/>
              <a:gd name="connsiteX27" fmla="*/ 599677 w 1402378"/>
              <a:gd name="connsiteY27" fmla="*/ 76842 h 1663184"/>
              <a:gd name="connsiteX28" fmla="*/ 463152 w 1402378"/>
              <a:gd name="connsiteY28" fmla="*/ 241942 h 1663184"/>
              <a:gd name="connsiteX29" fmla="*/ 399652 w 1402378"/>
              <a:gd name="connsiteY29" fmla="*/ 422917 h 1663184"/>
              <a:gd name="connsiteX30" fmla="*/ 409177 w 1402378"/>
              <a:gd name="connsiteY30" fmla="*/ 559442 h 1663184"/>
              <a:gd name="connsiteX31" fmla="*/ 447277 w 1402378"/>
              <a:gd name="connsiteY31" fmla="*/ 654692 h 1663184"/>
              <a:gd name="connsiteX32" fmla="*/ 472677 w 1402378"/>
              <a:gd name="connsiteY32" fmla="*/ 762642 h 1663184"/>
              <a:gd name="connsiteX33" fmla="*/ 479027 w 1402378"/>
              <a:gd name="connsiteY33" fmla="*/ 895992 h 1663184"/>
              <a:gd name="connsiteX34" fmla="*/ 517127 w 1402378"/>
              <a:gd name="connsiteY34" fmla="*/ 937267 h 1663184"/>
              <a:gd name="connsiteX35" fmla="*/ 475852 w 1402378"/>
              <a:gd name="connsiteY35" fmla="*/ 984892 h 1663184"/>
              <a:gd name="connsiteX36" fmla="*/ 440927 w 1402378"/>
              <a:gd name="connsiteY36" fmla="*/ 981717 h 1663184"/>
              <a:gd name="connsiteX37" fmla="*/ 383777 w 1402378"/>
              <a:gd name="connsiteY37" fmla="*/ 1089667 h 1663184"/>
              <a:gd name="connsiteX38" fmla="*/ 129777 w 1402378"/>
              <a:gd name="connsiteY38" fmla="*/ 1362717 h 1663184"/>
              <a:gd name="connsiteX39" fmla="*/ 71833 w 1402378"/>
              <a:gd name="connsiteY39" fmla="*/ 1623067 h 1663184"/>
              <a:gd name="connsiteX0" fmla="*/ 78163 w 1408708"/>
              <a:gd name="connsiteY0" fmla="*/ 1623067 h 1655666"/>
              <a:gd name="connsiteX1" fmla="*/ 1148932 w 1408708"/>
              <a:gd name="connsiteY1" fmla="*/ 1638942 h 1655666"/>
              <a:gd name="connsiteX2" fmla="*/ 1021932 w 1408708"/>
              <a:gd name="connsiteY2" fmla="*/ 1394467 h 1655666"/>
              <a:gd name="connsiteX3" fmla="*/ 1066382 w 1408708"/>
              <a:gd name="connsiteY3" fmla="*/ 1130942 h 1655666"/>
              <a:gd name="connsiteX4" fmla="*/ 1225132 w 1408708"/>
              <a:gd name="connsiteY4" fmla="*/ 1172217 h 1655666"/>
              <a:gd name="connsiteX5" fmla="*/ 1269582 w 1408708"/>
              <a:gd name="connsiteY5" fmla="*/ 1064267 h 1655666"/>
              <a:gd name="connsiteX6" fmla="*/ 1247357 w 1408708"/>
              <a:gd name="connsiteY6" fmla="*/ 1035692 h 1655666"/>
              <a:gd name="connsiteX7" fmla="*/ 1272757 w 1408708"/>
              <a:gd name="connsiteY7" fmla="*/ 1000767 h 1655666"/>
              <a:gd name="connsiteX8" fmla="*/ 1285457 w 1408708"/>
              <a:gd name="connsiteY8" fmla="*/ 946792 h 1655666"/>
              <a:gd name="connsiteX9" fmla="*/ 1225132 w 1408708"/>
              <a:gd name="connsiteY9" fmla="*/ 946792 h 1655666"/>
              <a:gd name="connsiteX10" fmla="*/ 1244182 w 1408708"/>
              <a:gd name="connsiteY10" fmla="*/ 911867 h 1655666"/>
              <a:gd name="connsiteX11" fmla="*/ 1336257 w 1408708"/>
              <a:gd name="connsiteY11" fmla="*/ 889642 h 1655666"/>
              <a:gd name="connsiteX12" fmla="*/ 1342607 w 1408708"/>
              <a:gd name="connsiteY12" fmla="*/ 842017 h 1655666"/>
              <a:gd name="connsiteX13" fmla="*/ 1406107 w 1408708"/>
              <a:gd name="connsiteY13" fmla="*/ 807092 h 1655666"/>
              <a:gd name="connsiteX14" fmla="*/ 1390232 w 1408708"/>
              <a:gd name="connsiteY14" fmla="*/ 715017 h 1655666"/>
              <a:gd name="connsiteX15" fmla="*/ 1333082 w 1408708"/>
              <a:gd name="connsiteY15" fmla="*/ 591192 h 1655666"/>
              <a:gd name="connsiteX16" fmla="*/ 1380707 w 1408708"/>
              <a:gd name="connsiteY16" fmla="*/ 549917 h 1655666"/>
              <a:gd name="connsiteX17" fmla="*/ 1390232 w 1408708"/>
              <a:gd name="connsiteY17" fmla="*/ 502292 h 1655666"/>
              <a:gd name="connsiteX18" fmla="*/ 1352132 w 1408708"/>
              <a:gd name="connsiteY18" fmla="*/ 480067 h 1655666"/>
              <a:gd name="connsiteX19" fmla="*/ 1320382 w 1408708"/>
              <a:gd name="connsiteY19" fmla="*/ 280042 h 1655666"/>
              <a:gd name="connsiteX20" fmla="*/ 1336257 w 1408708"/>
              <a:gd name="connsiteY20" fmla="*/ 187967 h 1655666"/>
              <a:gd name="connsiteX21" fmla="*/ 1221957 w 1408708"/>
              <a:gd name="connsiteY21" fmla="*/ 48267 h 1655666"/>
              <a:gd name="connsiteX22" fmla="*/ 1139407 w 1408708"/>
              <a:gd name="connsiteY22" fmla="*/ 57792 h 1655666"/>
              <a:gd name="connsiteX23" fmla="*/ 1079082 w 1408708"/>
              <a:gd name="connsiteY23" fmla="*/ 642 h 1655666"/>
              <a:gd name="connsiteX24" fmla="*/ 933032 w 1408708"/>
              <a:gd name="connsiteY24" fmla="*/ 26042 h 1655666"/>
              <a:gd name="connsiteX25" fmla="*/ 799682 w 1408708"/>
              <a:gd name="connsiteY25" fmla="*/ 10167 h 1655666"/>
              <a:gd name="connsiteX26" fmla="*/ 742532 w 1408708"/>
              <a:gd name="connsiteY26" fmla="*/ 51442 h 1655666"/>
              <a:gd name="connsiteX27" fmla="*/ 606007 w 1408708"/>
              <a:gd name="connsiteY27" fmla="*/ 76842 h 1655666"/>
              <a:gd name="connsiteX28" fmla="*/ 469482 w 1408708"/>
              <a:gd name="connsiteY28" fmla="*/ 241942 h 1655666"/>
              <a:gd name="connsiteX29" fmla="*/ 405982 w 1408708"/>
              <a:gd name="connsiteY29" fmla="*/ 422917 h 1655666"/>
              <a:gd name="connsiteX30" fmla="*/ 415507 w 1408708"/>
              <a:gd name="connsiteY30" fmla="*/ 559442 h 1655666"/>
              <a:gd name="connsiteX31" fmla="*/ 453607 w 1408708"/>
              <a:gd name="connsiteY31" fmla="*/ 654692 h 1655666"/>
              <a:gd name="connsiteX32" fmla="*/ 479007 w 1408708"/>
              <a:gd name="connsiteY32" fmla="*/ 762642 h 1655666"/>
              <a:gd name="connsiteX33" fmla="*/ 485357 w 1408708"/>
              <a:gd name="connsiteY33" fmla="*/ 895992 h 1655666"/>
              <a:gd name="connsiteX34" fmla="*/ 523457 w 1408708"/>
              <a:gd name="connsiteY34" fmla="*/ 937267 h 1655666"/>
              <a:gd name="connsiteX35" fmla="*/ 482182 w 1408708"/>
              <a:gd name="connsiteY35" fmla="*/ 984892 h 1655666"/>
              <a:gd name="connsiteX36" fmla="*/ 447257 w 1408708"/>
              <a:gd name="connsiteY36" fmla="*/ 981717 h 1655666"/>
              <a:gd name="connsiteX37" fmla="*/ 390107 w 1408708"/>
              <a:gd name="connsiteY37" fmla="*/ 1089667 h 1655666"/>
              <a:gd name="connsiteX38" fmla="*/ 136107 w 1408708"/>
              <a:gd name="connsiteY38" fmla="*/ 1362717 h 1655666"/>
              <a:gd name="connsiteX39" fmla="*/ 78163 w 1408708"/>
              <a:gd name="connsiteY39" fmla="*/ 1623067 h 1655666"/>
              <a:gd name="connsiteX0" fmla="*/ 52864 w 1383409"/>
              <a:gd name="connsiteY0" fmla="*/ 1623067 h 1654270"/>
              <a:gd name="connsiteX1" fmla="*/ 1123633 w 1383409"/>
              <a:gd name="connsiteY1" fmla="*/ 1638942 h 1654270"/>
              <a:gd name="connsiteX2" fmla="*/ 996633 w 1383409"/>
              <a:gd name="connsiteY2" fmla="*/ 1394467 h 1654270"/>
              <a:gd name="connsiteX3" fmla="*/ 1041083 w 1383409"/>
              <a:gd name="connsiteY3" fmla="*/ 1130942 h 1654270"/>
              <a:gd name="connsiteX4" fmla="*/ 1199833 w 1383409"/>
              <a:gd name="connsiteY4" fmla="*/ 1172217 h 1654270"/>
              <a:gd name="connsiteX5" fmla="*/ 1244283 w 1383409"/>
              <a:gd name="connsiteY5" fmla="*/ 1064267 h 1654270"/>
              <a:gd name="connsiteX6" fmla="*/ 1222058 w 1383409"/>
              <a:gd name="connsiteY6" fmla="*/ 1035692 h 1654270"/>
              <a:gd name="connsiteX7" fmla="*/ 1247458 w 1383409"/>
              <a:gd name="connsiteY7" fmla="*/ 1000767 h 1654270"/>
              <a:gd name="connsiteX8" fmla="*/ 1260158 w 1383409"/>
              <a:gd name="connsiteY8" fmla="*/ 946792 h 1654270"/>
              <a:gd name="connsiteX9" fmla="*/ 1199833 w 1383409"/>
              <a:gd name="connsiteY9" fmla="*/ 946792 h 1654270"/>
              <a:gd name="connsiteX10" fmla="*/ 1218883 w 1383409"/>
              <a:gd name="connsiteY10" fmla="*/ 911867 h 1654270"/>
              <a:gd name="connsiteX11" fmla="*/ 1310958 w 1383409"/>
              <a:gd name="connsiteY11" fmla="*/ 889642 h 1654270"/>
              <a:gd name="connsiteX12" fmla="*/ 1317308 w 1383409"/>
              <a:gd name="connsiteY12" fmla="*/ 842017 h 1654270"/>
              <a:gd name="connsiteX13" fmla="*/ 1380808 w 1383409"/>
              <a:gd name="connsiteY13" fmla="*/ 807092 h 1654270"/>
              <a:gd name="connsiteX14" fmla="*/ 1364933 w 1383409"/>
              <a:gd name="connsiteY14" fmla="*/ 715017 h 1654270"/>
              <a:gd name="connsiteX15" fmla="*/ 1307783 w 1383409"/>
              <a:gd name="connsiteY15" fmla="*/ 591192 h 1654270"/>
              <a:gd name="connsiteX16" fmla="*/ 1355408 w 1383409"/>
              <a:gd name="connsiteY16" fmla="*/ 549917 h 1654270"/>
              <a:gd name="connsiteX17" fmla="*/ 1364933 w 1383409"/>
              <a:gd name="connsiteY17" fmla="*/ 502292 h 1654270"/>
              <a:gd name="connsiteX18" fmla="*/ 1326833 w 1383409"/>
              <a:gd name="connsiteY18" fmla="*/ 480067 h 1654270"/>
              <a:gd name="connsiteX19" fmla="*/ 1295083 w 1383409"/>
              <a:gd name="connsiteY19" fmla="*/ 280042 h 1654270"/>
              <a:gd name="connsiteX20" fmla="*/ 1310958 w 1383409"/>
              <a:gd name="connsiteY20" fmla="*/ 187967 h 1654270"/>
              <a:gd name="connsiteX21" fmla="*/ 1196658 w 1383409"/>
              <a:gd name="connsiteY21" fmla="*/ 48267 h 1654270"/>
              <a:gd name="connsiteX22" fmla="*/ 1114108 w 1383409"/>
              <a:gd name="connsiteY22" fmla="*/ 57792 h 1654270"/>
              <a:gd name="connsiteX23" fmla="*/ 1053783 w 1383409"/>
              <a:gd name="connsiteY23" fmla="*/ 642 h 1654270"/>
              <a:gd name="connsiteX24" fmla="*/ 907733 w 1383409"/>
              <a:gd name="connsiteY24" fmla="*/ 26042 h 1654270"/>
              <a:gd name="connsiteX25" fmla="*/ 774383 w 1383409"/>
              <a:gd name="connsiteY25" fmla="*/ 10167 h 1654270"/>
              <a:gd name="connsiteX26" fmla="*/ 717233 w 1383409"/>
              <a:gd name="connsiteY26" fmla="*/ 51442 h 1654270"/>
              <a:gd name="connsiteX27" fmla="*/ 580708 w 1383409"/>
              <a:gd name="connsiteY27" fmla="*/ 76842 h 1654270"/>
              <a:gd name="connsiteX28" fmla="*/ 444183 w 1383409"/>
              <a:gd name="connsiteY28" fmla="*/ 241942 h 1654270"/>
              <a:gd name="connsiteX29" fmla="*/ 380683 w 1383409"/>
              <a:gd name="connsiteY29" fmla="*/ 422917 h 1654270"/>
              <a:gd name="connsiteX30" fmla="*/ 390208 w 1383409"/>
              <a:gd name="connsiteY30" fmla="*/ 559442 h 1654270"/>
              <a:gd name="connsiteX31" fmla="*/ 428308 w 1383409"/>
              <a:gd name="connsiteY31" fmla="*/ 654692 h 1654270"/>
              <a:gd name="connsiteX32" fmla="*/ 453708 w 1383409"/>
              <a:gd name="connsiteY32" fmla="*/ 762642 h 1654270"/>
              <a:gd name="connsiteX33" fmla="*/ 460058 w 1383409"/>
              <a:gd name="connsiteY33" fmla="*/ 895992 h 1654270"/>
              <a:gd name="connsiteX34" fmla="*/ 498158 w 1383409"/>
              <a:gd name="connsiteY34" fmla="*/ 937267 h 1654270"/>
              <a:gd name="connsiteX35" fmla="*/ 456883 w 1383409"/>
              <a:gd name="connsiteY35" fmla="*/ 984892 h 1654270"/>
              <a:gd name="connsiteX36" fmla="*/ 421958 w 1383409"/>
              <a:gd name="connsiteY36" fmla="*/ 981717 h 1654270"/>
              <a:gd name="connsiteX37" fmla="*/ 364808 w 1383409"/>
              <a:gd name="connsiteY37" fmla="*/ 1089667 h 1654270"/>
              <a:gd name="connsiteX38" fmla="*/ 110808 w 1383409"/>
              <a:gd name="connsiteY38" fmla="*/ 1362717 h 1654270"/>
              <a:gd name="connsiteX39" fmla="*/ 52864 w 1383409"/>
              <a:gd name="connsiteY39" fmla="*/ 1623067 h 1654270"/>
              <a:gd name="connsiteX0" fmla="*/ 52864 w 1383409"/>
              <a:gd name="connsiteY0" fmla="*/ 1623067 h 1654270"/>
              <a:gd name="connsiteX1" fmla="*/ 1123633 w 1383409"/>
              <a:gd name="connsiteY1" fmla="*/ 1638942 h 1654270"/>
              <a:gd name="connsiteX2" fmla="*/ 996633 w 1383409"/>
              <a:gd name="connsiteY2" fmla="*/ 1394467 h 1654270"/>
              <a:gd name="connsiteX3" fmla="*/ 1041083 w 1383409"/>
              <a:gd name="connsiteY3" fmla="*/ 1130942 h 1654270"/>
              <a:gd name="connsiteX4" fmla="*/ 1199833 w 1383409"/>
              <a:gd name="connsiteY4" fmla="*/ 1172217 h 1654270"/>
              <a:gd name="connsiteX5" fmla="*/ 1244283 w 1383409"/>
              <a:gd name="connsiteY5" fmla="*/ 1064267 h 1654270"/>
              <a:gd name="connsiteX6" fmla="*/ 1222058 w 1383409"/>
              <a:gd name="connsiteY6" fmla="*/ 1035692 h 1654270"/>
              <a:gd name="connsiteX7" fmla="*/ 1247458 w 1383409"/>
              <a:gd name="connsiteY7" fmla="*/ 1000767 h 1654270"/>
              <a:gd name="connsiteX8" fmla="*/ 1260158 w 1383409"/>
              <a:gd name="connsiteY8" fmla="*/ 946792 h 1654270"/>
              <a:gd name="connsiteX9" fmla="*/ 1199833 w 1383409"/>
              <a:gd name="connsiteY9" fmla="*/ 946792 h 1654270"/>
              <a:gd name="connsiteX10" fmla="*/ 1218883 w 1383409"/>
              <a:gd name="connsiteY10" fmla="*/ 911867 h 1654270"/>
              <a:gd name="connsiteX11" fmla="*/ 1310958 w 1383409"/>
              <a:gd name="connsiteY11" fmla="*/ 889642 h 1654270"/>
              <a:gd name="connsiteX12" fmla="*/ 1317308 w 1383409"/>
              <a:gd name="connsiteY12" fmla="*/ 842017 h 1654270"/>
              <a:gd name="connsiteX13" fmla="*/ 1380808 w 1383409"/>
              <a:gd name="connsiteY13" fmla="*/ 807092 h 1654270"/>
              <a:gd name="connsiteX14" fmla="*/ 1364933 w 1383409"/>
              <a:gd name="connsiteY14" fmla="*/ 715017 h 1654270"/>
              <a:gd name="connsiteX15" fmla="*/ 1307783 w 1383409"/>
              <a:gd name="connsiteY15" fmla="*/ 591192 h 1654270"/>
              <a:gd name="connsiteX16" fmla="*/ 1355408 w 1383409"/>
              <a:gd name="connsiteY16" fmla="*/ 549917 h 1654270"/>
              <a:gd name="connsiteX17" fmla="*/ 1364933 w 1383409"/>
              <a:gd name="connsiteY17" fmla="*/ 502292 h 1654270"/>
              <a:gd name="connsiteX18" fmla="*/ 1326833 w 1383409"/>
              <a:gd name="connsiteY18" fmla="*/ 480067 h 1654270"/>
              <a:gd name="connsiteX19" fmla="*/ 1295083 w 1383409"/>
              <a:gd name="connsiteY19" fmla="*/ 280042 h 1654270"/>
              <a:gd name="connsiteX20" fmla="*/ 1310958 w 1383409"/>
              <a:gd name="connsiteY20" fmla="*/ 187967 h 1654270"/>
              <a:gd name="connsiteX21" fmla="*/ 1196658 w 1383409"/>
              <a:gd name="connsiteY21" fmla="*/ 48267 h 1654270"/>
              <a:gd name="connsiteX22" fmla="*/ 1114108 w 1383409"/>
              <a:gd name="connsiteY22" fmla="*/ 57792 h 1654270"/>
              <a:gd name="connsiteX23" fmla="*/ 1053783 w 1383409"/>
              <a:gd name="connsiteY23" fmla="*/ 642 h 1654270"/>
              <a:gd name="connsiteX24" fmla="*/ 907733 w 1383409"/>
              <a:gd name="connsiteY24" fmla="*/ 26042 h 1654270"/>
              <a:gd name="connsiteX25" fmla="*/ 774383 w 1383409"/>
              <a:gd name="connsiteY25" fmla="*/ 10167 h 1654270"/>
              <a:gd name="connsiteX26" fmla="*/ 717233 w 1383409"/>
              <a:gd name="connsiteY26" fmla="*/ 51442 h 1654270"/>
              <a:gd name="connsiteX27" fmla="*/ 580708 w 1383409"/>
              <a:gd name="connsiteY27" fmla="*/ 76842 h 1654270"/>
              <a:gd name="connsiteX28" fmla="*/ 444183 w 1383409"/>
              <a:gd name="connsiteY28" fmla="*/ 241942 h 1654270"/>
              <a:gd name="connsiteX29" fmla="*/ 380683 w 1383409"/>
              <a:gd name="connsiteY29" fmla="*/ 422917 h 1654270"/>
              <a:gd name="connsiteX30" fmla="*/ 390208 w 1383409"/>
              <a:gd name="connsiteY30" fmla="*/ 559442 h 1654270"/>
              <a:gd name="connsiteX31" fmla="*/ 428308 w 1383409"/>
              <a:gd name="connsiteY31" fmla="*/ 654692 h 1654270"/>
              <a:gd name="connsiteX32" fmla="*/ 453708 w 1383409"/>
              <a:gd name="connsiteY32" fmla="*/ 762642 h 1654270"/>
              <a:gd name="connsiteX33" fmla="*/ 460058 w 1383409"/>
              <a:gd name="connsiteY33" fmla="*/ 895992 h 1654270"/>
              <a:gd name="connsiteX34" fmla="*/ 498158 w 1383409"/>
              <a:gd name="connsiteY34" fmla="*/ 937267 h 1654270"/>
              <a:gd name="connsiteX35" fmla="*/ 456883 w 1383409"/>
              <a:gd name="connsiteY35" fmla="*/ 984892 h 1654270"/>
              <a:gd name="connsiteX36" fmla="*/ 421958 w 1383409"/>
              <a:gd name="connsiteY36" fmla="*/ 981717 h 1654270"/>
              <a:gd name="connsiteX37" fmla="*/ 364808 w 1383409"/>
              <a:gd name="connsiteY37" fmla="*/ 1089667 h 1654270"/>
              <a:gd name="connsiteX38" fmla="*/ 110808 w 1383409"/>
              <a:gd name="connsiteY38" fmla="*/ 1362717 h 1654270"/>
              <a:gd name="connsiteX39" fmla="*/ 52864 w 1383409"/>
              <a:gd name="connsiteY39" fmla="*/ 1623067 h 1654270"/>
              <a:gd name="connsiteX0" fmla="*/ 939 w 1331484"/>
              <a:gd name="connsiteY0" fmla="*/ 1623067 h 1654270"/>
              <a:gd name="connsiteX1" fmla="*/ 1071708 w 1331484"/>
              <a:gd name="connsiteY1" fmla="*/ 1638942 h 1654270"/>
              <a:gd name="connsiteX2" fmla="*/ 944708 w 1331484"/>
              <a:gd name="connsiteY2" fmla="*/ 1394467 h 1654270"/>
              <a:gd name="connsiteX3" fmla="*/ 989158 w 1331484"/>
              <a:gd name="connsiteY3" fmla="*/ 1130942 h 1654270"/>
              <a:gd name="connsiteX4" fmla="*/ 1147908 w 1331484"/>
              <a:gd name="connsiteY4" fmla="*/ 1172217 h 1654270"/>
              <a:gd name="connsiteX5" fmla="*/ 1192358 w 1331484"/>
              <a:gd name="connsiteY5" fmla="*/ 1064267 h 1654270"/>
              <a:gd name="connsiteX6" fmla="*/ 1170133 w 1331484"/>
              <a:gd name="connsiteY6" fmla="*/ 1035692 h 1654270"/>
              <a:gd name="connsiteX7" fmla="*/ 1195533 w 1331484"/>
              <a:gd name="connsiteY7" fmla="*/ 1000767 h 1654270"/>
              <a:gd name="connsiteX8" fmla="*/ 1208233 w 1331484"/>
              <a:gd name="connsiteY8" fmla="*/ 946792 h 1654270"/>
              <a:gd name="connsiteX9" fmla="*/ 1147908 w 1331484"/>
              <a:gd name="connsiteY9" fmla="*/ 946792 h 1654270"/>
              <a:gd name="connsiteX10" fmla="*/ 1166958 w 1331484"/>
              <a:gd name="connsiteY10" fmla="*/ 911867 h 1654270"/>
              <a:gd name="connsiteX11" fmla="*/ 1259033 w 1331484"/>
              <a:gd name="connsiteY11" fmla="*/ 889642 h 1654270"/>
              <a:gd name="connsiteX12" fmla="*/ 1265383 w 1331484"/>
              <a:gd name="connsiteY12" fmla="*/ 842017 h 1654270"/>
              <a:gd name="connsiteX13" fmla="*/ 1328883 w 1331484"/>
              <a:gd name="connsiteY13" fmla="*/ 807092 h 1654270"/>
              <a:gd name="connsiteX14" fmla="*/ 1313008 w 1331484"/>
              <a:gd name="connsiteY14" fmla="*/ 715017 h 1654270"/>
              <a:gd name="connsiteX15" fmla="*/ 1255858 w 1331484"/>
              <a:gd name="connsiteY15" fmla="*/ 591192 h 1654270"/>
              <a:gd name="connsiteX16" fmla="*/ 1303483 w 1331484"/>
              <a:gd name="connsiteY16" fmla="*/ 549917 h 1654270"/>
              <a:gd name="connsiteX17" fmla="*/ 1313008 w 1331484"/>
              <a:gd name="connsiteY17" fmla="*/ 502292 h 1654270"/>
              <a:gd name="connsiteX18" fmla="*/ 1274908 w 1331484"/>
              <a:gd name="connsiteY18" fmla="*/ 480067 h 1654270"/>
              <a:gd name="connsiteX19" fmla="*/ 1243158 w 1331484"/>
              <a:gd name="connsiteY19" fmla="*/ 280042 h 1654270"/>
              <a:gd name="connsiteX20" fmla="*/ 1259033 w 1331484"/>
              <a:gd name="connsiteY20" fmla="*/ 187967 h 1654270"/>
              <a:gd name="connsiteX21" fmla="*/ 1144733 w 1331484"/>
              <a:gd name="connsiteY21" fmla="*/ 48267 h 1654270"/>
              <a:gd name="connsiteX22" fmla="*/ 1062183 w 1331484"/>
              <a:gd name="connsiteY22" fmla="*/ 57792 h 1654270"/>
              <a:gd name="connsiteX23" fmla="*/ 1001858 w 1331484"/>
              <a:gd name="connsiteY23" fmla="*/ 642 h 1654270"/>
              <a:gd name="connsiteX24" fmla="*/ 855808 w 1331484"/>
              <a:gd name="connsiteY24" fmla="*/ 26042 h 1654270"/>
              <a:gd name="connsiteX25" fmla="*/ 722458 w 1331484"/>
              <a:gd name="connsiteY25" fmla="*/ 10167 h 1654270"/>
              <a:gd name="connsiteX26" fmla="*/ 665308 w 1331484"/>
              <a:gd name="connsiteY26" fmla="*/ 51442 h 1654270"/>
              <a:gd name="connsiteX27" fmla="*/ 528783 w 1331484"/>
              <a:gd name="connsiteY27" fmla="*/ 76842 h 1654270"/>
              <a:gd name="connsiteX28" fmla="*/ 392258 w 1331484"/>
              <a:gd name="connsiteY28" fmla="*/ 241942 h 1654270"/>
              <a:gd name="connsiteX29" fmla="*/ 328758 w 1331484"/>
              <a:gd name="connsiteY29" fmla="*/ 422917 h 1654270"/>
              <a:gd name="connsiteX30" fmla="*/ 338283 w 1331484"/>
              <a:gd name="connsiteY30" fmla="*/ 559442 h 1654270"/>
              <a:gd name="connsiteX31" fmla="*/ 376383 w 1331484"/>
              <a:gd name="connsiteY31" fmla="*/ 654692 h 1654270"/>
              <a:gd name="connsiteX32" fmla="*/ 401783 w 1331484"/>
              <a:gd name="connsiteY32" fmla="*/ 762642 h 1654270"/>
              <a:gd name="connsiteX33" fmla="*/ 408133 w 1331484"/>
              <a:gd name="connsiteY33" fmla="*/ 895992 h 1654270"/>
              <a:gd name="connsiteX34" fmla="*/ 446233 w 1331484"/>
              <a:gd name="connsiteY34" fmla="*/ 937267 h 1654270"/>
              <a:gd name="connsiteX35" fmla="*/ 404958 w 1331484"/>
              <a:gd name="connsiteY35" fmla="*/ 984892 h 1654270"/>
              <a:gd name="connsiteX36" fmla="*/ 370033 w 1331484"/>
              <a:gd name="connsiteY36" fmla="*/ 981717 h 1654270"/>
              <a:gd name="connsiteX37" fmla="*/ 312883 w 1331484"/>
              <a:gd name="connsiteY37" fmla="*/ 1089667 h 1654270"/>
              <a:gd name="connsiteX38" fmla="*/ 58883 w 1331484"/>
              <a:gd name="connsiteY38" fmla="*/ 1362717 h 1654270"/>
              <a:gd name="connsiteX39" fmla="*/ 939 w 1331484"/>
              <a:gd name="connsiteY39" fmla="*/ 1623067 h 1654270"/>
              <a:gd name="connsiteX0" fmla="*/ 939 w 1331484"/>
              <a:gd name="connsiteY0" fmla="*/ 1623067 h 1654270"/>
              <a:gd name="connsiteX1" fmla="*/ 1071708 w 1331484"/>
              <a:gd name="connsiteY1" fmla="*/ 1638942 h 1654270"/>
              <a:gd name="connsiteX2" fmla="*/ 944708 w 1331484"/>
              <a:gd name="connsiteY2" fmla="*/ 1394467 h 1654270"/>
              <a:gd name="connsiteX3" fmla="*/ 989158 w 1331484"/>
              <a:gd name="connsiteY3" fmla="*/ 1130942 h 1654270"/>
              <a:gd name="connsiteX4" fmla="*/ 1147908 w 1331484"/>
              <a:gd name="connsiteY4" fmla="*/ 1172217 h 1654270"/>
              <a:gd name="connsiteX5" fmla="*/ 1192358 w 1331484"/>
              <a:gd name="connsiteY5" fmla="*/ 1064267 h 1654270"/>
              <a:gd name="connsiteX6" fmla="*/ 1170133 w 1331484"/>
              <a:gd name="connsiteY6" fmla="*/ 1035692 h 1654270"/>
              <a:gd name="connsiteX7" fmla="*/ 1195533 w 1331484"/>
              <a:gd name="connsiteY7" fmla="*/ 1000767 h 1654270"/>
              <a:gd name="connsiteX8" fmla="*/ 1208233 w 1331484"/>
              <a:gd name="connsiteY8" fmla="*/ 946792 h 1654270"/>
              <a:gd name="connsiteX9" fmla="*/ 1147908 w 1331484"/>
              <a:gd name="connsiteY9" fmla="*/ 946792 h 1654270"/>
              <a:gd name="connsiteX10" fmla="*/ 1166958 w 1331484"/>
              <a:gd name="connsiteY10" fmla="*/ 911867 h 1654270"/>
              <a:gd name="connsiteX11" fmla="*/ 1259033 w 1331484"/>
              <a:gd name="connsiteY11" fmla="*/ 889642 h 1654270"/>
              <a:gd name="connsiteX12" fmla="*/ 1265383 w 1331484"/>
              <a:gd name="connsiteY12" fmla="*/ 842017 h 1654270"/>
              <a:gd name="connsiteX13" fmla="*/ 1328883 w 1331484"/>
              <a:gd name="connsiteY13" fmla="*/ 807092 h 1654270"/>
              <a:gd name="connsiteX14" fmla="*/ 1313008 w 1331484"/>
              <a:gd name="connsiteY14" fmla="*/ 715017 h 1654270"/>
              <a:gd name="connsiteX15" fmla="*/ 1255858 w 1331484"/>
              <a:gd name="connsiteY15" fmla="*/ 591192 h 1654270"/>
              <a:gd name="connsiteX16" fmla="*/ 1303483 w 1331484"/>
              <a:gd name="connsiteY16" fmla="*/ 549917 h 1654270"/>
              <a:gd name="connsiteX17" fmla="*/ 1313008 w 1331484"/>
              <a:gd name="connsiteY17" fmla="*/ 502292 h 1654270"/>
              <a:gd name="connsiteX18" fmla="*/ 1274908 w 1331484"/>
              <a:gd name="connsiteY18" fmla="*/ 480067 h 1654270"/>
              <a:gd name="connsiteX19" fmla="*/ 1243158 w 1331484"/>
              <a:gd name="connsiteY19" fmla="*/ 280042 h 1654270"/>
              <a:gd name="connsiteX20" fmla="*/ 1259033 w 1331484"/>
              <a:gd name="connsiteY20" fmla="*/ 187967 h 1654270"/>
              <a:gd name="connsiteX21" fmla="*/ 1144733 w 1331484"/>
              <a:gd name="connsiteY21" fmla="*/ 48267 h 1654270"/>
              <a:gd name="connsiteX22" fmla="*/ 1062183 w 1331484"/>
              <a:gd name="connsiteY22" fmla="*/ 57792 h 1654270"/>
              <a:gd name="connsiteX23" fmla="*/ 1001858 w 1331484"/>
              <a:gd name="connsiteY23" fmla="*/ 642 h 1654270"/>
              <a:gd name="connsiteX24" fmla="*/ 855808 w 1331484"/>
              <a:gd name="connsiteY24" fmla="*/ 26042 h 1654270"/>
              <a:gd name="connsiteX25" fmla="*/ 722458 w 1331484"/>
              <a:gd name="connsiteY25" fmla="*/ 10167 h 1654270"/>
              <a:gd name="connsiteX26" fmla="*/ 665308 w 1331484"/>
              <a:gd name="connsiteY26" fmla="*/ 51442 h 1654270"/>
              <a:gd name="connsiteX27" fmla="*/ 528783 w 1331484"/>
              <a:gd name="connsiteY27" fmla="*/ 76842 h 1654270"/>
              <a:gd name="connsiteX28" fmla="*/ 392258 w 1331484"/>
              <a:gd name="connsiteY28" fmla="*/ 241942 h 1654270"/>
              <a:gd name="connsiteX29" fmla="*/ 328758 w 1331484"/>
              <a:gd name="connsiteY29" fmla="*/ 422917 h 1654270"/>
              <a:gd name="connsiteX30" fmla="*/ 338283 w 1331484"/>
              <a:gd name="connsiteY30" fmla="*/ 559442 h 1654270"/>
              <a:gd name="connsiteX31" fmla="*/ 376383 w 1331484"/>
              <a:gd name="connsiteY31" fmla="*/ 654692 h 1654270"/>
              <a:gd name="connsiteX32" fmla="*/ 401783 w 1331484"/>
              <a:gd name="connsiteY32" fmla="*/ 762642 h 1654270"/>
              <a:gd name="connsiteX33" fmla="*/ 408133 w 1331484"/>
              <a:gd name="connsiteY33" fmla="*/ 895992 h 1654270"/>
              <a:gd name="connsiteX34" fmla="*/ 446233 w 1331484"/>
              <a:gd name="connsiteY34" fmla="*/ 937267 h 1654270"/>
              <a:gd name="connsiteX35" fmla="*/ 404958 w 1331484"/>
              <a:gd name="connsiteY35" fmla="*/ 984892 h 1654270"/>
              <a:gd name="connsiteX36" fmla="*/ 370033 w 1331484"/>
              <a:gd name="connsiteY36" fmla="*/ 981717 h 1654270"/>
              <a:gd name="connsiteX37" fmla="*/ 312883 w 1331484"/>
              <a:gd name="connsiteY37" fmla="*/ 1089667 h 1654270"/>
              <a:gd name="connsiteX38" fmla="*/ 58883 w 1331484"/>
              <a:gd name="connsiteY38" fmla="*/ 1362717 h 1654270"/>
              <a:gd name="connsiteX39" fmla="*/ 939 w 1331484"/>
              <a:gd name="connsiteY39" fmla="*/ 1623067 h 1654270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89158 w 1331484"/>
              <a:gd name="connsiteY3" fmla="*/ 1130942 h 1640137"/>
              <a:gd name="connsiteX4" fmla="*/ 1147908 w 1331484"/>
              <a:gd name="connsiteY4" fmla="*/ 1172217 h 1640137"/>
              <a:gd name="connsiteX5" fmla="*/ 1192358 w 1331484"/>
              <a:gd name="connsiteY5" fmla="*/ 1064267 h 1640137"/>
              <a:gd name="connsiteX6" fmla="*/ 1170133 w 1331484"/>
              <a:gd name="connsiteY6" fmla="*/ 1035692 h 1640137"/>
              <a:gd name="connsiteX7" fmla="*/ 1195533 w 1331484"/>
              <a:gd name="connsiteY7" fmla="*/ 1000767 h 1640137"/>
              <a:gd name="connsiteX8" fmla="*/ 1208233 w 1331484"/>
              <a:gd name="connsiteY8" fmla="*/ 946792 h 1640137"/>
              <a:gd name="connsiteX9" fmla="*/ 1147908 w 1331484"/>
              <a:gd name="connsiteY9" fmla="*/ 946792 h 1640137"/>
              <a:gd name="connsiteX10" fmla="*/ 1166958 w 1331484"/>
              <a:gd name="connsiteY10" fmla="*/ 911867 h 1640137"/>
              <a:gd name="connsiteX11" fmla="*/ 1259033 w 1331484"/>
              <a:gd name="connsiteY11" fmla="*/ 889642 h 1640137"/>
              <a:gd name="connsiteX12" fmla="*/ 1265383 w 1331484"/>
              <a:gd name="connsiteY12" fmla="*/ 842017 h 1640137"/>
              <a:gd name="connsiteX13" fmla="*/ 1328883 w 1331484"/>
              <a:gd name="connsiteY13" fmla="*/ 807092 h 1640137"/>
              <a:gd name="connsiteX14" fmla="*/ 1313008 w 1331484"/>
              <a:gd name="connsiteY14" fmla="*/ 715017 h 1640137"/>
              <a:gd name="connsiteX15" fmla="*/ 1255858 w 1331484"/>
              <a:gd name="connsiteY15" fmla="*/ 591192 h 1640137"/>
              <a:gd name="connsiteX16" fmla="*/ 1303483 w 1331484"/>
              <a:gd name="connsiteY16" fmla="*/ 549917 h 1640137"/>
              <a:gd name="connsiteX17" fmla="*/ 1313008 w 1331484"/>
              <a:gd name="connsiteY17" fmla="*/ 502292 h 1640137"/>
              <a:gd name="connsiteX18" fmla="*/ 1274908 w 1331484"/>
              <a:gd name="connsiteY18" fmla="*/ 480067 h 1640137"/>
              <a:gd name="connsiteX19" fmla="*/ 1243158 w 1331484"/>
              <a:gd name="connsiteY19" fmla="*/ 280042 h 1640137"/>
              <a:gd name="connsiteX20" fmla="*/ 1259033 w 1331484"/>
              <a:gd name="connsiteY20" fmla="*/ 187967 h 1640137"/>
              <a:gd name="connsiteX21" fmla="*/ 1144733 w 1331484"/>
              <a:gd name="connsiteY21" fmla="*/ 48267 h 1640137"/>
              <a:gd name="connsiteX22" fmla="*/ 1062183 w 1331484"/>
              <a:gd name="connsiteY22" fmla="*/ 57792 h 1640137"/>
              <a:gd name="connsiteX23" fmla="*/ 1001858 w 1331484"/>
              <a:gd name="connsiteY23" fmla="*/ 642 h 1640137"/>
              <a:gd name="connsiteX24" fmla="*/ 855808 w 1331484"/>
              <a:gd name="connsiteY24" fmla="*/ 26042 h 1640137"/>
              <a:gd name="connsiteX25" fmla="*/ 722458 w 1331484"/>
              <a:gd name="connsiteY25" fmla="*/ 10167 h 1640137"/>
              <a:gd name="connsiteX26" fmla="*/ 665308 w 1331484"/>
              <a:gd name="connsiteY26" fmla="*/ 51442 h 1640137"/>
              <a:gd name="connsiteX27" fmla="*/ 528783 w 1331484"/>
              <a:gd name="connsiteY27" fmla="*/ 76842 h 1640137"/>
              <a:gd name="connsiteX28" fmla="*/ 392258 w 1331484"/>
              <a:gd name="connsiteY28" fmla="*/ 241942 h 1640137"/>
              <a:gd name="connsiteX29" fmla="*/ 328758 w 1331484"/>
              <a:gd name="connsiteY29" fmla="*/ 422917 h 1640137"/>
              <a:gd name="connsiteX30" fmla="*/ 338283 w 1331484"/>
              <a:gd name="connsiteY30" fmla="*/ 559442 h 1640137"/>
              <a:gd name="connsiteX31" fmla="*/ 376383 w 1331484"/>
              <a:gd name="connsiteY31" fmla="*/ 654692 h 1640137"/>
              <a:gd name="connsiteX32" fmla="*/ 401783 w 1331484"/>
              <a:gd name="connsiteY32" fmla="*/ 762642 h 1640137"/>
              <a:gd name="connsiteX33" fmla="*/ 408133 w 1331484"/>
              <a:gd name="connsiteY33" fmla="*/ 895992 h 1640137"/>
              <a:gd name="connsiteX34" fmla="*/ 446233 w 1331484"/>
              <a:gd name="connsiteY34" fmla="*/ 937267 h 1640137"/>
              <a:gd name="connsiteX35" fmla="*/ 404958 w 1331484"/>
              <a:gd name="connsiteY35" fmla="*/ 984892 h 1640137"/>
              <a:gd name="connsiteX36" fmla="*/ 370033 w 1331484"/>
              <a:gd name="connsiteY36" fmla="*/ 981717 h 1640137"/>
              <a:gd name="connsiteX37" fmla="*/ 312883 w 1331484"/>
              <a:gd name="connsiteY37" fmla="*/ 1089667 h 1640137"/>
              <a:gd name="connsiteX38" fmla="*/ 58883 w 1331484"/>
              <a:gd name="connsiteY38" fmla="*/ 1362717 h 1640137"/>
              <a:gd name="connsiteX39" fmla="*/ 939 w 1331484"/>
              <a:gd name="connsiteY39" fmla="*/ 1623067 h 1640137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89158 w 1331484"/>
              <a:gd name="connsiteY3" fmla="*/ 1130942 h 1640137"/>
              <a:gd name="connsiteX4" fmla="*/ 1147908 w 1331484"/>
              <a:gd name="connsiteY4" fmla="*/ 1172217 h 1640137"/>
              <a:gd name="connsiteX5" fmla="*/ 1192358 w 1331484"/>
              <a:gd name="connsiteY5" fmla="*/ 1064267 h 1640137"/>
              <a:gd name="connsiteX6" fmla="*/ 1170133 w 1331484"/>
              <a:gd name="connsiteY6" fmla="*/ 1035692 h 1640137"/>
              <a:gd name="connsiteX7" fmla="*/ 1195533 w 1331484"/>
              <a:gd name="connsiteY7" fmla="*/ 1000767 h 1640137"/>
              <a:gd name="connsiteX8" fmla="*/ 1208233 w 1331484"/>
              <a:gd name="connsiteY8" fmla="*/ 946792 h 1640137"/>
              <a:gd name="connsiteX9" fmla="*/ 1147908 w 1331484"/>
              <a:gd name="connsiteY9" fmla="*/ 946792 h 1640137"/>
              <a:gd name="connsiteX10" fmla="*/ 1166958 w 1331484"/>
              <a:gd name="connsiteY10" fmla="*/ 911867 h 1640137"/>
              <a:gd name="connsiteX11" fmla="*/ 1259033 w 1331484"/>
              <a:gd name="connsiteY11" fmla="*/ 889642 h 1640137"/>
              <a:gd name="connsiteX12" fmla="*/ 1265383 w 1331484"/>
              <a:gd name="connsiteY12" fmla="*/ 842017 h 1640137"/>
              <a:gd name="connsiteX13" fmla="*/ 1328883 w 1331484"/>
              <a:gd name="connsiteY13" fmla="*/ 807092 h 1640137"/>
              <a:gd name="connsiteX14" fmla="*/ 1313008 w 1331484"/>
              <a:gd name="connsiteY14" fmla="*/ 715017 h 1640137"/>
              <a:gd name="connsiteX15" fmla="*/ 1255858 w 1331484"/>
              <a:gd name="connsiteY15" fmla="*/ 591192 h 1640137"/>
              <a:gd name="connsiteX16" fmla="*/ 1303483 w 1331484"/>
              <a:gd name="connsiteY16" fmla="*/ 549917 h 1640137"/>
              <a:gd name="connsiteX17" fmla="*/ 1313008 w 1331484"/>
              <a:gd name="connsiteY17" fmla="*/ 502292 h 1640137"/>
              <a:gd name="connsiteX18" fmla="*/ 1274908 w 1331484"/>
              <a:gd name="connsiteY18" fmla="*/ 480067 h 1640137"/>
              <a:gd name="connsiteX19" fmla="*/ 1243158 w 1331484"/>
              <a:gd name="connsiteY19" fmla="*/ 280042 h 1640137"/>
              <a:gd name="connsiteX20" fmla="*/ 1259033 w 1331484"/>
              <a:gd name="connsiteY20" fmla="*/ 187967 h 1640137"/>
              <a:gd name="connsiteX21" fmla="*/ 1144733 w 1331484"/>
              <a:gd name="connsiteY21" fmla="*/ 48267 h 1640137"/>
              <a:gd name="connsiteX22" fmla="*/ 1062183 w 1331484"/>
              <a:gd name="connsiteY22" fmla="*/ 57792 h 1640137"/>
              <a:gd name="connsiteX23" fmla="*/ 1001858 w 1331484"/>
              <a:gd name="connsiteY23" fmla="*/ 642 h 1640137"/>
              <a:gd name="connsiteX24" fmla="*/ 855808 w 1331484"/>
              <a:gd name="connsiteY24" fmla="*/ 26042 h 1640137"/>
              <a:gd name="connsiteX25" fmla="*/ 722458 w 1331484"/>
              <a:gd name="connsiteY25" fmla="*/ 10167 h 1640137"/>
              <a:gd name="connsiteX26" fmla="*/ 665308 w 1331484"/>
              <a:gd name="connsiteY26" fmla="*/ 51442 h 1640137"/>
              <a:gd name="connsiteX27" fmla="*/ 528783 w 1331484"/>
              <a:gd name="connsiteY27" fmla="*/ 76842 h 1640137"/>
              <a:gd name="connsiteX28" fmla="*/ 392258 w 1331484"/>
              <a:gd name="connsiteY28" fmla="*/ 241942 h 1640137"/>
              <a:gd name="connsiteX29" fmla="*/ 328758 w 1331484"/>
              <a:gd name="connsiteY29" fmla="*/ 422917 h 1640137"/>
              <a:gd name="connsiteX30" fmla="*/ 338283 w 1331484"/>
              <a:gd name="connsiteY30" fmla="*/ 559442 h 1640137"/>
              <a:gd name="connsiteX31" fmla="*/ 376383 w 1331484"/>
              <a:gd name="connsiteY31" fmla="*/ 654692 h 1640137"/>
              <a:gd name="connsiteX32" fmla="*/ 401783 w 1331484"/>
              <a:gd name="connsiteY32" fmla="*/ 762642 h 1640137"/>
              <a:gd name="connsiteX33" fmla="*/ 408133 w 1331484"/>
              <a:gd name="connsiteY33" fmla="*/ 895992 h 1640137"/>
              <a:gd name="connsiteX34" fmla="*/ 446233 w 1331484"/>
              <a:gd name="connsiteY34" fmla="*/ 937267 h 1640137"/>
              <a:gd name="connsiteX35" fmla="*/ 404958 w 1331484"/>
              <a:gd name="connsiteY35" fmla="*/ 984892 h 1640137"/>
              <a:gd name="connsiteX36" fmla="*/ 370033 w 1331484"/>
              <a:gd name="connsiteY36" fmla="*/ 981717 h 1640137"/>
              <a:gd name="connsiteX37" fmla="*/ 312883 w 1331484"/>
              <a:gd name="connsiteY37" fmla="*/ 1089667 h 1640137"/>
              <a:gd name="connsiteX38" fmla="*/ 58883 w 1331484"/>
              <a:gd name="connsiteY38" fmla="*/ 1362717 h 1640137"/>
              <a:gd name="connsiteX39" fmla="*/ 939 w 1331484"/>
              <a:gd name="connsiteY39" fmla="*/ 1623067 h 1640137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89158 w 1331484"/>
              <a:gd name="connsiteY3" fmla="*/ 1130942 h 1640137"/>
              <a:gd name="connsiteX4" fmla="*/ 1147908 w 1331484"/>
              <a:gd name="connsiteY4" fmla="*/ 1172217 h 1640137"/>
              <a:gd name="connsiteX5" fmla="*/ 1192358 w 1331484"/>
              <a:gd name="connsiteY5" fmla="*/ 1064267 h 1640137"/>
              <a:gd name="connsiteX6" fmla="*/ 1170133 w 1331484"/>
              <a:gd name="connsiteY6" fmla="*/ 1035692 h 1640137"/>
              <a:gd name="connsiteX7" fmla="*/ 1195533 w 1331484"/>
              <a:gd name="connsiteY7" fmla="*/ 1000767 h 1640137"/>
              <a:gd name="connsiteX8" fmla="*/ 1208233 w 1331484"/>
              <a:gd name="connsiteY8" fmla="*/ 946792 h 1640137"/>
              <a:gd name="connsiteX9" fmla="*/ 1147908 w 1331484"/>
              <a:gd name="connsiteY9" fmla="*/ 946792 h 1640137"/>
              <a:gd name="connsiteX10" fmla="*/ 1166958 w 1331484"/>
              <a:gd name="connsiteY10" fmla="*/ 911867 h 1640137"/>
              <a:gd name="connsiteX11" fmla="*/ 1259033 w 1331484"/>
              <a:gd name="connsiteY11" fmla="*/ 889642 h 1640137"/>
              <a:gd name="connsiteX12" fmla="*/ 1265383 w 1331484"/>
              <a:gd name="connsiteY12" fmla="*/ 842017 h 1640137"/>
              <a:gd name="connsiteX13" fmla="*/ 1328883 w 1331484"/>
              <a:gd name="connsiteY13" fmla="*/ 807092 h 1640137"/>
              <a:gd name="connsiteX14" fmla="*/ 1313008 w 1331484"/>
              <a:gd name="connsiteY14" fmla="*/ 715017 h 1640137"/>
              <a:gd name="connsiteX15" fmla="*/ 1255858 w 1331484"/>
              <a:gd name="connsiteY15" fmla="*/ 591192 h 1640137"/>
              <a:gd name="connsiteX16" fmla="*/ 1303483 w 1331484"/>
              <a:gd name="connsiteY16" fmla="*/ 549917 h 1640137"/>
              <a:gd name="connsiteX17" fmla="*/ 1313008 w 1331484"/>
              <a:gd name="connsiteY17" fmla="*/ 502292 h 1640137"/>
              <a:gd name="connsiteX18" fmla="*/ 1274908 w 1331484"/>
              <a:gd name="connsiteY18" fmla="*/ 480067 h 1640137"/>
              <a:gd name="connsiteX19" fmla="*/ 1243158 w 1331484"/>
              <a:gd name="connsiteY19" fmla="*/ 280042 h 1640137"/>
              <a:gd name="connsiteX20" fmla="*/ 1259033 w 1331484"/>
              <a:gd name="connsiteY20" fmla="*/ 187967 h 1640137"/>
              <a:gd name="connsiteX21" fmla="*/ 1144733 w 1331484"/>
              <a:gd name="connsiteY21" fmla="*/ 48267 h 1640137"/>
              <a:gd name="connsiteX22" fmla="*/ 1062183 w 1331484"/>
              <a:gd name="connsiteY22" fmla="*/ 57792 h 1640137"/>
              <a:gd name="connsiteX23" fmla="*/ 1001858 w 1331484"/>
              <a:gd name="connsiteY23" fmla="*/ 642 h 1640137"/>
              <a:gd name="connsiteX24" fmla="*/ 855808 w 1331484"/>
              <a:gd name="connsiteY24" fmla="*/ 26042 h 1640137"/>
              <a:gd name="connsiteX25" fmla="*/ 722458 w 1331484"/>
              <a:gd name="connsiteY25" fmla="*/ 10167 h 1640137"/>
              <a:gd name="connsiteX26" fmla="*/ 665308 w 1331484"/>
              <a:gd name="connsiteY26" fmla="*/ 51442 h 1640137"/>
              <a:gd name="connsiteX27" fmla="*/ 528783 w 1331484"/>
              <a:gd name="connsiteY27" fmla="*/ 76842 h 1640137"/>
              <a:gd name="connsiteX28" fmla="*/ 392258 w 1331484"/>
              <a:gd name="connsiteY28" fmla="*/ 241942 h 1640137"/>
              <a:gd name="connsiteX29" fmla="*/ 328758 w 1331484"/>
              <a:gd name="connsiteY29" fmla="*/ 422917 h 1640137"/>
              <a:gd name="connsiteX30" fmla="*/ 338283 w 1331484"/>
              <a:gd name="connsiteY30" fmla="*/ 559442 h 1640137"/>
              <a:gd name="connsiteX31" fmla="*/ 376383 w 1331484"/>
              <a:gd name="connsiteY31" fmla="*/ 654692 h 1640137"/>
              <a:gd name="connsiteX32" fmla="*/ 401783 w 1331484"/>
              <a:gd name="connsiteY32" fmla="*/ 762642 h 1640137"/>
              <a:gd name="connsiteX33" fmla="*/ 408133 w 1331484"/>
              <a:gd name="connsiteY33" fmla="*/ 895992 h 1640137"/>
              <a:gd name="connsiteX34" fmla="*/ 446233 w 1331484"/>
              <a:gd name="connsiteY34" fmla="*/ 937267 h 1640137"/>
              <a:gd name="connsiteX35" fmla="*/ 404958 w 1331484"/>
              <a:gd name="connsiteY35" fmla="*/ 984892 h 1640137"/>
              <a:gd name="connsiteX36" fmla="*/ 370033 w 1331484"/>
              <a:gd name="connsiteY36" fmla="*/ 981717 h 1640137"/>
              <a:gd name="connsiteX37" fmla="*/ 312883 w 1331484"/>
              <a:gd name="connsiteY37" fmla="*/ 1089667 h 1640137"/>
              <a:gd name="connsiteX38" fmla="*/ 58883 w 1331484"/>
              <a:gd name="connsiteY38" fmla="*/ 1362717 h 1640137"/>
              <a:gd name="connsiteX39" fmla="*/ 939 w 1331484"/>
              <a:gd name="connsiteY39" fmla="*/ 1623067 h 1640137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09315 w 1331484"/>
              <a:gd name="connsiteY3" fmla="*/ 1240017 h 1640137"/>
              <a:gd name="connsiteX4" fmla="*/ 989158 w 1331484"/>
              <a:gd name="connsiteY4" fmla="*/ 1130942 h 1640137"/>
              <a:gd name="connsiteX5" fmla="*/ 1147908 w 1331484"/>
              <a:gd name="connsiteY5" fmla="*/ 1172217 h 1640137"/>
              <a:gd name="connsiteX6" fmla="*/ 1192358 w 1331484"/>
              <a:gd name="connsiteY6" fmla="*/ 1064267 h 1640137"/>
              <a:gd name="connsiteX7" fmla="*/ 1170133 w 1331484"/>
              <a:gd name="connsiteY7" fmla="*/ 1035692 h 1640137"/>
              <a:gd name="connsiteX8" fmla="*/ 1195533 w 1331484"/>
              <a:gd name="connsiteY8" fmla="*/ 1000767 h 1640137"/>
              <a:gd name="connsiteX9" fmla="*/ 1208233 w 1331484"/>
              <a:gd name="connsiteY9" fmla="*/ 946792 h 1640137"/>
              <a:gd name="connsiteX10" fmla="*/ 1147908 w 1331484"/>
              <a:gd name="connsiteY10" fmla="*/ 946792 h 1640137"/>
              <a:gd name="connsiteX11" fmla="*/ 1166958 w 1331484"/>
              <a:gd name="connsiteY11" fmla="*/ 911867 h 1640137"/>
              <a:gd name="connsiteX12" fmla="*/ 1259033 w 1331484"/>
              <a:gd name="connsiteY12" fmla="*/ 889642 h 1640137"/>
              <a:gd name="connsiteX13" fmla="*/ 1265383 w 1331484"/>
              <a:gd name="connsiteY13" fmla="*/ 842017 h 1640137"/>
              <a:gd name="connsiteX14" fmla="*/ 1328883 w 1331484"/>
              <a:gd name="connsiteY14" fmla="*/ 807092 h 1640137"/>
              <a:gd name="connsiteX15" fmla="*/ 1313008 w 1331484"/>
              <a:gd name="connsiteY15" fmla="*/ 715017 h 1640137"/>
              <a:gd name="connsiteX16" fmla="*/ 1255858 w 1331484"/>
              <a:gd name="connsiteY16" fmla="*/ 591192 h 1640137"/>
              <a:gd name="connsiteX17" fmla="*/ 1303483 w 1331484"/>
              <a:gd name="connsiteY17" fmla="*/ 549917 h 1640137"/>
              <a:gd name="connsiteX18" fmla="*/ 1313008 w 1331484"/>
              <a:gd name="connsiteY18" fmla="*/ 502292 h 1640137"/>
              <a:gd name="connsiteX19" fmla="*/ 1274908 w 1331484"/>
              <a:gd name="connsiteY19" fmla="*/ 480067 h 1640137"/>
              <a:gd name="connsiteX20" fmla="*/ 1243158 w 1331484"/>
              <a:gd name="connsiteY20" fmla="*/ 280042 h 1640137"/>
              <a:gd name="connsiteX21" fmla="*/ 1259033 w 1331484"/>
              <a:gd name="connsiteY21" fmla="*/ 187967 h 1640137"/>
              <a:gd name="connsiteX22" fmla="*/ 1144733 w 1331484"/>
              <a:gd name="connsiteY22" fmla="*/ 48267 h 1640137"/>
              <a:gd name="connsiteX23" fmla="*/ 1062183 w 1331484"/>
              <a:gd name="connsiteY23" fmla="*/ 57792 h 1640137"/>
              <a:gd name="connsiteX24" fmla="*/ 1001858 w 1331484"/>
              <a:gd name="connsiteY24" fmla="*/ 642 h 1640137"/>
              <a:gd name="connsiteX25" fmla="*/ 855808 w 1331484"/>
              <a:gd name="connsiteY25" fmla="*/ 26042 h 1640137"/>
              <a:gd name="connsiteX26" fmla="*/ 722458 w 1331484"/>
              <a:gd name="connsiteY26" fmla="*/ 10167 h 1640137"/>
              <a:gd name="connsiteX27" fmla="*/ 665308 w 1331484"/>
              <a:gd name="connsiteY27" fmla="*/ 51442 h 1640137"/>
              <a:gd name="connsiteX28" fmla="*/ 528783 w 1331484"/>
              <a:gd name="connsiteY28" fmla="*/ 76842 h 1640137"/>
              <a:gd name="connsiteX29" fmla="*/ 392258 w 1331484"/>
              <a:gd name="connsiteY29" fmla="*/ 241942 h 1640137"/>
              <a:gd name="connsiteX30" fmla="*/ 328758 w 1331484"/>
              <a:gd name="connsiteY30" fmla="*/ 422917 h 1640137"/>
              <a:gd name="connsiteX31" fmla="*/ 338283 w 1331484"/>
              <a:gd name="connsiteY31" fmla="*/ 559442 h 1640137"/>
              <a:gd name="connsiteX32" fmla="*/ 376383 w 1331484"/>
              <a:gd name="connsiteY32" fmla="*/ 654692 h 1640137"/>
              <a:gd name="connsiteX33" fmla="*/ 401783 w 1331484"/>
              <a:gd name="connsiteY33" fmla="*/ 762642 h 1640137"/>
              <a:gd name="connsiteX34" fmla="*/ 408133 w 1331484"/>
              <a:gd name="connsiteY34" fmla="*/ 895992 h 1640137"/>
              <a:gd name="connsiteX35" fmla="*/ 446233 w 1331484"/>
              <a:gd name="connsiteY35" fmla="*/ 937267 h 1640137"/>
              <a:gd name="connsiteX36" fmla="*/ 404958 w 1331484"/>
              <a:gd name="connsiteY36" fmla="*/ 984892 h 1640137"/>
              <a:gd name="connsiteX37" fmla="*/ 370033 w 1331484"/>
              <a:gd name="connsiteY37" fmla="*/ 981717 h 1640137"/>
              <a:gd name="connsiteX38" fmla="*/ 312883 w 1331484"/>
              <a:gd name="connsiteY38" fmla="*/ 1089667 h 1640137"/>
              <a:gd name="connsiteX39" fmla="*/ 58883 w 1331484"/>
              <a:gd name="connsiteY39" fmla="*/ 1362717 h 1640137"/>
              <a:gd name="connsiteX40" fmla="*/ 939 w 1331484"/>
              <a:gd name="connsiteY40" fmla="*/ 1623067 h 1640137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09315 w 1331484"/>
              <a:gd name="connsiteY3" fmla="*/ 1240017 h 1640137"/>
              <a:gd name="connsiteX4" fmla="*/ 989158 w 1331484"/>
              <a:gd name="connsiteY4" fmla="*/ 1130942 h 1640137"/>
              <a:gd name="connsiteX5" fmla="*/ 1147908 w 1331484"/>
              <a:gd name="connsiteY5" fmla="*/ 1172217 h 1640137"/>
              <a:gd name="connsiteX6" fmla="*/ 1192358 w 1331484"/>
              <a:gd name="connsiteY6" fmla="*/ 1064267 h 1640137"/>
              <a:gd name="connsiteX7" fmla="*/ 1170133 w 1331484"/>
              <a:gd name="connsiteY7" fmla="*/ 1035692 h 1640137"/>
              <a:gd name="connsiteX8" fmla="*/ 1214583 w 1331484"/>
              <a:gd name="connsiteY8" fmla="*/ 1003148 h 1640137"/>
              <a:gd name="connsiteX9" fmla="*/ 1208233 w 1331484"/>
              <a:gd name="connsiteY9" fmla="*/ 946792 h 1640137"/>
              <a:gd name="connsiteX10" fmla="*/ 1147908 w 1331484"/>
              <a:gd name="connsiteY10" fmla="*/ 946792 h 1640137"/>
              <a:gd name="connsiteX11" fmla="*/ 1166958 w 1331484"/>
              <a:gd name="connsiteY11" fmla="*/ 911867 h 1640137"/>
              <a:gd name="connsiteX12" fmla="*/ 1259033 w 1331484"/>
              <a:gd name="connsiteY12" fmla="*/ 889642 h 1640137"/>
              <a:gd name="connsiteX13" fmla="*/ 1265383 w 1331484"/>
              <a:gd name="connsiteY13" fmla="*/ 842017 h 1640137"/>
              <a:gd name="connsiteX14" fmla="*/ 1328883 w 1331484"/>
              <a:gd name="connsiteY14" fmla="*/ 807092 h 1640137"/>
              <a:gd name="connsiteX15" fmla="*/ 1313008 w 1331484"/>
              <a:gd name="connsiteY15" fmla="*/ 715017 h 1640137"/>
              <a:gd name="connsiteX16" fmla="*/ 1255858 w 1331484"/>
              <a:gd name="connsiteY16" fmla="*/ 591192 h 1640137"/>
              <a:gd name="connsiteX17" fmla="*/ 1303483 w 1331484"/>
              <a:gd name="connsiteY17" fmla="*/ 549917 h 1640137"/>
              <a:gd name="connsiteX18" fmla="*/ 1313008 w 1331484"/>
              <a:gd name="connsiteY18" fmla="*/ 502292 h 1640137"/>
              <a:gd name="connsiteX19" fmla="*/ 1274908 w 1331484"/>
              <a:gd name="connsiteY19" fmla="*/ 480067 h 1640137"/>
              <a:gd name="connsiteX20" fmla="*/ 1243158 w 1331484"/>
              <a:gd name="connsiteY20" fmla="*/ 280042 h 1640137"/>
              <a:gd name="connsiteX21" fmla="*/ 1259033 w 1331484"/>
              <a:gd name="connsiteY21" fmla="*/ 187967 h 1640137"/>
              <a:gd name="connsiteX22" fmla="*/ 1144733 w 1331484"/>
              <a:gd name="connsiteY22" fmla="*/ 48267 h 1640137"/>
              <a:gd name="connsiteX23" fmla="*/ 1062183 w 1331484"/>
              <a:gd name="connsiteY23" fmla="*/ 57792 h 1640137"/>
              <a:gd name="connsiteX24" fmla="*/ 1001858 w 1331484"/>
              <a:gd name="connsiteY24" fmla="*/ 642 h 1640137"/>
              <a:gd name="connsiteX25" fmla="*/ 855808 w 1331484"/>
              <a:gd name="connsiteY25" fmla="*/ 26042 h 1640137"/>
              <a:gd name="connsiteX26" fmla="*/ 722458 w 1331484"/>
              <a:gd name="connsiteY26" fmla="*/ 10167 h 1640137"/>
              <a:gd name="connsiteX27" fmla="*/ 665308 w 1331484"/>
              <a:gd name="connsiteY27" fmla="*/ 51442 h 1640137"/>
              <a:gd name="connsiteX28" fmla="*/ 528783 w 1331484"/>
              <a:gd name="connsiteY28" fmla="*/ 76842 h 1640137"/>
              <a:gd name="connsiteX29" fmla="*/ 392258 w 1331484"/>
              <a:gd name="connsiteY29" fmla="*/ 241942 h 1640137"/>
              <a:gd name="connsiteX30" fmla="*/ 328758 w 1331484"/>
              <a:gd name="connsiteY30" fmla="*/ 422917 h 1640137"/>
              <a:gd name="connsiteX31" fmla="*/ 338283 w 1331484"/>
              <a:gd name="connsiteY31" fmla="*/ 559442 h 1640137"/>
              <a:gd name="connsiteX32" fmla="*/ 376383 w 1331484"/>
              <a:gd name="connsiteY32" fmla="*/ 654692 h 1640137"/>
              <a:gd name="connsiteX33" fmla="*/ 401783 w 1331484"/>
              <a:gd name="connsiteY33" fmla="*/ 762642 h 1640137"/>
              <a:gd name="connsiteX34" fmla="*/ 408133 w 1331484"/>
              <a:gd name="connsiteY34" fmla="*/ 895992 h 1640137"/>
              <a:gd name="connsiteX35" fmla="*/ 446233 w 1331484"/>
              <a:gd name="connsiteY35" fmla="*/ 937267 h 1640137"/>
              <a:gd name="connsiteX36" fmla="*/ 404958 w 1331484"/>
              <a:gd name="connsiteY36" fmla="*/ 984892 h 1640137"/>
              <a:gd name="connsiteX37" fmla="*/ 370033 w 1331484"/>
              <a:gd name="connsiteY37" fmla="*/ 981717 h 1640137"/>
              <a:gd name="connsiteX38" fmla="*/ 312883 w 1331484"/>
              <a:gd name="connsiteY38" fmla="*/ 1089667 h 1640137"/>
              <a:gd name="connsiteX39" fmla="*/ 58883 w 1331484"/>
              <a:gd name="connsiteY39" fmla="*/ 1362717 h 1640137"/>
              <a:gd name="connsiteX40" fmla="*/ 939 w 1331484"/>
              <a:gd name="connsiteY40" fmla="*/ 1623067 h 1640137"/>
              <a:gd name="connsiteX0" fmla="*/ 939 w 1331391"/>
              <a:gd name="connsiteY0" fmla="*/ 1623067 h 1640137"/>
              <a:gd name="connsiteX1" fmla="*/ 1071708 w 1331391"/>
              <a:gd name="connsiteY1" fmla="*/ 1638942 h 1640137"/>
              <a:gd name="connsiteX2" fmla="*/ 944708 w 1331391"/>
              <a:gd name="connsiteY2" fmla="*/ 1394467 h 1640137"/>
              <a:gd name="connsiteX3" fmla="*/ 909315 w 1331391"/>
              <a:gd name="connsiteY3" fmla="*/ 1240017 h 1640137"/>
              <a:gd name="connsiteX4" fmla="*/ 989158 w 1331391"/>
              <a:gd name="connsiteY4" fmla="*/ 1130942 h 1640137"/>
              <a:gd name="connsiteX5" fmla="*/ 1147908 w 1331391"/>
              <a:gd name="connsiteY5" fmla="*/ 1172217 h 1640137"/>
              <a:gd name="connsiteX6" fmla="*/ 1192358 w 1331391"/>
              <a:gd name="connsiteY6" fmla="*/ 1064267 h 1640137"/>
              <a:gd name="connsiteX7" fmla="*/ 1170133 w 1331391"/>
              <a:gd name="connsiteY7" fmla="*/ 1035692 h 1640137"/>
              <a:gd name="connsiteX8" fmla="*/ 1214583 w 1331391"/>
              <a:gd name="connsiteY8" fmla="*/ 1003148 h 1640137"/>
              <a:gd name="connsiteX9" fmla="*/ 1208233 w 1331391"/>
              <a:gd name="connsiteY9" fmla="*/ 946792 h 1640137"/>
              <a:gd name="connsiteX10" fmla="*/ 1147908 w 1331391"/>
              <a:gd name="connsiteY10" fmla="*/ 946792 h 1640137"/>
              <a:gd name="connsiteX11" fmla="*/ 1166958 w 1331391"/>
              <a:gd name="connsiteY11" fmla="*/ 911867 h 1640137"/>
              <a:gd name="connsiteX12" fmla="*/ 1259033 w 1331391"/>
              <a:gd name="connsiteY12" fmla="*/ 889642 h 1640137"/>
              <a:gd name="connsiteX13" fmla="*/ 1265383 w 1331391"/>
              <a:gd name="connsiteY13" fmla="*/ 842017 h 1640137"/>
              <a:gd name="connsiteX14" fmla="*/ 1328883 w 1331391"/>
              <a:gd name="connsiteY14" fmla="*/ 807092 h 1640137"/>
              <a:gd name="connsiteX15" fmla="*/ 1313008 w 1331391"/>
              <a:gd name="connsiteY15" fmla="*/ 715017 h 1640137"/>
              <a:gd name="connsiteX16" fmla="*/ 1260621 w 1331391"/>
              <a:gd name="connsiteY16" fmla="*/ 610242 h 1640137"/>
              <a:gd name="connsiteX17" fmla="*/ 1303483 w 1331391"/>
              <a:gd name="connsiteY17" fmla="*/ 549917 h 1640137"/>
              <a:gd name="connsiteX18" fmla="*/ 1313008 w 1331391"/>
              <a:gd name="connsiteY18" fmla="*/ 502292 h 1640137"/>
              <a:gd name="connsiteX19" fmla="*/ 1274908 w 1331391"/>
              <a:gd name="connsiteY19" fmla="*/ 480067 h 1640137"/>
              <a:gd name="connsiteX20" fmla="*/ 1243158 w 1331391"/>
              <a:gd name="connsiteY20" fmla="*/ 280042 h 1640137"/>
              <a:gd name="connsiteX21" fmla="*/ 1259033 w 1331391"/>
              <a:gd name="connsiteY21" fmla="*/ 187967 h 1640137"/>
              <a:gd name="connsiteX22" fmla="*/ 1144733 w 1331391"/>
              <a:gd name="connsiteY22" fmla="*/ 48267 h 1640137"/>
              <a:gd name="connsiteX23" fmla="*/ 1062183 w 1331391"/>
              <a:gd name="connsiteY23" fmla="*/ 57792 h 1640137"/>
              <a:gd name="connsiteX24" fmla="*/ 1001858 w 1331391"/>
              <a:gd name="connsiteY24" fmla="*/ 642 h 1640137"/>
              <a:gd name="connsiteX25" fmla="*/ 855808 w 1331391"/>
              <a:gd name="connsiteY25" fmla="*/ 26042 h 1640137"/>
              <a:gd name="connsiteX26" fmla="*/ 722458 w 1331391"/>
              <a:gd name="connsiteY26" fmla="*/ 10167 h 1640137"/>
              <a:gd name="connsiteX27" fmla="*/ 665308 w 1331391"/>
              <a:gd name="connsiteY27" fmla="*/ 51442 h 1640137"/>
              <a:gd name="connsiteX28" fmla="*/ 528783 w 1331391"/>
              <a:gd name="connsiteY28" fmla="*/ 76842 h 1640137"/>
              <a:gd name="connsiteX29" fmla="*/ 392258 w 1331391"/>
              <a:gd name="connsiteY29" fmla="*/ 241942 h 1640137"/>
              <a:gd name="connsiteX30" fmla="*/ 328758 w 1331391"/>
              <a:gd name="connsiteY30" fmla="*/ 422917 h 1640137"/>
              <a:gd name="connsiteX31" fmla="*/ 338283 w 1331391"/>
              <a:gd name="connsiteY31" fmla="*/ 559442 h 1640137"/>
              <a:gd name="connsiteX32" fmla="*/ 376383 w 1331391"/>
              <a:gd name="connsiteY32" fmla="*/ 654692 h 1640137"/>
              <a:gd name="connsiteX33" fmla="*/ 401783 w 1331391"/>
              <a:gd name="connsiteY33" fmla="*/ 762642 h 1640137"/>
              <a:gd name="connsiteX34" fmla="*/ 408133 w 1331391"/>
              <a:gd name="connsiteY34" fmla="*/ 895992 h 1640137"/>
              <a:gd name="connsiteX35" fmla="*/ 446233 w 1331391"/>
              <a:gd name="connsiteY35" fmla="*/ 937267 h 1640137"/>
              <a:gd name="connsiteX36" fmla="*/ 404958 w 1331391"/>
              <a:gd name="connsiteY36" fmla="*/ 984892 h 1640137"/>
              <a:gd name="connsiteX37" fmla="*/ 370033 w 1331391"/>
              <a:gd name="connsiteY37" fmla="*/ 981717 h 1640137"/>
              <a:gd name="connsiteX38" fmla="*/ 312883 w 1331391"/>
              <a:gd name="connsiteY38" fmla="*/ 1089667 h 1640137"/>
              <a:gd name="connsiteX39" fmla="*/ 58883 w 1331391"/>
              <a:gd name="connsiteY39" fmla="*/ 1362717 h 1640137"/>
              <a:gd name="connsiteX40" fmla="*/ 939 w 1331391"/>
              <a:gd name="connsiteY40" fmla="*/ 1623067 h 1640137"/>
              <a:gd name="connsiteX0" fmla="*/ 939 w 1331391"/>
              <a:gd name="connsiteY0" fmla="*/ 1623067 h 1640137"/>
              <a:gd name="connsiteX1" fmla="*/ 1071708 w 1331391"/>
              <a:gd name="connsiteY1" fmla="*/ 1638942 h 1640137"/>
              <a:gd name="connsiteX2" fmla="*/ 944708 w 1331391"/>
              <a:gd name="connsiteY2" fmla="*/ 1394467 h 1640137"/>
              <a:gd name="connsiteX3" fmla="*/ 909315 w 1331391"/>
              <a:gd name="connsiteY3" fmla="*/ 1240017 h 1640137"/>
              <a:gd name="connsiteX4" fmla="*/ 989158 w 1331391"/>
              <a:gd name="connsiteY4" fmla="*/ 1130942 h 1640137"/>
              <a:gd name="connsiteX5" fmla="*/ 1147908 w 1331391"/>
              <a:gd name="connsiteY5" fmla="*/ 1172217 h 1640137"/>
              <a:gd name="connsiteX6" fmla="*/ 1192358 w 1331391"/>
              <a:gd name="connsiteY6" fmla="*/ 1064267 h 1640137"/>
              <a:gd name="connsiteX7" fmla="*/ 1170133 w 1331391"/>
              <a:gd name="connsiteY7" fmla="*/ 1035692 h 1640137"/>
              <a:gd name="connsiteX8" fmla="*/ 1214583 w 1331391"/>
              <a:gd name="connsiteY8" fmla="*/ 1003148 h 1640137"/>
              <a:gd name="connsiteX9" fmla="*/ 1208233 w 1331391"/>
              <a:gd name="connsiteY9" fmla="*/ 946792 h 1640137"/>
              <a:gd name="connsiteX10" fmla="*/ 1147908 w 1331391"/>
              <a:gd name="connsiteY10" fmla="*/ 946792 h 1640137"/>
              <a:gd name="connsiteX11" fmla="*/ 1166958 w 1331391"/>
              <a:gd name="connsiteY11" fmla="*/ 911867 h 1640137"/>
              <a:gd name="connsiteX12" fmla="*/ 1259033 w 1331391"/>
              <a:gd name="connsiteY12" fmla="*/ 889642 h 1640137"/>
              <a:gd name="connsiteX13" fmla="*/ 1265383 w 1331391"/>
              <a:gd name="connsiteY13" fmla="*/ 842017 h 1640137"/>
              <a:gd name="connsiteX14" fmla="*/ 1328883 w 1331391"/>
              <a:gd name="connsiteY14" fmla="*/ 807092 h 1640137"/>
              <a:gd name="connsiteX15" fmla="*/ 1313008 w 1331391"/>
              <a:gd name="connsiteY15" fmla="*/ 715017 h 1640137"/>
              <a:gd name="connsiteX16" fmla="*/ 1260621 w 1331391"/>
              <a:gd name="connsiteY16" fmla="*/ 610242 h 1640137"/>
              <a:gd name="connsiteX17" fmla="*/ 1303483 w 1331391"/>
              <a:gd name="connsiteY17" fmla="*/ 549917 h 1640137"/>
              <a:gd name="connsiteX18" fmla="*/ 1320152 w 1331391"/>
              <a:gd name="connsiteY18" fmla="*/ 514198 h 1640137"/>
              <a:gd name="connsiteX19" fmla="*/ 1274908 w 1331391"/>
              <a:gd name="connsiteY19" fmla="*/ 480067 h 1640137"/>
              <a:gd name="connsiteX20" fmla="*/ 1243158 w 1331391"/>
              <a:gd name="connsiteY20" fmla="*/ 280042 h 1640137"/>
              <a:gd name="connsiteX21" fmla="*/ 1259033 w 1331391"/>
              <a:gd name="connsiteY21" fmla="*/ 187967 h 1640137"/>
              <a:gd name="connsiteX22" fmla="*/ 1144733 w 1331391"/>
              <a:gd name="connsiteY22" fmla="*/ 48267 h 1640137"/>
              <a:gd name="connsiteX23" fmla="*/ 1062183 w 1331391"/>
              <a:gd name="connsiteY23" fmla="*/ 57792 h 1640137"/>
              <a:gd name="connsiteX24" fmla="*/ 1001858 w 1331391"/>
              <a:gd name="connsiteY24" fmla="*/ 642 h 1640137"/>
              <a:gd name="connsiteX25" fmla="*/ 855808 w 1331391"/>
              <a:gd name="connsiteY25" fmla="*/ 26042 h 1640137"/>
              <a:gd name="connsiteX26" fmla="*/ 722458 w 1331391"/>
              <a:gd name="connsiteY26" fmla="*/ 10167 h 1640137"/>
              <a:gd name="connsiteX27" fmla="*/ 665308 w 1331391"/>
              <a:gd name="connsiteY27" fmla="*/ 51442 h 1640137"/>
              <a:gd name="connsiteX28" fmla="*/ 528783 w 1331391"/>
              <a:gd name="connsiteY28" fmla="*/ 76842 h 1640137"/>
              <a:gd name="connsiteX29" fmla="*/ 392258 w 1331391"/>
              <a:gd name="connsiteY29" fmla="*/ 241942 h 1640137"/>
              <a:gd name="connsiteX30" fmla="*/ 328758 w 1331391"/>
              <a:gd name="connsiteY30" fmla="*/ 422917 h 1640137"/>
              <a:gd name="connsiteX31" fmla="*/ 338283 w 1331391"/>
              <a:gd name="connsiteY31" fmla="*/ 559442 h 1640137"/>
              <a:gd name="connsiteX32" fmla="*/ 376383 w 1331391"/>
              <a:gd name="connsiteY32" fmla="*/ 654692 h 1640137"/>
              <a:gd name="connsiteX33" fmla="*/ 401783 w 1331391"/>
              <a:gd name="connsiteY33" fmla="*/ 762642 h 1640137"/>
              <a:gd name="connsiteX34" fmla="*/ 408133 w 1331391"/>
              <a:gd name="connsiteY34" fmla="*/ 895992 h 1640137"/>
              <a:gd name="connsiteX35" fmla="*/ 446233 w 1331391"/>
              <a:gd name="connsiteY35" fmla="*/ 937267 h 1640137"/>
              <a:gd name="connsiteX36" fmla="*/ 404958 w 1331391"/>
              <a:gd name="connsiteY36" fmla="*/ 984892 h 1640137"/>
              <a:gd name="connsiteX37" fmla="*/ 370033 w 1331391"/>
              <a:gd name="connsiteY37" fmla="*/ 981717 h 1640137"/>
              <a:gd name="connsiteX38" fmla="*/ 312883 w 1331391"/>
              <a:gd name="connsiteY38" fmla="*/ 1089667 h 1640137"/>
              <a:gd name="connsiteX39" fmla="*/ 58883 w 1331391"/>
              <a:gd name="connsiteY39" fmla="*/ 1362717 h 1640137"/>
              <a:gd name="connsiteX40" fmla="*/ 939 w 1331391"/>
              <a:gd name="connsiteY40" fmla="*/ 1623067 h 1640137"/>
              <a:gd name="connsiteX0" fmla="*/ 939 w 1331391"/>
              <a:gd name="connsiteY0" fmla="*/ 1623067 h 1640137"/>
              <a:gd name="connsiteX1" fmla="*/ 1071708 w 1331391"/>
              <a:gd name="connsiteY1" fmla="*/ 1638942 h 1640137"/>
              <a:gd name="connsiteX2" fmla="*/ 944708 w 1331391"/>
              <a:gd name="connsiteY2" fmla="*/ 1394467 h 1640137"/>
              <a:gd name="connsiteX3" fmla="*/ 909315 w 1331391"/>
              <a:gd name="connsiteY3" fmla="*/ 1240017 h 1640137"/>
              <a:gd name="connsiteX4" fmla="*/ 989158 w 1331391"/>
              <a:gd name="connsiteY4" fmla="*/ 1130942 h 1640137"/>
              <a:gd name="connsiteX5" fmla="*/ 1147908 w 1331391"/>
              <a:gd name="connsiteY5" fmla="*/ 1172217 h 1640137"/>
              <a:gd name="connsiteX6" fmla="*/ 1192358 w 1331391"/>
              <a:gd name="connsiteY6" fmla="*/ 1064267 h 1640137"/>
              <a:gd name="connsiteX7" fmla="*/ 1170133 w 1331391"/>
              <a:gd name="connsiteY7" fmla="*/ 1035692 h 1640137"/>
              <a:gd name="connsiteX8" fmla="*/ 1214583 w 1331391"/>
              <a:gd name="connsiteY8" fmla="*/ 1003148 h 1640137"/>
              <a:gd name="connsiteX9" fmla="*/ 1208233 w 1331391"/>
              <a:gd name="connsiteY9" fmla="*/ 946792 h 1640137"/>
              <a:gd name="connsiteX10" fmla="*/ 1147908 w 1331391"/>
              <a:gd name="connsiteY10" fmla="*/ 946792 h 1640137"/>
              <a:gd name="connsiteX11" fmla="*/ 1166958 w 1331391"/>
              <a:gd name="connsiteY11" fmla="*/ 911867 h 1640137"/>
              <a:gd name="connsiteX12" fmla="*/ 1259033 w 1331391"/>
              <a:gd name="connsiteY12" fmla="*/ 889642 h 1640137"/>
              <a:gd name="connsiteX13" fmla="*/ 1265383 w 1331391"/>
              <a:gd name="connsiteY13" fmla="*/ 842017 h 1640137"/>
              <a:gd name="connsiteX14" fmla="*/ 1328883 w 1331391"/>
              <a:gd name="connsiteY14" fmla="*/ 807092 h 1640137"/>
              <a:gd name="connsiteX15" fmla="*/ 1313008 w 1331391"/>
              <a:gd name="connsiteY15" fmla="*/ 715017 h 1640137"/>
              <a:gd name="connsiteX16" fmla="*/ 1260621 w 1331391"/>
              <a:gd name="connsiteY16" fmla="*/ 610242 h 1640137"/>
              <a:gd name="connsiteX17" fmla="*/ 1303483 w 1331391"/>
              <a:gd name="connsiteY17" fmla="*/ 549917 h 1640137"/>
              <a:gd name="connsiteX18" fmla="*/ 1320152 w 1331391"/>
              <a:gd name="connsiteY18" fmla="*/ 514198 h 1640137"/>
              <a:gd name="connsiteX19" fmla="*/ 1274908 w 1331391"/>
              <a:gd name="connsiteY19" fmla="*/ 480067 h 1640137"/>
              <a:gd name="connsiteX20" fmla="*/ 1243158 w 1331391"/>
              <a:gd name="connsiteY20" fmla="*/ 280042 h 1640137"/>
              <a:gd name="connsiteX21" fmla="*/ 1259033 w 1331391"/>
              <a:gd name="connsiteY21" fmla="*/ 187967 h 1640137"/>
              <a:gd name="connsiteX22" fmla="*/ 1144733 w 1331391"/>
              <a:gd name="connsiteY22" fmla="*/ 48267 h 1640137"/>
              <a:gd name="connsiteX23" fmla="*/ 1062183 w 1331391"/>
              <a:gd name="connsiteY23" fmla="*/ 57792 h 1640137"/>
              <a:gd name="connsiteX24" fmla="*/ 1001858 w 1331391"/>
              <a:gd name="connsiteY24" fmla="*/ 642 h 1640137"/>
              <a:gd name="connsiteX25" fmla="*/ 855808 w 1331391"/>
              <a:gd name="connsiteY25" fmla="*/ 26042 h 1640137"/>
              <a:gd name="connsiteX26" fmla="*/ 722458 w 1331391"/>
              <a:gd name="connsiteY26" fmla="*/ 10167 h 1640137"/>
              <a:gd name="connsiteX27" fmla="*/ 665308 w 1331391"/>
              <a:gd name="connsiteY27" fmla="*/ 51442 h 1640137"/>
              <a:gd name="connsiteX28" fmla="*/ 528783 w 1331391"/>
              <a:gd name="connsiteY28" fmla="*/ 76842 h 1640137"/>
              <a:gd name="connsiteX29" fmla="*/ 392258 w 1331391"/>
              <a:gd name="connsiteY29" fmla="*/ 241942 h 1640137"/>
              <a:gd name="connsiteX30" fmla="*/ 328758 w 1331391"/>
              <a:gd name="connsiteY30" fmla="*/ 422917 h 1640137"/>
              <a:gd name="connsiteX31" fmla="*/ 338283 w 1331391"/>
              <a:gd name="connsiteY31" fmla="*/ 559442 h 1640137"/>
              <a:gd name="connsiteX32" fmla="*/ 376383 w 1331391"/>
              <a:gd name="connsiteY32" fmla="*/ 654692 h 1640137"/>
              <a:gd name="connsiteX33" fmla="*/ 401783 w 1331391"/>
              <a:gd name="connsiteY33" fmla="*/ 762642 h 1640137"/>
              <a:gd name="connsiteX34" fmla="*/ 408133 w 1331391"/>
              <a:gd name="connsiteY34" fmla="*/ 895992 h 1640137"/>
              <a:gd name="connsiteX35" fmla="*/ 446233 w 1331391"/>
              <a:gd name="connsiteY35" fmla="*/ 937267 h 1640137"/>
              <a:gd name="connsiteX36" fmla="*/ 404958 w 1331391"/>
              <a:gd name="connsiteY36" fmla="*/ 984892 h 1640137"/>
              <a:gd name="connsiteX37" fmla="*/ 370033 w 1331391"/>
              <a:gd name="connsiteY37" fmla="*/ 981717 h 1640137"/>
              <a:gd name="connsiteX38" fmla="*/ 312883 w 1331391"/>
              <a:gd name="connsiteY38" fmla="*/ 1089667 h 1640137"/>
              <a:gd name="connsiteX39" fmla="*/ 58883 w 1331391"/>
              <a:gd name="connsiteY39" fmla="*/ 1362717 h 1640137"/>
              <a:gd name="connsiteX40" fmla="*/ 939 w 1331391"/>
              <a:gd name="connsiteY40" fmla="*/ 1623067 h 1640137"/>
              <a:gd name="connsiteX0" fmla="*/ 939 w 1331391"/>
              <a:gd name="connsiteY0" fmla="*/ 1623067 h 1640137"/>
              <a:gd name="connsiteX1" fmla="*/ 1071708 w 1331391"/>
              <a:gd name="connsiteY1" fmla="*/ 1638942 h 1640137"/>
              <a:gd name="connsiteX2" fmla="*/ 944708 w 1331391"/>
              <a:gd name="connsiteY2" fmla="*/ 1394467 h 1640137"/>
              <a:gd name="connsiteX3" fmla="*/ 909315 w 1331391"/>
              <a:gd name="connsiteY3" fmla="*/ 1240017 h 1640137"/>
              <a:gd name="connsiteX4" fmla="*/ 989158 w 1331391"/>
              <a:gd name="connsiteY4" fmla="*/ 1130942 h 1640137"/>
              <a:gd name="connsiteX5" fmla="*/ 1147908 w 1331391"/>
              <a:gd name="connsiteY5" fmla="*/ 1172217 h 1640137"/>
              <a:gd name="connsiteX6" fmla="*/ 1192358 w 1331391"/>
              <a:gd name="connsiteY6" fmla="*/ 1064267 h 1640137"/>
              <a:gd name="connsiteX7" fmla="*/ 1170133 w 1331391"/>
              <a:gd name="connsiteY7" fmla="*/ 1035692 h 1640137"/>
              <a:gd name="connsiteX8" fmla="*/ 1214583 w 1331391"/>
              <a:gd name="connsiteY8" fmla="*/ 1003148 h 1640137"/>
              <a:gd name="connsiteX9" fmla="*/ 1208233 w 1331391"/>
              <a:gd name="connsiteY9" fmla="*/ 946792 h 1640137"/>
              <a:gd name="connsiteX10" fmla="*/ 1147908 w 1331391"/>
              <a:gd name="connsiteY10" fmla="*/ 946792 h 1640137"/>
              <a:gd name="connsiteX11" fmla="*/ 1166958 w 1331391"/>
              <a:gd name="connsiteY11" fmla="*/ 911867 h 1640137"/>
              <a:gd name="connsiteX12" fmla="*/ 1259033 w 1331391"/>
              <a:gd name="connsiteY12" fmla="*/ 889642 h 1640137"/>
              <a:gd name="connsiteX13" fmla="*/ 1265383 w 1331391"/>
              <a:gd name="connsiteY13" fmla="*/ 842017 h 1640137"/>
              <a:gd name="connsiteX14" fmla="*/ 1328883 w 1331391"/>
              <a:gd name="connsiteY14" fmla="*/ 807092 h 1640137"/>
              <a:gd name="connsiteX15" fmla="*/ 1313008 w 1331391"/>
              <a:gd name="connsiteY15" fmla="*/ 715017 h 1640137"/>
              <a:gd name="connsiteX16" fmla="*/ 1260621 w 1331391"/>
              <a:gd name="connsiteY16" fmla="*/ 610242 h 1640137"/>
              <a:gd name="connsiteX17" fmla="*/ 1303483 w 1331391"/>
              <a:gd name="connsiteY17" fmla="*/ 549917 h 1640137"/>
              <a:gd name="connsiteX18" fmla="*/ 1320152 w 1331391"/>
              <a:gd name="connsiteY18" fmla="*/ 514198 h 1640137"/>
              <a:gd name="connsiteX19" fmla="*/ 1274908 w 1331391"/>
              <a:gd name="connsiteY19" fmla="*/ 480067 h 1640137"/>
              <a:gd name="connsiteX20" fmla="*/ 1243158 w 1331391"/>
              <a:gd name="connsiteY20" fmla="*/ 280042 h 1640137"/>
              <a:gd name="connsiteX21" fmla="*/ 1259033 w 1331391"/>
              <a:gd name="connsiteY21" fmla="*/ 187967 h 1640137"/>
              <a:gd name="connsiteX22" fmla="*/ 1142352 w 1331391"/>
              <a:gd name="connsiteY22" fmla="*/ 76842 h 1640137"/>
              <a:gd name="connsiteX23" fmla="*/ 1062183 w 1331391"/>
              <a:gd name="connsiteY23" fmla="*/ 57792 h 1640137"/>
              <a:gd name="connsiteX24" fmla="*/ 1001858 w 1331391"/>
              <a:gd name="connsiteY24" fmla="*/ 642 h 1640137"/>
              <a:gd name="connsiteX25" fmla="*/ 855808 w 1331391"/>
              <a:gd name="connsiteY25" fmla="*/ 26042 h 1640137"/>
              <a:gd name="connsiteX26" fmla="*/ 722458 w 1331391"/>
              <a:gd name="connsiteY26" fmla="*/ 10167 h 1640137"/>
              <a:gd name="connsiteX27" fmla="*/ 665308 w 1331391"/>
              <a:gd name="connsiteY27" fmla="*/ 51442 h 1640137"/>
              <a:gd name="connsiteX28" fmla="*/ 528783 w 1331391"/>
              <a:gd name="connsiteY28" fmla="*/ 76842 h 1640137"/>
              <a:gd name="connsiteX29" fmla="*/ 392258 w 1331391"/>
              <a:gd name="connsiteY29" fmla="*/ 241942 h 1640137"/>
              <a:gd name="connsiteX30" fmla="*/ 328758 w 1331391"/>
              <a:gd name="connsiteY30" fmla="*/ 422917 h 1640137"/>
              <a:gd name="connsiteX31" fmla="*/ 338283 w 1331391"/>
              <a:gd name="connsiteY31" fmla="*/ 559442 h 1640137"/>
              <a:gd name="connsiteX32" fmla="*/ 376383 w 1331391"/>
              <a:gd name="connsiteY32" fmla="*/ 654692 h 1640137"/>
              <a:gd name="connsiteX33" fmla="*/ 401783 w 1331391"/>
              <a:gd name="connsiteY33" fmla="*/ 762642 h 1640137"/>
              <a:gd name="connsiteX34" fmla="*/ 408133 w 1331391"/>
              <a:gd name="connsiteY34" fmla="*/ 895992 h 1640137"/>
              <a:gd name="connsiteX35" fmla="*/ 446233 w 1331391"/>
              <a:gd name="connsiteY35" fmla="*/ 937267 h 1640137"/>
              <a:gd name="connsiteX36" fmla="*/ 404958 w 1331391"/>
              <a:gd name="connsiteY36" fmla="*/ 984892 h 1640137"/>
              <a:gd name="connsiteX37" fmla="*/ 370033 w 1331391"/>
              <a:gd name="connsiteY37" fmla="*/ 981717 h 1640137"/>
              <a:gd name="connsiteX38" fmla="*/ 312883 w 1331391"/>
              <a:gd name="connsiteY38" fmla="*/ 1089667 h 1640137"/>
              <a:gd name="connsiteX39" fmla="*/ 58883 w 1331391"/>
              <a:gd name="connsiteY39" fmla="*/ 1362717 h 1640137"/>
              <a:gd name="connsiteX40" fmla="*/ 939 w 1331391"/>
              <a:gd name="connsiteY40" fmla="*/ 1623067 h 164013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70033 w 1331391"/>
              <a:gd name="connsiteY37" fmla="*/ 972167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70033 w 1331391"/>
              <a:gd name="connsiteY37" fmla="*/ 972167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60508 w 1331391"/>
              <a:gd name="connsiteY37" fmla="*/ 981692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60508 w 1331391"/>
              <a:gd name="connsiteY37" fmla="*/ 981692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60508 w 1331391"/>
              <a:gd name="connsiteY37" fmla="*/ 981692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31391" h="1630587">
                <a:moveTo>
                  <a:pt x="939" y="1613517"/>
                </a:moveTo>
                <a:cubicBezTo>
                  <a:pt x="126880" y="1623835"/>
                  <a:pt x="921556" y="1634155"/>
                  <a:pt x="1071708" y="1629392"/>
                </a:cubicBezTo>
                <a:cubicBezTo>
                  <a:pt x="1055172" y="1524617"/>
                  <a:pt x="981298" y="1446642"/>
                  <a:pt x="944708" y="1384917"/>
                </a:cubicBezTo>
                <a:cubicBezTo>
                  <a:pt x="908118" y="1323192"/>
                  <a:pt x="901907" y="1274388"/>
                  <a:pt x="909315" y="1230467"/>
                </a:cubicBezTo>
                <a:cubicBezTo>
                  <a:pt x="916723" y="1186546"/>
                  <a:pt x="949393" y="1132692"/>
                  <a:pt x="989158" y="1121392"/>
                </a:cubicBezTo>
                <a:cubicBezTo>
                  <a:pt x="1028923" y="1110092"/>
                  <a:pt x="1114041" y="1173779"/>
                  <a:pt x="1147908" y="1162667"/>
                </a:cubicBezTo>
                <a:cubicBezTo>
                  <a:pt x="1181775" y="1151554"/>
                  <a:pt x="1188654" y="1077471"/>
                  <a:pt x="1192358" y="1054717"/>
                </a:cubicBezTo>
                <a:cubicBezTo>
                  <a:pt x="1196062" y="1031963"/>
                  <a:pt x="1166429" y="1036328"/>
                  <a:pt x="1170133" y="1026142"/>
                </a:cubicBezTo>
                <a:cubicBezTo>
                  <a:pt x="1173837" y="1015956"/>
                  <a:pt x="1208233" y="1008415"/>
                  <a:pt x="1214583" y="993598"/>
                </a:cubicBezTo>
                <a:cubicBezTo>
                  <a:pt x="1220933" y="978781"/>
                  <a:pt x="1219345" y="946635"/>
                  <a:pt x="1208233" y="937242"/>
                </a:cubicBezTo>
                <a:cubicBezTo>
                  <a:pt x="1197121" y="927849"/>
                  <a:pt x="1154787" y="943063"/>
                  <a:pt x="1147908" y="937242"/>
                </a:cubicBezTo>
                <a:cubicBezTo>
                  <a:pt x="1141029" y="931421"/>
                  <a:pt x="1148437" y="911842"/>
                  <a:pt x="1166958" y="902317"/>
                </a:cubicBezTo>
                <a:cubicBezTo>
                  <a:pt x="1185479" y="892792"/>
                  <a:pt x="1242629" y="891734"/>
                  <a:pt x="1259033" y="880092"/>
                </a:cubicBezTo>
                <a:cubicBezTo>
                  <a:pt x="1275437" y="868450"/>
                  <a:pt x="1253741" y="846225"/>
                  <a:pt x="1265383" y="832467"/>
                </a:cubicBezTo>
                <a:cubicBezTo>
                  <a:pt x="1277025" y="818709"/>
                  <a:pt x="1320946" y="818709"/>
                  <a:pt x="1328883" y="797542"/>
                </a:cubicBezTo>
                <a:cubicBezTo>
                  <a:pt x="1336821" y="776375"/>
                  <a:pt x="1324385" y="738275"/>
                  <a:pt x="1313008" y="705467"/>
                </a:cubicBezTo>
                <a:cubicBezTo>
                  <a:pt x="1301631" y="672659"/>
                  <a:pt x="1262208" y="628209"/>
                  <a:pt x="1260621" y="600692"/>
                </a:cubicBezTo>
                <a:cubicBezTo>
                  <a:pt x="1259034" y="573175"/>
                  <a:pt x="1293561" y="556374"/>
                  <a:pt x="1303483" y="540367"/>
                </a:cubicBezTo>
                <a:cubicBezTo>
                  <a:pt x="1313405" y="524360"/>
                  <a:pt x="1327295" y="530578"/>
                  <a:pt x="1320152" y="504648"/>
                </a:cubicBezTo>
                <a:cubicBezTo>
                  <a:pt x="1313009" y="478718"/>
                  <a:pt x="1287740" y="509543"/>
                  <a:pt x="1274908" y="470517"/>
                </a:cubicBezTo>
                <a:cubicBezTo>
                  <a:pt x="1262076" y="431491"/>
                  <a:pt x="1245804" y="319175"/>
                  <a:pt x="1243158" y="270492"/>
                </a:cubicBezTo>
                <a:cubicBezTo>
                  <a:pt x="1240512" y="221809"/>
                  <a:pt x="1275834" y="212284"/>
                  <a:pt x="1259033" y="178417"/>
                </a:cubicBezTo>
                <a:cubicBezTo>
                  <a:pt x="1242232" y="144550"/>
                  <a:pt x="1175160" y="88988"/>
                  <a:pt x="1142352" y="67292"/>
                </a:cubicBezTo>
                <a:cubicBezTo>
                  <a:pt x="1109544" y="45596"/>
                  <a:pt x="1087980" y="58164"/>
                  <a:pt x="1062183" y="48242"/>
                </a:cubicBezTo>
                <a:cubicBezTo>
                  <a:pt x="1036386" y="38320"/>
                  <a:pt x="1021966" y="13053"/>
                  <a:pt x="987570" y="7761"/>
                </a:cubicBezTo>
                <a:cubicBezTo>
                  <a:pt x="953174" y="2469"/>
                  <a:pt x="899993" y="17683"/>
                  <a:pt x="855808" y="16492"/>
                </a:cubicBezTo>
                <a:cubicBezTo>
                  <a:pt x="811623" y="15301"/>
                  <a:pt x="754208" y="-3616"/>
                  <a:pt x="722458" y="617"/>
                </a:cubicBezTo>
                <a:cubicBezTo>
                  <a:pt x="690708" y="4850"/>
                  <a:pt x="697587" y="30779"/>
                  <a:pt x="665308" y="41892"/>
                </a:cubicBezTo>
                <a:cubicBezTo>
                  <a:pt x="633029" y="53004"/>
                  <a:pt x="574291" y="35542"/>
                  <a:pt x="528783" y="67292"/>
                </a:cubicBezTo>
                <a:cubicBezTo>
                  <a:pt x="483275" y="99042"/>
                  <a:pt x="425595" y="174713"/>
                  <a:pt x="392258" y="232392"/>
                </a:cubicBezTo>
                <a:cubicBezTo>
                  <a:pt x="358921" y="290071"/>
                  <a:pt x="337754" y="360450"/>
                  <a:pt x="328758" y="413367"/>
                </a:cubicBezTo>
                <a:cubicBezTo>
                  <a:pt x="319762" y="466284"/>
                  <a:pt x="330346" y="511263"/>
                  <a:pt x="338283" y="549892"/>
                </a:cubicBezTo>
                <a:cubicBezTo>
                  <a:pt x="346221" y="588521"/>
                  <a:pt x="365800" y="611275"/>
                  <a:pt x="376383" y="645142"/>
                </a:cubicBezTo>
                <a:cubicBezTo>
                  <a:pt x="386966" y="679009"/>
                  <a:pt x="396491" y="712875"/>
                  <a:pt x="401783" y="753092"/>
                </a:cubicBezTo>
                <a:cubicBezTo>
                  <a:pt x="407075" y="793309"/>
                  <a:pt x="400725" y="857338"/>
                  <a:pt x="408133" y="886442"/>
                </a:cubicBezTo>
                <a:cubicBezTo>
                  <a:pt x="415541" y="915546"/>
                  <a:pt x="446762" y="912900"/>
                  <a:pt x="446233" y="927717"/>
                </a:cubicBezTo>
                <a:cubicBezTo>
                  <a:pt x="445704" y="942534"/>
                  <a:pt x="419245" y="966346"/>
                  <a:pt x="404958" y="975342"/>
                </a:cubicBezTo>
                <a:cubicBezTo>
                  <a:pt x="390671" y="984338"/>
                  <a:pt x="382998" y="957086"/>
                  <a:pt x="360508" y="981692"/>
                </a:cubicBezTo>
                <a:cubicBezTo>
                  <a:pt x="338018" y="1006298"/>
                  <a:pt x="364741" y="1016617"/>
                  <a:pt x="312883" y="1080117"/>
                </a:cubicBezTo>
                <a:cubicBezTo>
                  <a:pt x="261025" y="1143617"/>
                  <a:pt x="110874" y="1264267"/>
                  <a:pt x="58883" y="1353167"/>
                </a:cubicBezTo>
                <a:cubicBezTo>
                  <a:pt x="6892" y="1442067"/>
                  <a:pt x="-3558" y="1546049"/>
                  <a:pt x="939" y="161351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507" y="1067333"/>
            <a:ext cx="1527506" cy="15829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877" y="4206240"/>
            <a:ext cx="1463973" cy="179561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右箭头 12"/>
          <p:cNvSpPr/>
          <p:nvPr/>
        </p:nvSpPr>
        <p:spPr>
          <a:xfrm>
            <a:off x="3508721" y="4972283"/>
            <a:ext cx="318797" cy="2635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899356" y="4288755"/>
            <a:ext cx="1331391" cy="1630587"/>
          </a:xfrm>
          <a:custGeom>
            <a:avLst/>
            <a:gdLst>
              <a:gd name="connsiteX0" fmla="*/ 71261 w 1404187"/>
              <a:gd name="connsiteY0" fmla="*/ 1642117 h 1673403"/>
              <a:gd name="connsiteX1" fmla="*/ 1144411 w 1404187"/>
              <a:gd name="connsiteY1" fmla="*/ 1638942 h 1673403"/>
              <a:gd name="connsiteX2" fmla="*/ 1017411 w 1404187"/>
              <a:gd name="connsiteY2" fmla="*/ 1394467 h 1673403"/>
              <a:gd name="connsiteX3" fmla="*/ 1061861 w 1404187"/>
              <a:gd name="connsiteY3" fmla="*/ 1130942 h 1673403"/>
              <a:gd name="connsiteX4" fmla="*/ 1220611 w 1404187"/>
              <a:gd name="connsiteY4" fmla="*/ 1172217 h 1673403"/>
              <a:gd name="connsiteX5" fmla="*/ 1265061 w 1404187"/>
              <a:gd name="connsiteY5" fmla="*/ 1064267 h 1673403"/>
              <a:gd name="connsiteX6" fmla="*/ 1242836 w 1404187"/>
              <a:gd name="connsiteY6" fmla="*/ 1035692 h 1673403"/>
              <a:gd name="connsiteX7" fmla="*/ 1268236 w 1404187"/>
              <a:gd name="connsiteY7" fmla="*/ 1000767 h 1673403"/>
              <a:gd name="connsiteX8" fmla="*/ 1280936 w 1404187"/>
              <a:gd name="connsiteY8" fmla="*/ 946792 h 1673403"/>
              <a:gd name="connsiteX9" fmla="*/ 1220611 w 1404187"/>
              <a:gd name="connsiteY9" fmla="*/ 946792 h 1673403"/>
              <a:gd name="connsiteX10" fmla="*/ 1239661 w 1404187"/>
              <a:gd name="connsiteY10" fmla="*/ 911867 h 1673403"/>
              <a:gd name="connsiteX11" fmla="*/ 1331736 w 1404187"/>
              <a:gd name="connsiteY11" fmla="*/ 889642 h 1673403"/>
              <a:gd name="connsiteX12" fmla="*/ 1338086 w 1404187"/>
              <a:gd name="connsiteY12" fmla="*/ 842017 h 1673403"/>
              <a:gd name="connsiteX13" fmla="*/ 1401586 w 1404187"/>
              <a:gd name="connsiteY13" fmla="*/ 807092 h 1673403"/>
              <a:gd name="connsiteX14" fmla="*/ 1385711 w 1404187"/>
              <a:gd name="connsiteY14" fmla="*/ 715017 h 1673403"/>
              <a:gd name="connsiteX15" fmla="*/ 1328561 w 1404187"/>
              <a:gd name="connsiteY15" fmla="*/ 591192 h 1673403"/>
              <a:gd name="connsiteX16" fmla="*/ 1376186 w 1404187"/>
              <a:gd name="connsiteY16" fmla="*/ 549917 h 1673403"/>
              <a:gd name="connsiteX17" fmla="*/ 1385711 w 1404187"/>
              <a:gd name="connsiteY17" fmla="*/ 502292 h 1673403"/>
              <a:gd name="connsiteX18" fmla="*/ 1347611 w 1404187"/>
              <a:gd name="connsiteY18" fmla="*/ 480067 h 1673403"/>
              <a:gd name="connsiteX19" fmla="*/ 1315861 w 1404187"/>
              <a:gd name="connsiteY19" fmla="*/ 280042 h 1673403"/>
              <a:gd name="connsiteX20" fmla="*/ 1331736 w 1404187"/>
              <a:gd name="connsiteY20" fmla="*/ 187967 h 1673403"/>
              <a:gd name="connsiteX21" fmla="*/ 1217436 w 1404187"/>
              <a:gd name="connsiteY21" fmla="*/ 48267 h 1673403"/>
              <a:gd name="connsiteX22" fmla="*/ 1134886 w 1404187"/>
              <a:gd name="connsiteY22" fmla="*/ 57792 h 1673403"/>
              <a:gd name="connsiteX23" fmla="*/ 1074561 w 1404187"/>
              <a:gd name="connsiteY23" fmla="*/ 642 h 1673403"/>
              <a:gd name="connsiteX24" fmla="*/ 928511 w 1404187"/>
              <a:gd name="connsiteY24" fmla="*/ 26042 h 1673403"/>
              <a:gd name="connsiteX25" fmla="*/ 795161 w 1404187"/>
              <a:gd name="connsiteY25" fmla="*/ 10167 h 1673403"/>
              <a:gd name="connsiteX26" fmla="*/ 738011 w 1404187"/>
              <a:gd name="connsiteY26" fmla="*/ 51442 h 1673403"/>
              <a:gd name="connsiteX27" fmla="*/ 601486 w 1404187"/>
              <a:gd name="connsiteY27" fmla="*/ 76842 h 1673403"/>
              <a:gd name="connsiteX28" fmla="*/ 464961 w 1404187"/>
              <a:gd name="connsiteY28" fmla="*/ 241942 h 1673403"/>
              <a:gd name="connsiteX29" fmla="*/ 401461 w 1404187"/>
              <a:gd name="connsiteY29" fmla="*/ 422917 h 1673403"/>
              <a:gd name="connsiteX30" fmla="*/ 410986 w 1404187"/>
              <a:gd name="connsiteY30" fmla="*/ 559442 h 1673403"/>
              <a:gd name="connsiteX31" fmla="*/ 449086 w 1404187"/>
              <a:gd name="connsiteY31" fmla="*/ 654692 h 1673403"/>
              <a:gd name="connsiteX32" fmla="*/ 474486 w 1404187"/>
              <a:gd name="connsiteY32" fmla="*/ 762642 h 1673403"/>
              <a:gd name="connsiteX33" fmla="*/ 480836 w 1404187"/>
              <a:gd name="connsiteY33" fmla="*/ 895992 h 1673403"/>
              <a:gd name="connsiteX34" fmla="*/ 518936 w 1404187"/>
              <a:gd name="connsiteY34" fmla="*/ 937267 h 1673403"/>
              <a:gd name="connsiteX35" fmla="*/ 477661 w 1404187"/>
              <a:gd name="connsiteY35" fmla="*/ 984892 h 1673403"/>
              <a:gd name="connsiteX36" fmla="*/ 442736 w 1404187"/>
              <a:gd name="connsiteY36" fmla="*/ 981717 h 1673403"/>
              <a:gd name="connsiteX37" fmla="*/ 385586 w 1404187"/>
              <a:gd name="connsiteY37" fmla="*/ 1089667 h 1673403"/>
              <a:gd name="connsiteX38" fmla="*/ 131586 w 1404187"/>
              <a:gd name="connsiteY38" fmla="*/ 1362717 h 1673403"/>
              <a:gd name="connsiteX39" fmla="*/ 71261 w 1404187"/>
              <a:gd name="connsiteY39" fmla="*/ 1642117 h 1673403"/>
              <a:gd name="connsiteX0" fmla="*/ 71833 w 1402378"/>
              <a:gd name="connsiteY0" fmla="*/ 1623067 h 1663184"/>
              <a:gd name="connsiteX1" fmla="*/ 1142602 w 1402378"/>
              <a:gd name="connsiteY1" fmla="*/ 1638942 h 1663184"/>
              <a:gd name="connsiteX2" fmla="*/ 1015602 w 1402378"/>
              <a:gd name="connsiteY2" fmla="*/ 1394467 h 1663184"/>
              <a:gd name="connsiteX3" fmla="*/ 1060052 w 1402378"/>
              <a:gd name="connsiteY3" fmla="*/ 1130942 h 1663184"/>
              <a:gd name="connsiteX4" fmla="*/ 1218802 w 1402378"/>
              <a:gd name="connsiteY4" fmla="*/ 1172217 h 1663184"/>
              <a:gd name="connsiteX5" fmla="*/ 1263252 w 1402378"/>
              <a:gd name="connsiteY5" fmla="*/ 1064267 h 1663184"/>
              <a:gd name="connsiteX6" fmla="*/ 1241027 w 1402378"/>
              <a:gd name="connsiteY6" fmla="*/ 1035692 h 1663184"/>
              <a:gd name="connsiteX7" fmla="*/ 1266427 w 1402378"/>
              <a:gd name="connsiteY7" fmla="*/ 1000767 h 1663184"/>
              <a:gd name="connsiteX8" fmla="*/ 1279127 w 1402378"/>
              <a:gd name="connsiteY8" fmla="*/ 946792 h 1663184"/>
              <a:gd name="connsiteX9" fmla="*/ 1218802 w 1402378"/>
              <a:gd name="connsiteY9" fmla="*/ 946792 h 1663184"/>
              <a:gd name="connsiteX10" fmla="*/ 1237852 w 1402378"/>
              <a:gd name="connsiteY10" fmla="*/ 911867 h 1663184"/>
              <a:gd name="connsiteX11" fmla="*/ 1329927 w 1402378"/>
              <a:gd name="connsiteY11" fmla="*/ 889642 h 1663184"/>
              <a:gd name="connsiteX12" fmla="*/ 1336277 w 1402378"/>
              <a:gd name="connsiteY12" fmla="*/ 842017 h 1663184"/>
              <a:gd name="connsiteX13" fmla="*/ 1399777 w 1402378"/>
              <a:gd name="connsiteY13" fmla="*/ 807092 h 1663184"/>
              <a:gd name="connsiteX14" fmla="*/ 1383902 w 1402378"/>
              <a:gd name="connsiteY14" fmla="*/ 715017 h 1663184"/>
              <a:gd name="connsiteX15" fmla="*/ 1326752 w 1402378"/>
              <a:gd name="connsiteY15" fmla="*/ 591192 h 1663184"/>
              <a:gd name="connsiteX16" fmla="*/ 1374377 w 1402378"/>
              <a:gd name="connsiteY16" fmla="*/ 549917 h 1663184"/>
              <a:gd name="connsiteX17" fmla="*/ 1383902 w 1402378"/>
              <a:gd name="connsiteY17" fmla="*/ 502292 h 1663184"/>
              <a:gd name="connsiteX18" fmla="*/ 1345802 w 1402378"/>
              <a:gd name="connsiteY18" fmla="*/ 480067 h 1663184"/>
              <a:gd name="connsiteX19" fmla="*/ 1314052 w 1402378"/>
              <a:gd name="connsiteY19" fmla="*/ 280042 h 1663184"/>
              <a:gd name="connsiteX20" fmla="*/ 1329927 w 1402378"/>
              <a:gd name="connsiteY20" fmla="*/ 187967 h 1663184"/>
              <a:gd name="connsiteX21" fmla="*/ 1215627 w 1402378"/>
              <a:gd name="connsiteY21" fmla="*/ 48267 h 1663184"/>
              <a:gd name="connsiteX22" fmla="*/ 1133077 w 1402378"/>
              <a:gd name="connsiteY22" fmla="*/ 57792 h 1663184"/>
              <a:gd name="connsiteX23" fmla="*/ 1072752 w 1402378"/>
              <a:gd name="connsiteY23" fmla="*/ 642 h 1663184"/>
              <a:gd name="connsiteX24" fmla="*/ 926702 w 1402378"/>
              <a:gd name="connsiteY24" fmla="*/ 26042 h 1663184"/>
              <a:gd name="connsiteX25" fmla="*/ 793352 w 1402378"/>
              <a:gd name="connsiteY25" fmla="*/ 10167 h 1663184"/>
              <a:gd name="connsiteX26" fmla="*/ 736202 w 1402378"/>
              <a:gd name="connsiteY26" fmla="*/ 51442 h 1663184"/>
              <a:gd name="connsiteX27" fmla="*/ 599677 w 1402378"/>
              <a:gd name="connsiteY27" fmla="*/ 76842 h 1663184"/>
              <a:gd name="connsiteX28" fmla="*/ 463152 w 1402378"/>
              <a:gd name="connsiteY28" fmla="*/ 241942 h 1663184"/>
              <a:gd name="connsiteX29" fmla="*/ 399652 w 1402378"/>
              <a:gd name="connsiteY29" fmla="*/ 422917 h 1663184"/>
              <a:gd name="connsiteX30" fmla="*/ 409177 w 1402378"/>
              <a:gd name="connsiteY30" fmla="*/ 559442 h 1663184"/>
              <a:gd name="connsiteX31" fmla="*/ 447277 w 1402378"/>
              <a:gd name="connsiteY31" fmla="*/ 654692 h 1663184"/>
              <a:gd name="connsiteX32" fmla="*/ 472677 w 1402378"/>
              <a:gd name="connsiteY32" fmla="*/ 762642 h 1663184"/>
              <a:gd name="connsiteX33" fmla="*/ 479027 w 1402378"/>
              <a:gd name="connsiteY33" fmla="*/ 895992 h 1663184"/>
              <a:gd name="connsiteX34" fmla="*/ 517127 w 1402378"/>
              <a:gd name="connsiteY34" fmla="*/ 937267 h 1663184"/>
              <a:gd name="connsiteX35" fmla="*/ 475852 w 1402378"/>
              <a:gd name="connsiteY35" fmla="*/ 984892 h 1663184"/>
              <a:gd name="connsiteX36" fmla="*/ 440927 w 1402378"/>
              <a:gd name="connsiteY36" fmla="*/ 981717 h 1663184"/>
              <a:gd name="connsiteX37" fmla="*/ 383777 w 1402378"/>
              <a:gd name="connsiteY37" fmla="*/ 1089667 h 1663184"/>
              <a:gd name="connsiteX38" fmla="*/ 129777 w 1402378"/>
              <a:gd name="connsiteY38" fmla="*/ 1362717 h 1663184"/>
              <a:gd name="connsiteX39" fmla="*/ 71833 w 1402378"/>
              <a:gd name="connsiteY39" fmla="*/ 1623067 h 1663184"/>
              <a:gd name="connsiteX0" fmla="*/ 78163 w 1408708"/>
              <a:gd name="connsiteY0" fmla="*/ 1623067 h 1655666"/>
              <a:gd name="connsiteX1" fmla="*/ 1148932 w 1408708"/>
              <a:gd name="connsiteY1" fmla="*/ 1638942 h 1655666"/>
              <a:gd name="connsiteX2" fmla="*/ 1021932 w 1408708"/>
              <a:gd name="connsiteY2" fmla="*/ 1394467 h 1655666"/>
              <a:gd name="connsiteX3" fmla="*/ 1066382 w 1408708"/>
              <a:gd name="connsiteY3" fmla="*/ 1130942 h 1655666"/>
              <a:gd name="connsiteX4" fmla="*/ 1225132 w 1408708"/>
              <a:gd name="connsiteY4" fmla="*/ 1172217 h 1655666"/>
              <a:gd name="connsiteX5" fmla="*/ 1269582 w 1408708"/>
              <a:gd name="connsiteY5" fmla="*/ 1064267 h 1655666"/>
              <a:gd name="connsiteX6" fmla="*/ 1247357 w 1408708"/>
              <a:gd name="connsiteY6" fmla="*/ 1035692 h 1655666"/>
              <a:gd name="connsiteX7" fmla="*/ 1272757 w 1408708"/>
              <a:gd name="connsiteY7" fmla="*/ 1000767 h 1655666"/>
              <a:gd name="connsiteX8" fmla="*/ 1285457 w 1408708"/>
              <a:gd name="connsiteY8" fmla="*/ 946792 h 1655666"/>
              <a:gd name="connsiteX9" fmla="*/ 1225132 w 1408708"/>
              <a:gd name="connsiteY9" fmla="*/ 946792 h 1655666"/>
              <a:gd name="connsiteX10" fmla="*/ 1244182 w 1408708"/>
              <a:gd name="connsiteY10" fmla="*/ 911867 h 1655666"/>
              <a:gd name="connsiteX11" fmla="*/ 1336257 w 1408708"/>
              <a:gd name="connsiteY11" fmla="*/ 889642 h 1655666"/>
              <a:gd name="connsiteX12" fmla="*/ 1342607 w 1408708"/>
              <a:gd name="connsiteY12" fmla="*/ 842017 h 1655666"/>
              <a:gd name="connsiteX13" fmla="*/ 1406107 w 1408708"/>
              <a:gd name="connsiteY13" fmla="*/ 807092 h 1655666"/>
              <a:gd name="connsiteX14" fmla="*/ 1390232 w 1408708"/>
              <a:gd name="connsiteY14" fmla="*/ 715017 h 1655666"/>
              <a:gd name="connsiteX15" fmla="*/ 1333082 w 1408708"/>
              <a:gd name="connsiteY15" fmla="*/ 591192 h 1655666"/>
              <a:gd name="connsiteX16" fmla="*/ 1380707 w 1408708"/>
              <a:gd name="connsiteY16" fmla="*/ 549917 h 1655666"/>
              <a:gd name="connsiteX17" fmla="*/ 1390232 w 1408708"/>
              <a:gd name="connsiteY17" fmla="*/ 502292 h 1655666"/>
              <a:gd name="connsiteX18" fmla="*/ 1352132 w 1408708"/>
              <a:gd name="connsiteY18" fmla="*/ 480067 h 1655666"/>
              <a:gd name="connsiteX19" fmla="*/ 1320382 w 1408708"/>
              <a:gd name="connsiteY19" fmla="*/ 280042 h 1655666"/>
              <a:gd name="connsiteX20" fmla="*/ 1336257 w 1408708"/>
              <a:gd name="connsiteY20" fmla="*/ 187967 h 1655666"/>
              <a:gd name="connsiteX21" fmla="*/ 1221957 w 1408708"/>
              <a:gd name="connsiteY21" fmla="*/ 48267 h 1655666"/>
              <a:gd name="connsiteX22" fmla="*/ 1139407 w 1408708"/>
              <a:gd name="connsiteY22" fmla="*/ 57792 h 1655666"/>
              <a:gd name="connsiteX23" fmla="*/ 1079082 w 1408708"/>
              <a:gd name="connsiteY23" fmla="*/ 642 h 1655666"/>
              <a:gd name="connsiteX24" fmla="*/ 933032 w 1408708"/>
              <a:gd name="connsiteY24" fmla="*/ 26042 h 1655666"/>
              <a:gd name="connsiteX25" fmla="*/ 799682 w 1408708"/>
              <a:gd name="connsiteY25" fmla="*/ 10167 h 1655666"/>
              <a:gd name="connsiteX26" fmla="*/ 742532 w 1408708"/>
              <a:gd name="connsiteY26" fmla="*/ 51442 h 1655666"/>
              <a:gd name="connsiteX27" fmla="*/ 606007 w 1408708"/>
              <a:gd name="connsiteY27" fmla="*/ 76842 h 1655666"/>
              <a:gd name="connsiteX28" fmla="*/ 469482 w 1408708"/>
              <a:gd name="connsiteY28" fmla="*/ 241942 h 1655666"/>
              <a:gd name="connsiteX29" fmla="*/ 405982 w 1408708"/>
              <a:gd name="connsiteY29" fmla="*/ 422917 h 1655666"/>
              <a:gd name="connsiteX30" fmla="*/ 415507 w 1408708"/>
              <a:gd name="connsiteY30" fmla="*/ 559442 h 1655666"/>
              <a:gd name="connsiteX31" fmla="*/ 453607 w 1408708"/>
              <a:gd name="connsiteY31" fmla="*/ 654692 h 1655666"/>
              <a:gd name="connsiteX32" fmla="*/ 479007 w 1408708"/>
              <a:gd name="connsiteY32" fmla="*/ 762642 h 1655666"/>
              <a:gd name="connsiteX33" fmla="*/ 485357 w 1408708"/>
              <a:gd name="connsiteY33" fmla="*/ 895992 h 1655666"/>
              <a:gd name="connsiteX34" fmla="*/ 523457 w 1408708"/>
              <a:gd name="connsiteY34" fmla="*/ 937267 h 1655666"/>
              <a:gd name="connsiteX35" fmla="*/ 482182 w 1408708"/>
              <a:gd name="connsiteY35" fmla="*/ 984892 h 1655666"/>
              <a:gd name="connsiteX36" fmla="*/ 447257 w 1408708"/>
              <a:gd name="connsiteY36" fmla="*/ 981717 h 1655666"/>
              <a:gd name="connsiteX37" fmla="*/ 390107 w 1408708"/>
              <a:gd name="connsiteY37" fmla="*/ 1089667 h 1655666"/>
              <a:gd name="connsiteX38" fmla="*/ 136107 w 1408708"/>
              <a:gd name="connsiteY38" fmla="*/ 1362717 h 1655666"/>
              <a:gd name="connsiteX39" fmla="*/ 78163 w 1408708"/>
              <a:gd name="connsiteY39" fmla="*/ 1623067 h 1655666"/>
              <a:gd name="connsiteX0" fmla="*/ 52864 w 1383409"/>
              <a:gd name="connsiteY0" fmla="*/ 1623067 h 1654270"/>
              <a:gd name="connsiteX1" fmla="*/ 1123633 w 1383409"/>
              <a:gd name="connsiteY1" fmla="*/ 1638942 h 1654270"/>
              <a:gd name="connsiteX2" fmla="*/ 996633 w 1383409"/>
              <a:gd name="connsiteY2" fmla="*/ 1394467 h 1654270"/>
              <a:gd name="connsiteX3" fmla="*/ 1041083 w 1383409"/>
              <a:gd name="connsiteY3" fmla="*/ 1130942 h 1654270"/>
              <a:gd name="connsiteX4" fmla="*/ 1199833 w 1383409"/>
              <a:gd name="connsiteY4" fmla="*/ 1172217 h 1654270"/>
              <a:gd name="connsiteX5" fmla="*/ 1244283 w 1383409"/>
              <a:gd name="connsiteY5" fmla="*/ 1064267 h 1654270"/>
              <a:gd name="connsiteX6" fmla="*/ 1222058 w 1383409"/>
              <a:gd name="connsiteY6" fmla="*/ 1035692 h 1654270"/>
              <a:gd name="connsiteX7" fmla="*/ 1247458 w 1383409"/>
              <a:gd name="connsiteY7" fmla="*/ 1000767 h 1654270"/>
              <a:gd name="connsiteX8" fmla="*/ 1260158 w 1383409"/>
              <a:gd name="connsiteY8" fmla="*/ 946792 h 1654270"/>
              <a:gd name="connsiteX9" fmla="*/ 1199833 w 1383409"/>
              <a:gd name="connsiteY9" fmla="*/ 946792 h 1654270"/>
              <a:gd name="connsiteX10" fmla="*/ 1218883 w 1383409"/>
              <a:gd name="connsiteY10" fmla="*/ 911867 h 1654270"/>
              <a:gd name="connsiteX11" fmla="*/ 1310958 w 1383409"/>
              <a:gd name="connsiteY11" fmla="*/ 889642 h 1654270"/>
              <a:gd name="connsiteX12" fmla="*/ 1317308 w 1383409"/>
              <a:gd name="connsiteY12" fmla="*/ 842017 h 1654270"/>
              <a:gd name="connsiteX13" fmla="*/ 1380808 w 1383409"/>
              <a:gd name="connsiteY13" fmla="*/ 807092 h 1654270"/>
              <a:gd name="connsiteX14" fmla="*/ 1364933 w 1383409"/>
              <a:gd name="connsiteY14" fmla="*/ 715017 h 1654270"/>
              <a:gd name="connsiteX15" fmla="*/ 1307783 w 1383409"/>
              <a:gd name="connsiteY15" fmla="*/ 591192 h 1654270"/>
              <a:gd name="connsiteX16" fmla="*/ 1355408 w 1383409"/>
              <a:gd name="connsiteY16" fmla="*/ 549917 h 1654270"/>
              <a:gd name="connsiteX17" fmla="*/ 1364933 w 1383409"/>
              <a:gd name="connsiteY17" fmla="*/ 502292 h 1654270"/>
              <a:gd name="connsiteX18" fmla="*/ 1326833 w 1383409"/>
              <a:gd name="connsiteY18" fmla="*/ 480067 h 1654270"/>
              <a:gd name="connsiteX19" fmla="*/ 1295083 w 1383409"/>
              <a:gd name="connsiteY19" fmla="*/ 280042 h 1654270"/>
              <a:gd name="connsiteX20" fmla="*/ 1310958 w 1383409"/>
              <a:gd name="connsiteY20" fmla="*/ 187967 h 1654270"/>
              <a:gd name="connsiteX21" fmla="*/ 1196658 w 1383409"/>
              <a:gd name="connsiteY21" fmla="*/ 48267 h 1654270"/>
              <a:gd name="connsiteX22" fmla="*/ 1114108 w 1383409"/>
              <a:gd name="connsiteY22" fmla="*/ 57792 h 1654270"/>
              <a:gd name="connsiteX23" fmla="*/ 1053783 w 1383409"/>
              <a:gd name="connsiteY23" fmla="*/ 642 h 1654270"/>
              <a:gd name="connsiteX24" fmla="*/ 907733 w 1383409"/>
              <a:gd name="connsiteY24" fmla="*/ 26042 h 1654270"/>
              <a:gd name="connsiteX25" fmla="*/ 774383 w 1383409"/>
              <a:gd name="connsiteY25" fmla="*/ 10167 h 1654270"/>
              <a:gd name="connsiteX26" fmla="*/ 717233 w 1383409"/>
              <a:gd name="connsiteY26" fmla="*/ 51442 h 1654270"/>
              <a:gd name="connsiteX27" fmla="*/ 580708 w 1383409"/>
              <a:gd name="connsiteY27" fmla="*/ 76842 h 1654270"/>
              <a:gd name="connsiteX28" fmla="*/ 444183 w 1383409"/>
              <a:gd name="connsiteY28" fmla="*/ 241942 h 1654270"/>
              <a:gd name="connsiteX29" fmla="*/ 380683 w 1383409"/>
              <a:gd name="connsiteY29" fmla="*/ 422917 h 1654270"/>
              <a:gd name="connsiteX30" fmla="*/ 390208 w 1383409"/>
              <a:gd name="connsiteY30" fmla="*/ 559442 h 1654270"/>
              <a:gd name="connsiteX31" fmla="*/ 428308 w 1383409"/>
              <a:gd name="connsiteY31" fmla="*/ 654692 h 1654270"/>
              <a:gd name="connsiteX32" fmla="*/ 453708 w 1383409"/>
              <a:gd name="connsiteY32" fmla="*/ 762642 h 1654270"/>
              <a:gd name="connsiteX33" fmla="*/ 460058 w 1383409"/>
              <a:gd name="connsiteY33" fmla="*/ 895992 h 1654270"/>
              <a:gd name="connsiteX34" fmla="*/ 498158 w 1383409"/>
              <a:gd name="connsiteY34" fmla="*/ 937267 h 1654270"/>
              <a:gd name="connsiteX35" fmla="*/ 456883 w 1383409"/>
              <a:gd name="connsiteY35" fmla="*/ 984892 h 1654270"/>
              <a:gd name="connsiteX36" fmla="*/ 421958 w 1383409"/>
              <a:gd name="connsiteY36" fmla="*/ 981717 h 1654270"/>
              <a:gd name="connsiteX37" fmla="*/ 364808 w 1383409"/>
              <a:gd name="connsiteY37" fmla="*/ 1089667 h 1654270"/>
              <a:gd name="connsiteX38" fmla="*/ 110808 w 1383409"/>
              <a:gd name="connsiteY38" fmla="*/ 1362717 h 1654270"/>
              <a:gd name="connsiteX39" fmla="*/ 52864 w 1383409"/>
              <a:gd name="connsiteY39" fmla="*/ 1623067 h 1654270"/>
              <a:gd name="connsiteX0" fmla="*/ 52864 w 1383409"/>
              <a:gd name="connsiteY0" fmla="*/ 1623067 h 1654270"/>
              <a:gd name="connsiteX1" fmla="*/ 1123633 w 1383409"/>
              <a:gd name="connsiteY1" fmla="*/ 1638942 h 1654270"/>
              <a:gd name="connsiteX2" fmla="*/ 996633 w 1383409"/>
              <a:gd name="connsiteY2" fmla="*/ 1394467 h 1654270"/>
              <a:gd name="connsiteX3" fmla="*/ 1041083 w 1383409"/>
              <a:gd name="connsiteY3" fmla="*/ 1130942 h 1654270"/>
              <a:gd name="connsiteX4" fmla="*/ 1199833 w 1383409"/>
              <a:gd name="connsiteY4" fmla="*/ 1172217 h 1654270"/>
              <a:gd name="connsiteX5" fmla="*/ 1244283 w 1383409"/>
              <a:gd name="connsiteY5" fmla="*/ 1064267 h 1654270"/>
              <a:gd name="connsiteX6" fmla="*/ 1222058 w 1383409"/>
              <a:gd name="connsiteY6" fmla="*/ 1035692 h 1654270"/>
              <a:gd name="connsiteX7" fmla="*/ 1247458 w 1383409"/>
              <a:gd name="connsiteY7" fmla="*/ 1000767 h 1654270"/>
              <a:gd name="connsiteX8" fmla="*/ 1260158 w 1383409"/>
              <a:gd name="connsiteY8" fmla="*/ 946792 h 1654270"/>
              <a:gd name="connsiteX9" fmla="*/ 1199833 w 1383409"/>
              <a:gd name="connsiteY9" fmla="*/ 946792 h 1654270"/>
              <a:gd name="connsiteX10" fmla="*/ 1218883 w 1383409"/>
              <a:gd name="connsiteY10" fmla="*/ 911867 h 1654270"/>
              <a:gd name="connsiteX11" fmla="*/ 1310958 w 1383409"/>
              <a:gd name="connsiteY11" fmla="*/ 889642 h 1654270"/>
              <a:gd name="connsiteX12" fmla="*/ 1317308 w 1383409"/>
              <a:gd name="connsiteY12" fmla="*/ 842017 h 1654270"/>
              <a:gd name="connsiteX13" fmla="*/ 1380808 w 1383409"/>
              <a:gd name="connsiteY13" fmla="*/ 807092 h 1654270"/>
              <a:gd name="connsiteX14" fmla="*/ 1364933 w 1383409"/>
              <a:gd name="connsiteY14" fmla="*/ 715017 h 1654270"/>
              <a:gd name="connsiteX15" fmla="*/ 1307783 w 1383409"/>
              <a:gd name="connsiteY15" fmla="*/ 591192 h 1654270"/>
              <a:gd name="connsiteX16" fmla="*/ 1355408 w 1383409"/>
              <a:gd name="connsiteY16" fmla="*/ 549917 h 1654270"/>
              <a:gd name="connsiteX17" fmla="*/ 1364933 w 1383409"/>
              <a:gd name="connsiteY17" fmla="*/ 502292 h 1654270"/>
              <a:gd name="connsiteX18" fmla="*/ 1326833 w 1383409"/>
              <a:gd name="connsiteY18" fmla="*/ 480067 h 1654270"/>
              <a:gd name="connsiteX19" fmla="*/ 1295083 w 1383409"/>
              <a:gd name="connsiteY19" fmla="*/ 280042 h 1654270"/>
              <a:gd name="connsiteX20" fmla="*/ 1310958 w 1383409"/>
              <a:gd name="connsiteY20" fmla="*/ 187967 h 1654270"/>
              <a:gd name="connsiteX21" fmla="*/ 1196658 w 1383409"/>
              <a:gd name="connsiteY21" fmla="*/ 48267 h 1654270"/>
              <a:gd name="connsiteX22" fmla="*/ 1114108 w 1383409"/>
              <a:gd name="connsiteY22" fmla="*/ 57792 h 1654270"/>
              <a:gd name="connsiteX23" fmla="*/ 1053783 w 1383409"/>
              <a:gd name="connsiteY23" fmla="*/ 642 h 1654270"/>
              <a:gd name="connsiteX24" fmla="*/ 907733 w 1383409"/>
              <a:gd name="connsiteY24" fmla="*/ 26042 h 1654270"/>
              <a:gd name="connsiteX25" fmla="*/ 774383 w 1383409"/>
              <a:gd name="connsiteY25" fmla="*/ 10167 h 1654270"/>
              <a:gd name="connsiteX26" fmla="*/ 717233 w 1383409"/>
              <a:gd name="connsiteY26" fmla="*/ 51442 h 1654270"/>
              <a:gd name="connsiteX27" fmla="*/ 580708 w 1383409"/>
              <a:gd name="connsiteY27" fmla="*/ 76842 h 1654270"/>
              <a:gd name="connsiteX28" fmla="*/ 444183 w 1383409"/>
              <a:gd name="connsiteY28" fmla="*/ 241942 h 1654270"/>
              <a:gd name="connsiteX29" fmla="*/ 380683 w 1383409"/>
              <a:gd name="connsiteY29" fmla="*/ 422917 h 1654270"/>
              <a:gd name="connsiteX30" fmla="*/ 390208 w 1383409"/>
              <a:gd name="connsiteY30" fmla="*/ 559442 h 1654270"/>
              <a:gd name="connsiteX31" fmla="*/ 428308 w 1383409"/>
              <a:gd name="connsiteY31" fmla="*/ 654692 h 1654270"/>
              <a:gd name="connsiteX32" fmla="*/ 453708 w 1383409"/>
              <a:gd name="connsiteY32" fmla="*/ 762642 h 1654270"/>
              <a:gd name="connsiteX33" fmla="*/ 460058 w 1383409"/>
              <a:gd name="connsiteY33" fmla="*/ 895992 h 1654270"/>
              <a:gd name="connsiteX34" fmla="*/ 498158 w 1383409"/>
              <a:gd name="connsiteY34" fmla="*/ 937267 h 1654270"/>
              <a:gd name="connsiteX35" fmla="*/ 456883 w 1383409"/>
              <a:gd name="connsiteY35" fmla="*/ 984892 h 1654270"/>
              <a:gd name="connsiteX36" fmla="*/ 421958 w 1383409"/>
              <a:gd name="connsiteY36" fmla="*/ 981717 h 1654270"/>
              <a:gd name="connsiteX37" fmla="*/ 364808 w 1383409"/>
              <a:gd name="connsiteY37" fmla="*/ 1089667 h 1654270"/>
              <a:gd name="connsiteX38" fmla="*/ 110808 w 1383409"/>
              <a:gd name="connsiteY38" fmla="*/ 1362717 h 1654270"/>
              <a:gd name="connsiteX39" fmla="*/ 52864 w 1383409"/>
              <a:gd name="connsiteY39" fmla="*/ 1623067 h 1654270"/>
              <a:gd name="connsiteX0" fmla="*/ 939 w 1331484"/>
              <a:gd name="connsiteY0" fmla="*/ 1623067 h 1654270"/>
              <a:gd name="connsiteX1" fmla="*/ 1071708 w 1331484"/>
              <a:gd name="connsiteY1" fmla="*/ 1638942 h 1654270"/>
              <a:gd name="connsiteX2" fmla="*/ 944708 w 1331484"/>
              <a:gd name="connsiteY2" fmla="*/ 1394467 h 1654270"/>
              <a:gd name="connsiteX3" fmla="*/ 989158 w 1331484"/>
              <a:gd name="connsiteY3" fmla="*/ 1130942 h 1654270"/>
              <a:gd name="connsiteX4" fmla="*/ 1147908 w 1331484"/>
              <a:gd name="connsiteY4" fmla="*/ 1172217 h 1654270"/>
              <a:gd name="connsiteX5" fmla="*/ 1192358 w 1331484"/>
              <a:gd name="connsiteY5" fmla="*/ 1064267 h 1654270"/>
              <a:gd name="connsiteX6" fmla="*/ 1170133 w 1331484"/>
              <a:gd name="connsiteY6" fmla="*/ 1035692 h 1654270"/>
              <a:gd name="connsiteX7" fmla="*/ 1195533 w 1331484"/>
              <a:gd name="connsiteY7" fmla="*/ 1000767 h 1654270"/>
              <a:gd name="connsiteX8" fmla="*/ 1208233 w 1331484"/>
              <a:gd name="connsiteY8" fmla="*/ 946792 h 1654270"/>
              <a:gd name="connsiteX9" fmla="*/ 1147908 w 1331484"/>
              <a:gd name="connsiteY9" fmla="*/ 946792 h 1654270"/>
              <a:gd name="connsiteX10" fmla="*/ 1166958 w 1331484"/>
              <a:gd name="connsiteY10" fmla="*/ 911867 h 1654270"/>
              <a:gd name="connsiteX11" fmla="*/ 1259033 w 1331484"/>
              <a:gd name="connsiteY11" fmla="*/ 889642 h 1654270"/>
              <a:gd name="connsiteX12" fmla="*/ 1265383 w 1331484"/>
              <a:gd name="connsiteY12" fmla="*/ 842017 h 1654270"/>
              <a:gd name="connsiteX13" fmla="*/ 1328883 w 1331484"/>
              <a:gd name="connsiteY13" fmla="*/ 807092 h 1654270"/>
              <a:gd name="connsiteX14" fmla="*/ 1313008 w 1331484"/>
              <a:gd name="connsiteY14" fmla="*/ 715017 h 1654270"/>
              <a:gd name="connsiteX15" fmla="*/ 1255858 w 1331484"/>
              <a:gd name="connsiteY15" fmla="*/ 591192 h 1654270"/>
              <a:gd name="connsiteX16" fmla="*/ 1303483 w 1331484"/>
              <a:gd name="connsiteY16" fmla="*/ 549917 h 1654270"/>
              <a:gd name="connsiteX17" fmla="*/ 1313008 w 1331484"/>
              <a:gd name="connsiteY17" fmla="*/ 502292 h 1654270"/>
              <a:gd name="connsiteX18" fmla="*/ 1274908 w 1331484"/>
              <a:gd name="connsiteY18" fmla="*/ 480067 h 1654270"/>
              <a:gd name="connsiteX19" fmla="*/ 1243158 w 1331484"/>
              <a:gd name="connsiteY19" fmla="*/ 280042 h 1654270"/>
              <a:gd name="connsiteX20" fmla="*/ 1259033 w 1331484"/>
              <a:gd name="connsiteY20" fmla="*/ 187967 h 1654270"/>
              <a:gd name="connsiteX21" fmla="*/ 1144733 w 1331484"/>
              <a:gd name="connsiteY21" fmla="*/ 48267 h 1654270"/>
              <a:gd name="connsiteX22" fmla="*/ 1062183 w 1331484"/>
              <a:gd name="connsiteY22" fmla="*/ 57792 h 1654270"/>
              <a:gd name="connsiteX23" fmla="*/ 1001858 w 1331484"/>
              <a:gd name="connsiteY23" fmla="*/ 642 h 1654270"/>
              <a:gd name="connsiteX24" fmla="*/ 855808 w 1331484"/>
              <a:gd name="connsiteY24" fmla="*/ 26042 h 1654270"/>
              <a:gd name="connsiteX25" fmla="*/ 722458 w 1331484"/>
              <a:gd name="connsiteY25" fmla="*/ 10167 h 1654270"/>
              <a:gd name="connsiteX26" fmla="*/ 665308 w 1331484"/>
              <a:gd name="connsiteY26" fmla="*/ 51442 h 1654270"/>
              <a:gd name="connsiteX27" fmla="*/ 528783 w 1331484"/>
              <a:gd name="connsiteY27" fmla="*/ 76842 h 1654270"/>
              <a:gd name="connsiteX28" fmla="*/ 392258 w 1331484"/>
              <a:gd name="connsiteY28" fmla="*/ 241942 h 1654270"/>
              <a:gd name="connsiteX29" fmla="*/ 328758 w 1331484"/>
              <a:gd name="connsiteY29" fmla="*/ 422917 h 1654270"/>
              <a:gd name="connsiteX30" fmla="*/ 338283 w 1331484"/>
              <a:gd name="connsiteY30" fmla="*/ 559442 h 1654270"/>
              <a:gd name="connsiteX31" fmla="*/ 376383 w 1331484"/>
              <a:gd name="connsiteY31" fmla="*/ 654692 h 1654270"/>
              <a:gd name="connsiteX32" fmla="*/ 401783 w 1331484"/>
              <a:gd name="connsiteY32" fmla="*/ 762642 h 1654270"/>
              <a:gd name="connsiteX33" fmla="*/ 408133 w 1331484"/>
              <a:gd name="connsiteY33" fmla="*/ 895992 h 1654270"/>
              <a:gd name="connsiteX34" fmla="*/ 446233 w 1331484"/>
              <a:gd name="connsiteY34" fmla="*/ 937267 h 1654270"/>
              <a:gd name="connsiteX35" fmla="*/ 404958 w 1331484"/>
              <a:gd name="connsiteY35" fmla="*/ 984892 h 1654270"/>
              <a:gd name="connsiteX36" fmla="*/ 370033 w 1331484"/>
              <a:gd name="connsiteY36" fmla="*/ 981717 h 1654270"/>
              <a:gd name="connsiteX37" fmla="*/ 312883 w 1331484"/>
              <a:gd name="connsiteY37" fmla="*/ 1089667 h 1654270"/>
              <a:gd name="connsiteX38" fmla="*/ 58883 w 1331484"/>
              <a:gd name="connsiteY38" fmla="*/ 1362717 h 1654270"/>
              <a:gd name="connsiteX39" fmla="*/ 939 w 1331484"/>
              <a:gd name="connsiteY39" fmla="*/ 1623067 h 1654270"/>
              <a:gd name="connsiteX0" fmla="*/ 939 w 1331484"/>
              <a:gd name="connsiteY0" fmla="*/ 1623067 h 1654270"/>
              <a:gd name="connsiteX1" fmla="*/ 1071708 w 1331484"/>
              <a:gd name="connsiteY1" fmla="*/ 1638942 h 1654270"/>
              <a:gd name="connsiteX2" fmla="*/ 944708 w 1331484"/>
              <a:gd name="connsiteY2" fmla="*/ 1394467 h 1654270"/>
              <a:gd name="connsiteX3" fmla="*/ 989158 w 1331484"/>
              <a:gd name="connsiteY3" fmla="*/ 1130942 h 1654270"/>
              <a:gd name="connsiteX4" fmla="*/ 1147908 w 1331484"/>
              <a:gd name="connsiteY4" fmla="*/ 1172217 h 1654270"/>
              <a:gd name="connsiteX5" fmla="*/ 1192358 w 1331484"/>
              <a:gd name="connsiteY5" fmla="*/ 1064267 h 1654270"/>
              <a:gd name="connsiteX6" fmla="*/ 1170133 w 1331484"/>
              <a:gd name="connsiteY6" fmla="*/ 1035692 h 1654270"/>
              <a:gd name="connsiteX7" fmla="*/ 1195533 w 1331484"/>
              <a:gd name="connsiteY7" fmla="*/ 1000767 h 1654270"/>
              <a:gd name="connsiteX8" fmla="*/ 1208233 w 1331484"/>
              <a:gd name="connsiteY8" fmla="*/ 946792 h 1654270"/>
              <a:gd name="connsiteX9" fmla="*/ 1147908 w 1331484"/>
              <a:gd name="connsiteY9" fmla="*/ 946792 h 1654270"/>
              <a:gd name="connsiteX10" fmla="*/ 1166958 w 1331484"/>
              <a:gd name="connsiteY10" fmla="*/ 911867 h 1654270"/>
              <a:gd name="connsiteX11" fmla="*/ 1259033 w 1331484"/>
              <a:gd name="connsiteY11" fmla="*/ 889642 h 1654270"/>
              <a:gd name="connsiteX12" fmla="*/ 1265383 w 1331484"/>
              <a:gd name="connsiteY12" fmla="*/ 842017 h 1654270"/>
              <a:gd name="connsiteX13" fmla="*/ 1328883 w 1331484"/>
              <a:gd name="connsiteY13" fmla="*/ 807092 h 1654270"/>
              <a:gd name="connsiteX14" fmla="*/ 1313008 w 1331484"/>
              <a:gd name="connsiteY14" fmla="*/ 715017 h 1654270"/>
              <a:gd name="connsiteX15" fmla="*/ 1255858 w 1331484"/>
              <a:gd name="connsiteY15" fmla="*/ 591192 h 1654270"/>
              <a:gd name="connsiteX16" fmla="*/ 1303483 w 1331484"/>
              <a:gd name="connsiteY16" fmla="*/ 549917 h 1654270"/>
              <a:gd name="connsiteX17" fmla="*/ 1313008 w 1331484"/>
              <a:gd name="connsiteY17" fmla="*/ 502292 h 1654270"/>
              <a:gd name="connsiteX18" fmla="*/ 1274908 w 1331484"/>
              <a:gd name="connsiteY18" fmla="*/ 480067 h 1654270"/>
              <a:gd name="connsiteX19" fmla="*/ 1243158 w 1331484"/>
              <a:gd name="connsiteY19" fmla="*/ 280042 h 1654270"/>
              <a:gd name="connsiteX20" fmla="*/ 1259033 w 1331484"/>
              <a:gd name="connsiteY20" fmla="*/ 187967 h 1654270"/>
              <a:gd name="connsiteX21" fmla="*/ 1144733 w 1331484"/>
              <a:gd name="connsiteY21" fmla="*/ 48267 h 1654270"/>
              <a:gd name="connsiteX22" fmla="*/ 1062183 w 1331484"/>
              <a:gd name="connsiteY22" fmla="*/ 57792 h 1654270"/>
              <a:gd name="connsiteX23" fmla="*/ 1001858 w 1331484"/>
              <a:gd name="connsiteY23" fmla="*/ 642 h 1654270"/>
              <a:gd name="connsiteX24" fmla="*/ 855808 w 1331484"/>
              <a:gd name="connsiteY24" fmla="*/ 26042 h 1654270"/>
              <a:gd name="connsiteX25" fmla="*/ 722458 w 1331484"/>
              <a:gd name="connsiteY25" fmla="*/ 10167 h 1654270"/>
              <a:gd name="connsiteX26" fmla="*/ 665308 w 1331484"/>
              <a:gd name="connsiteY26" fmla="*/ 51442 h 1654270"/>
              <a:gd name="connsiteX27" fmla="*/ 528783 w 1331484"/>
              <a:gd name="connsiteY27" fmla="*/ 76842 h 1654270"/>
              <a:gd name="connsiteX28" fmla="*/ 392258 w 1331484"/>
              <a:gd name="connsiteY28" fmla="*/ 241942 h 1654270"/>
              <a:gd name="connsiteX29" fmla="*/ 328758 w 1331484"/>
              <a:gd name="connsiteY29" fmla="*/ 422917 h 1654270"/>
              <a:gd name="connsiteX30" fmla="*/ 338283 w 1331484"/>
              <a:gd name="connsiteY30" fmla="*/ 559442 h 1654270"/>
              <a:gd name="connsiteX31" fmla="*/ 376383 w 1331484"/>
              <a:gd name="connsiteY31" fmla="*/ 654692 h 1654270"/>
              <a:gd name="connsiteX32" fmla="*/ 401783 w 1331484"/>
              <a:gd name="connsiteY32" fmla="*/ 762642 h 1654270"/>
              <a:gd name="connsiteX33" fmla="*/ 408133 w 1331484"/>
              <a:gd name="connsiteY33" fmla="*/ 895992 h 1654270"/>
              <a:gd name="connsiteX34" fmla="*/ 446233 w 1331484"/>
              <a:gd name="connsiteY34" fmla="*/ 937267 h 1654270"/>
              <a:gd name="connsiteX35" fmla="*/ 404958 w 1331484"/>
              <a:gd name="connsiteY35" fmla="*/ 984892 h 1654270"/>
              <a:gd name="connsiteX36" fmla="*/ 370033 w 1331484"/>
              <a:gd name="connsiteY36" fmla="*/ 981717 h 1654270"/>
              <a:gd name="connsiteX37" fmla="*/ 312883 w 1331484"/>
              <a:gd name="connsiteY37" fmla="*/ 1089667 h 1654270"/>
              <a:gd name="connsiteX38" fmla="*/ 58883 w 1331484"/>
              <a:gd name="connsiteY38" fmla="*/ 1362717 h 1654270"/>
              <a:gd name="connsiteX39" fmla="*/ 939 w 1331484"/>
              <a:gd name="connsiteY39" fmla="*/ 1623067 h 1654270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89158 w 1331484"/>
              <a:gd name="connsiteY3" fmla="*/ 1130942 h 1640137"/>
              <a:gd name="connsiteX4" fmla="*/ 1147908 w 1331484"/>
              <a:gd name="connsiteY4" fmla="*/ 1172217 h 1640137"/>
              <a:gd name="connsiteX5" fmla="*/ 1192358 w 1331484"/>
              <a:gd name="connsiteY5" fmla="*/ 1064267 h 1640137"/>
              <a:gd name="connsiteX6" fmla="*/ 1170133 w 1331484"/>
              <a:gd name="connsiteY6" fmla="*/ 1035692 h 1640137"/>
              <a:gd name="connsiteX7" fmla="*/ 1195533 w 1331484"/>
              <a:gd name="connsiteY7" fmla="*/ 1000767 h 1640137"/>
              <a:gd name="connsiteX8" fmla="*/ 1208233 w 1331484"/>
              <a:gd name="connsiteY8" fmla="*/ 946792 h 1640137"/>
              <a:gd name="connsiteX9" fmla="*/ 1147908 w 1331484"/>
              <a:gd name="connsiteY9" fmla="*/ 946792 h 1640137"/>
              <a:gd name="connsiteX10" fmla="*/ 1166958 w 1331484"/>
              <a:gd name="connsiteY10" fmla="*/ 911867 h 1640137"/>
              <a:gd name="connsiteX11" fmla="*/ 1259033 w 1331484"/>
              <a:gd name="connsiteY11" fmla="*/ 889642 h 1640137"/>
              <a:gd name="connsiteX12" fmla="*/ 1265383 w 1331484"/>
              <a:gd name="connsiteY12" fmla="*/ 842017 h 1640137"/>
              <a:gd name="connsiteX13" fmla="*/ 1328883 w 1331484"/>
              <a:gd name="connsiteY13" fmla="*/ 807092 h 1640137"/>
              <a:gd name="connsiteX14" fmla="*/ 1313008 w 1331484"/>
              <a:gd name="connsiteY14" fmla="*/ 715017 h 1640137"/>
              <a:gd name="connsiteX15" fmla="*/ 1255858 w 1331484"/>
              <a:gd name="connsiteY15" fmla="*/ 591192 h 1640137"/>
              <a:gd name="connsiteX16" fmla="*/ 1303483 w 1331484"/>
              <a:gd name="connsiteY16" fmla="*/ 549917 h 1640137"/>
              <a:gd name="connsiteX17" fmla="*/ 1313008 w 1331484"/>
              <a:gd name="connsiteY17" fmla="*/ 502292 h 1640137"/>
              <a:gd name="connsiteX18" fmla="*/ 1274908 w 1331484"/>
              <a:gd name="connsiteY18" fmla="*/ 480067 h 1640137"/>
              <a:gd name="connsiteX19" fmla="*/ 1243158 w 1331484"/>
              <a:gd name="connsiteY19" fmla="*/ 280042 h 1640137"/>
              <a:gd name="connsiteX20" fmla="*/ 1259033 w 1331484"/>
              <a:gd name="connsiteY20" fmla="*/ 187967 h 1640137"/>
              <a:gd name="connsiteX21" fmla="*/ 1144733 w 1331484"/>
              <a:gd name="connsiteY21" fmla="*/ 48267 h 1640137"/>
              <a:gd name="connsiteX22" fmla="*/ 1062183 w 1331484"/>
              <a:gd name="connsiteY22" fmla="*/ 57792 h 1640137"/>
              <a:gd name="connsiteX23" fmla="*/ 1001858 w 1331484"/>
              <a:gd name="connsiteY23" fmla="*/ 642 h 1640137"/>
              <a:gd name="connsiteX24" fmla="*/ 855808 w 1331484"/>
              <a:gd name="connsiteY24" fmla="*/ 26042 h 1640137"/>
              <a:gd name="connsiteX25" fmla="*/ 722458 w 1331484"/>
              <a:gd name="connsiteY25" fmla="*/ 10167 h 1640137"/>
              <a:gd name="connsiteX26" fmla="*/ 665308 w 1331484"/>
              <a:gd name="connsiteY26" fmla="*/ 51442 h 1640137"/>
              <a:gd name="connsiteX27" fmla="*/ 528783 w 1331484"/>
              <a:gd name="connsiteY27" fmla="*/ 76842 h 1640137"/>
              <a:gd name="connsiteX28" fmla="*/ 392258 w 1331484"/>
              <a:gd name="connsiteY28" fmla="*/ 241942 h 1640137"/>
              <a:gd name="connsiteX29" fmla="*/ 328758 w 1331484"/>
              <a:gd name="connsiteY29" fmla="*/ 422917 h 1640137"/>
              <a:gd name="connsiteX30" fmla="*/ 338283 w 1331484"/>
              <a:gd name="connsiteY30" fmla="*/ 559442 h 1640137"/>
              <a:gd name="connsiteX31" fmla="*/ 376383 w 1331484"/>
              <a:gd name="connsiteY31" fmla="*/ 654692 h 1640137"/>
              <a:gd name="connsiteX32" fmla="*/ 401783 w 1331484"/>
              <a:gd name="connsiteY32" fmla="*/ 762642 h 1640137"/>
              <a:gd name="connsiteX33" fmla="*/ 408133 w 1331484"/>
              <a:gd name="connsiteY33" fmla="*/ 895992 h 1640137"/>
              <a:gd name="connsiteX34" fmla="*/ 446233 w 1331484"/>
              <a:gd name="connsiteY34" fmla="*/ 937267 h 1640137"/>
              <a:gd name="connsiteX35" fmla="*/ 404958 w 1331484"/>
              <a:gd name="connsiteY35" fmla="*/ 984892 h 1640137"/>
              <a:gd name="connsiteX36" fmla="*/ 370033 w 1331484"/>
              <a:gd name="connsiteY36" fmla="*/ 981717 h 1640137"/>
              <a:gd name="connsiteX37" fmla="*/ 312883 w 1331484"/>
              <a:gd name="connsiteY37" fmla="*/ 1089667 h 1640137"/>
              <a:gd name="connsiteX38" fmla="*/ 58883 w 1331484"/>
              <a:gd name="connsiteY38" fmla="*/ 1362717 h 1640137"/>
              <a:gd name="connsiteX39" fmla="*/ 939 w 1331484"/>
              <a:gd name="connsiteY39" fmla="*/ 1623067 h 1640137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89158 w 1331484"/>
              <a:gd name="connsiteY3" fmla="*/ 1130942 h 1640137"/>
              <a:gd name="connsiteX4" fmla="*/ 1147908 w 1331484"/>
              <a:gd name="connsiteY4" fmla="*/ 1172217 h 1640137"/>
              <a:gd name="connsiteX5" fmla="*/ 1192358 w 1331484"/>
              <a:gd name="connsiteY5" fmla="*/ 1064267 h 1640137"/>
              <a:gd name="connsiteX6" fmla="*/ 1170133 w 1331484"/>
              <a:gd name="connsiteY6" fmla="*/ 1035692 h 1640137"/>
              <a:gd name="connsiteX7" fmla="*/ 1195533 w 1331484"/>
              <a:gd name="connsiteY7" fmla="*/ 1000767 h 1640137"/>
              <a:gd name="connsiteX8" fmla="*/ 1208233 w 1331484"/>
              <a:gd name="connsiteY8" fmla="*/ 946792 h 1640137"/>
              <a:gd name="connsiteX9" fmla="*/ 1147908 w 1331484"/>
              <a:gd name="connsiteY9" fmla="*/ 946792 h 1640137"/>
              <a:gd name="connsiteX10" fmla="*/ 1166958 w 1331484"/>
              <a:gd name="connsiteY10" fmla="*/ 911867 h 1640137"/>
              <a:gd name="connsiteX11" fmla="*/ 1259033 w 1331484"/>
              <a:gd name="connsiteY11" fmla="*/ 889642 h 1640137"/>
              <a:gd name="connsiteX12" fmla="*/ 1265383 w 1331484"/>
              <a:gd name="connsiteY12" fmla="*/ 842017 h 1640137"/>
              <a:gd name="connsiteX13" fmla="*/ 1328883 w 1331484"/>
              <a:gd name="connsiteY13" fmla="*/ 807092 h 1640137"/>
              <a:gd name="connsiteX14" fmla="*/ 1313008 w 1331484"/>
              <a:gd name="connsiteY14" fmla="*/ 715017 h 1640137"/>
              <a:gd name="connsiteX15" fmla="*/ 1255858 w 1331484"/>
              <a:gd name="connsiteY15" fmla="*/ 591192 h 1640137"/>
              <a:gd name="connsiteX16" fmla="*/ 1303483 w 1331484"/>
              <a:gd name="connsiteY16" fmla="*/ 549917 h 1640137"/>
              <a:gd name="connsiteX17" fmla="*/ 1313008 w 1331484"/>
              <a:gd name="connsiteY17" fmla="*/ 502292 h 1640137"/>
              <a:gd name="connsiteX18" fmla="*/ 1274908 w 1331484"/>
              <a:gd name="connsiteY18" fmla="*/ 480067 h 1640137"/>
              <a:gd name="connsiteX19" fmla="*/ 1243158 w 1331484"/>
              <a:gd name="connsiteY19" fmla="*/ 280042 h 1640137"/>
              <a:gd name="connsiteX20" fmla="*/ 1259033 w 1331484"/>
              <a:gd name="connsiteY20" fmla="*/ 187967 h 1640137"/>
              <a:gd name="connsiteX21" fmla="*/ 1144733 w 1331484"/>
              <a:gd name="connsiteY21" fmla="*/ 48267 h 1640137"/>
              <a:gd name="connsiteX22" fmla="*/ 1062183 w 1331484"/>
              <a:gd name="connsiteY22" fmla="*/ 57792 h 1640137"/>
              <a:gd name="connsiteX23" fmla="*/ 1001858 w 1331484"/>
              <a:gd name="connsiteY23" fmla="*/ 642 h 1640137"/>
              <a:gd name="connsiteX24" fmla="*/ 855808 w 1331484"/>
              <a:gd name="connsiteY24" fmla="*/ 26042 h 1640137"/>
              <a:gd name="connsiteX25" fmla="*/ 722458 w 1331484"/>
              <a:gd name="connsiteY25" fmla="*/ 10167 h 1640137"/>
              <a:gd name="connsiteX26" fmla="*/ 665308 w 1331484"/>
              <a:gd name="connsiteY26" fmla="*/ 51442 h 1640137"/>
              <a:gd name="connsiteX27" fmla="*/ 528783 w 1331484"/>
              <a:gd name="connsiteY27" fmla="*/ 76842 h 1640137"/>
              <a:gd name="connsiteX28" fmla="*/ 392258 w 1331484"/>
              <a:gd name="connsiteY28" fmla="*/ 241942 h 1640137"/>
              <a:gd name="connsiteX29" fmla="*/ 328758 w 1331484"/>
              <a:gd name="connsiteY29" fmla="*/ 422917 h 1640137"/>
              <a:gd name="connsiteX30" fmla="*/ 338283 w 1331484"/>
              <a:gd name="connsiteY30" fmla="*/ 559442 h 1640137"/>
              <a:gd name="connsiteX31" fmla="*/ 376383 w 1331484"/>
              <a:gd name="connsiteY31" fmla="*/ 654692 h 1640137"/>
              <a:gd name="connsiteX32" fmla="*/ 401783 w 1331484"/>
              <a:gd name="connsiteY32" fmla="*/ 762642 h 1640137"/>
              <a:gd name="connsiteX33" fmla="*/ 408133 w 1331484"/>
              <a:gd name="connsiteY33" fmla="*/ 895992 h 1640137"/>
              <a:gd name="connsiteX34" fmla="*/ 446233 w 1331484"/>
              <a:gd name="connsiteY34" fmla="*/ 937267 h 1640137"/>
              <a:gd name="connsiteX35" fmla="*/ 404958 w 1331484"/>
              <a:gd name="connsiteY35" fmla="*/ 984892 h 1640137"/>
              <a:gd name="connsiteX36" fmla="*/ 370033 w 1331484"/>
              <a:gd name="connsiteY36" fmla="*/ 981717 h 1640137"/>
              <a:gd name="connsiteX37" fmla="*/ 312883 w 1331484"/>
              <a:gd name="connsiteY37" fmla="*/ 1089667 h 1640137"/>
              <a:gd name="connsiteX38" fmla="*/ 58883 w 1331484"/>
              <a:gd name="connsiteY38" fmla="*/ 1362717 h 1640137"/>
              <a:gd name="connsiteX39" fmla="*/ 939 w 1331484"/>
              <a:gd name="connsiteY39" fmla="*/ 1623067 h 1640137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89158 w 1331484"/>
              <a:gd name="connsiteY3" fmla="*/ 1130942 h 1640137"/>
              <a:gd name="connsiteX4" fmla="*/ 1147908 w 1331484"/>
              <a:gd name="connsiteY4" fmla="*/ 1172217 h 1640137"/>
              <a:gd name="connsiteX5" fmla="*/ 1192358 w 1331484"/>
              <a:gd name="connsiteY5" fmla="*/ 1064267 h 1640137"/>
              <a:gd name="connsiteX6" fmla="*/ 1170133 w 1331484"/>
              <a:gd name="connsiteY6" fmla="*/ 1035692 h 1640137"/>
              <a:gd name="connsiteX7" fmla="*/ 1195533 w 1331484"/>
              <a:gd name="connsiteY7" fmla="*/ 1000767 h 1640137"/>
              <a:gd name="connsiteX8" fmla="*/ 1208233 w 1331484"/>
              <a:gd name="connsiteY8" fmla="*/ 946792 h 1640137"/>
              <a:gd name="connsiteX9" fmla="*/ 1147908 w 1331484"/>
              <a:gd name="connsiteY9" fmla="*/ 946792 h 1640137"/>
              <a:gd name="connsiteX10" fmla="*/ 1166958 w 1331484"/>
              <a:gd name="connsiteY10" fmla="*/ 911867 h 1640137"/>
              <a:gd name="connsiteX11" fmla="*/ 1259033 w 1331484"/>
              <a:gd name="connsiteY11" fmla="*/ 889642 h 1640137"/>
              <a:gd name="connsiteX12" fmla="*/ 1265383 w 1331484"/>
              <a:gd name="connsiteY12" fmla="*/ 842017 h 1640137"/>
              <a:gd name="connsiteX13" fmla="*/ 1328883 w 1331484"/>
              <a:gd name="connsiteY13" fmla="*/ 807092 h 1640137"/>
              <a:gd name="connsiteX14" fmla="*/ 1313008 w 1331484"/>
              <a:gd name="connsiteY14" fmla="*/ 715017 h 1640137"/>
              <a:gd name="connsiteX15" fmla="*/ 1255858 w 1331484"/>
              <a:gd name="connsiteY15" fmla="*/ 591192 h 1640137"/>
              <a:gd name="connsiteX16" fmla="*/ 1303483 w 1331484"/>
              <a:gd name="connsiteY16" fmla="*/ 549917 h 1640137"/>
              <a:gd name="connsiteX17" fmla="*/ 1313008 w 1331484"/>
              <a:gd name="connsiteY17" fmla="*/ 502292 h 1640137"/>
              <a:gd name="connsiteX18" fmla="*/ 1274908 w 1331484"/>
              <a:gd name="connsiteY18" fmla="*/ 480067 h 1640137"/>
              <a:gd name="connsiteX19" fmla="*/ 1243158 w 1331484"/>
              <a:gd name="connsiteY19" fmla="*/ 280042 h 1640137"/>
              <a:gd name="connsiteX20" fmla="*/ 1259033 w 1331484"/>
              <a:gd name="connsiteY20" fmla="*/ 187967 h 1640137"/>
              <a:gd name="connsiteX21" fmla="*/ 1144733 w 1331484"/>
              <a:gd name="connsiteY21" fmla="*/ 48267 h 1640137"/>
              <a:gd name="connsiteX22" fmla="*/ 1062183 w 1331484"/>
              <a:gd name="connsiteY22" fmla="*/ 57792 h 1640137"/>
              <a:gd name="connsiteX23" fmla="*/ 1001858 w 1331484"/>
              <a:gd name="connsiteY23" fmla="*/ 642 h 1640137"/>
              <a:gd name="connsiteX24" fmla="*/ 855808 w 1331484"/>
              <a:gd name="connsiteY24" fmla="*/ 26042 h 1640137"/>
              <a:gd name="connsiteX25" fmla="*/ 722458 w 1331484"/>
              <a:gd name="connsiteY25" fmla="*/ 10167 h 1640137"/>
              <a:gd name="connsiteX26" fmla="*/ 665308 w 1331484"/>
              <a:gd name="connsiteY26" fmla="*/ 51442 h 1640137"/>
              <a:gd name="connsiteX27" fmla="*/ 528783 w 1331484"/>
              <a:gd name="connsiteY27" fmla="*/ 76842 h 1640137"/>
              <a:gd name="connsiteX28" fmla="*/ 392258 w 1331484"/>
              <a:gd name="connsiteY28" fmla="*/ 241942 h 1640137"/>
              <a:gd name="connsiteX29" fmla="*/ 328758 w 1331484"/>
              <a:gd name="connsiteY29" fmla="*/ 422917 h 1640137"/>
              <a:gd name="connsiteX30" fmla="*/ 338283 w 1331484"/>
              <a:gd name="connsiteY30" fmla="*/ 559442 h 1640137"/>
              <a:gd name="connsiteX31" fmla="*/ 376383 w 1331484"/>
              <a:gd name="connsiteY31" fmla="*/ 654692 h 1640137"/>
              <a:gd name="connsiteX32" fmla="*/ 401783 w 1331484"/>
              <a:gd name="connsiteY32" fmla="*/ 762642 h 1640137"/>
              <a:gd name="connsiteX33" fmla="*/ 408133 w 1331484"/>
              <a:gd name="connsiteY33" fmla="*/ 895992 h 1640137"/>
              <a:gd name="connsiteX34" fmla="*/ 446233 w 1331484"/>
              <a:gd name="connsiteY34" fmla="*/ 937267 h 1640137"/>
              <a:gd name="connsiteX35" fmla="*/ 404958 w 1331484"/>
              <a:gd name="connsiteY35" fmla="*/ 984892 h 1640137"/>
              <a:gd name="connsiteX36" fmla="*/ 370033 w 1331484"/>
              <a:gd name="connsiteY36" fmla="*/ 981717 h 1640137"/>
              <a:gd name="connsiteX37" fmla="*/ 312883 w 1331484"/>
              <a:gd name="connsiteY37" fmla="*/ 1089667 h 1640137"/>
              <a:gd name="connsiteX38" fmla="*/ 58883 w 1331484"/>
              <a:gd name="connsiteY38" fmla="*/ 1362717 h 1640137"/>
              <a:gd name="connsiteX39" fmla="*/ 939 w 1331484"/>
              <a:gd name="connsiteY39" fmla="*/ 1623067 h 1640137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09315 w 1331484"/>
              <a:gd name="connsiteY3" fmla="*/ 1240017 h 1640137"/>
              <a:gd name="connsiteX4" fmla="*/ 989158 w 1331484"/>
              <a:gd name="connsiteY4" fmla="*/ 1130942 h 1640137"/>
              <a:gd name="connsiteX5" fmla="*/ 1147908 w 1331484"/>
              <a:gd name="connsiteY5" fmla="*/ 1172217 h 1640137"/>
              <a:gd name="connsiteX6" fmla="*/ 1192358 w 1331484"/>
              <a:gd name="connsiteY6" fmla="*/ 1064267 h 1640137"/>
              <a:gd name="connsiteX7" fmla="*/ 1170133 w 1331484"/>
              <a:gd name="connsiteY7" fmla="*/ 1035692 h 1640137"/>
              <a:gd name="connsiteX8" fmla="*/ 1195533 w 1331484"/>
              <a:gd name="connsiteY8" fmla="*/ 1000767 h 1640137"/>
              <a:gd name="connsiteX9" fmla="*/ 1208233 w 1331484"/>
              <a:gd name="connsiteY9" fmla="*/ 946792 h 1640137"/>
              <a:gd name="connsiteX10" fmla="*/ 1147908 w 1331484"/>
              <a:gd name="connsiteY10" fmla="*/ 946792 h 1640137"/>
              <a:gd name="connsiteX11" fmla="*/ 1166958 w 1331484"/>
              <a:gd name="connsiteY11" fmla="*/ 911867 h 1640137"/>
              <a:gd name="connsiteX12" fmla="*/ 1259033 w 1331484"/>
              <a:gd name="connsiteY12" fmla="*/ 889642 h 1640137"/>
              <a:gd name="connsiteX13" fmla="*/ 1265383 w 1331484"/>
              <a:gd name="connsiteY13" fmla="*/ 842017 h 1640137"/>
              <a:gd name="connsiteX14" fmla="*/ 1328883 w 1331484"/>
              <a:gd name="connsiteY14" fmla="*/ 807092 h 1640137"/>
              <a:gd name="connsiteX15" fmla="*/ 1313008 w 1331484"/>
              <a:gd name="connsiteY15" fmla="*/ 715017 h 1640137"/>
              <a:gd name="connsiteX16" fmla="*/ 1255858 w 1331484"/>
              <a:gd name="connsiteY16" fmla="*/ 591192 h 1640137"/>
              <a:gd name="connsiteX17" fmla="*/ 1303483 w 1331484"/>
              <a:gd name="connsiteY17" fmla="*/ 549917 h 1640137"/>
              <a:gd name="connsiteX18" fmla="*/ 1313008 w 1331484"/>
              <a:gd name="connsiteY18" fmla="*/ 502292 h 1640137"/>
              <a:gd name="connsiteX19" fmla="*/ 1274908 w 1331484"/>
              <a:gd name="connsiteY19" fmla="*/ 480067 h 1640137"/>
              <a:gd name="connsiteX20" fmla="*/ 1243158 w 1331484"/>
              <a:gd name="connsiteY20" fmla="*/ 280042 h 1640137"/>
              <a:gd name="connsiteX21" fmla="*/ 1259033 w 1331484"/>
              <a:gd name="connsiteY21" fmla="*/ 187967 h 1640137"/>
              <a:gd name="connsiteX22" fmla="*/ 1144733 w 1331484"/>
              <a:gd name="connsiteY22" fmla="*/ 48267 h 1640137"/>
              <a:gd name="connsiteX23" fmla="*/ 1062183 w 1331484"/>
              <a:gd name="connsiteY23" fmla="*/ 57792 h 1640137"/>
              <a:gd name="connsiteX24" fmla="*/ 1001858 w 1331484"/>
              <a:gd name="connsiteY24" fmla="*/ 642 h 1640137"/>
              <a:gd name="connsiteX25" fmla="*/ 855808 w 1331484"/>
              <a:gd name="connsiteY25" fmla="*/ 26042 h 1640137"/>
              <a:gd name="connsiteX26" fmla="*/ 722458 w 1331484"/>
              <a:gd name="connsiteY26" fmla="*/ 10167 h 1640137"/>
              <a:gd name="connsiteX27" fmla="*/ 665308 w 1331484"/>
              <a:gd name="connsiteY27" fmla="*/ 51442 h 1640137"/>
              <a:gd name="connsiteX28" fmla="*/ 528783 w 1331484"/>
              <a:gd name="connsiteY28" fmla="*/ 76842 h 1640137"/>
              <a:gd name="connsiteX29" fmla="*/ 392258 w 1331484"/>
              <a:gd name="connsiteY29" fmla="*/ 241942 h 1640137"/>
              <a:gd name="connsiteX30" fmla="*/ 328758 w 1331484"/>
              <a:gd name="connsiteY30" fmla="*/ 422917 h 1640137"/>
              <a:gd name="connsiteX31" fmla="*/ 338283 w 1331484"/>
              <a:gd name="connsiteY31" fmla="*/ 559442 h 1640137"/>
              <a:gd name="connsiteX32" fmla="*/ 376383 w 1331484"/>
              <a:gd name="connsiteY32" fmla="*/ 654692 h 1640137"/>
              <a:gd name="connsiteX33" fmla="*/ 401783 w 1331484"/>
              <a:gd name="connsiteY33" fmla="*/ 762642 h 1640137"/>
              <a:gd name="connsiteX34" fmla="*/ 408133 w 1331484"/>
              <a:gd name="connsiteY34" fmla="*/ 895992 h 1640137"/>
              <a:gd name="connsiteX35" fmla="*/ 446233 w 1331484"/>
              <a:gd name="connsiteY35" fmla="*/ 937267 h 1640137"/>
              <a:gd name="connsiteX36" fmla="*/ 404958 w 1331484"/>
              <a:gd name="connsiteY36" fmla="*/ 984892 h 1640137"/>
              <a:gd name="connsiteX37" fmla="*/ 370033 w 1331484"/>
              <a:gd name="connsiteY37" fmla="*/ 981717 h 1640137"/>
              <a:gd name="connsiteX38" fmla="*/ 312883 w 1331484"/>
              <a:gd name="connsiteY38" fmla="*/ 1089667 h 1640137"/>
              <a:gd name="connsiteX39" fmla="*/ 58883 w 1331484"/>
              <a:gd name="connsiteY39" fmla="*/ 1362717 h 1640137"/>
              <a:gd name="connsiteX40" fmla="*/ 939 w 1331484"/>
              <a:gd name="connsiteY40" fmla="*/ 1623067 h 1640137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09315 w 1331484"/>
              <a:gd name="connsiteY3" fmla="*/ 1240017 h 1640137"/>
              <a:gd name="connsiteX4" fmla="*/ 989158 w 1331484"/>
              <a:gd name="connsiteY4" fmla="*/ 1130942 h 1640137"/>
              <a:gd name="connsiteX5" fmla="*/ 1147908 w 1331484"/>
              <a:gd name="connsiteY5" fmla="*/ 1172217 h 1640137"/>
              <a:gd name="connsiteX6" fmla="*/ 1192358 w 1331484"/>
              <a:gd name="connsiteY6" fmla="*/ 1064267 h 1640137"/>
              <a:gd name="connsiteX7" fmla="*/ 1170133 w 1331484"/>
              <a:gd name="connsiteY7" fmla="*/ 1035692 h 1640137"/>
              <a:gd name="connsiteX8" fmla="*/ 1214583 w 1331484"/>
              <a:gd name="connsiteY8" fmla="*/ 1003148 h 1640137"/>
              <a:gd name="connsiteX9" fmla="*/ 1208233 w 1331484"/>
              <a:gd name="connsiteY9" fmla="*/ 946792 h 1640137"/>
              <a:gd name="connsiteX10" fmla="*/ 1147908 w 1331484"/>
              <a:gd name="connsiteY10" fmla="*/ 946792 h 1640137"/>
              <a:gd name="connsiteX11" fmla="*/ 1166958 w 1331484"/>
              <a:gd name="connsiteY11" fmla="*/ 911867 h 1640137"/>
              <a:gd name="connsiteX12" fmla="*/ 1259033 w 1331484"/>
              <a:gd name="connsiteY12" fmla="*/ 889642 h 1640137"/>
              <a:gd name="connsiteX13" fmla="*/ 1265383 w 1331484"/>
              <a:gd name="connsiteY13" fmla="*/ 842017 h 1640137"/>
              <a:gd name="connsiteX14" fmla="*/ 1328883 w 1331484"/>
              <a:gd name="connsiteY14" fmla="*/ 807092 h 1640137"/>
              <a:gd name="connsiteX15" fmla="*/ 1313008 w 1331484"/>
              <a:gd name="connsiteY15" fmla="*/ 715017 h 1640137"/>
              <a:gd name="connsiteX16" fmla="*/ 1255858 w 1331484"/>
              <a:gd name="connsiteY16" fmla="*/ 591192 h 1640137"/>
              <a:gd name="connsiteX17" fmla="*/ 1303483 w 1331484"/>
              <a:gd name="connsiteY17" fmla="*/ 549917 h 1640137"/>
              <a:gd name="connsiteX18" fmla="*/ 1313008 w 1331484"/>
              <a:gd name="connsiteY18" fmla="*/ 502292 h 1640137"/>
              <a:gd name="connsiteX19" fmla="*/ 1274908 w 1331484"/>
              <a:gd name="connsiteY19" fmla="*/ 480067 h 1640137"/>
              <a:gd name="connsiteX20" fmla="*/ 1243158 w 1331484"/>
              <a:gd name="connsiteY20" fmla="*/ 280042 h 1640137"/>
              <a:gd name="connsiteX21" fmla="*/ 1259033 w 1331484"/>
              <a:gd name="connsiteY21" fmla="*/ 187967 h 1640137"/>
              <a:gd name="connsiteX22" fmla="*/ 1144733 w 1331484"/>
              <a:gd name="connsiteY22" fmla="*/ 48267 h 1640137"/>
              <a:gd name="connsiteX23" fmla="*/ 1062183 w 1331484"/>
              <a:gd name="connsiteY23" fmla="*/ 57792 h 1640137"/>
              <a:gd name="connsiteX24" fmla="*/ 1001858 w 1331484"/>
              <a:gd name="connsiteY24" fmla="*/ 642 h 1640137"/>
              <a:gd name="connsiteX25" fmla="*/ 855808 w 1331484"/>
              <a:gd name="connsiteY25" fmla="*/ 26042 h 1640137"/>
              <a:gd name="connsiteX26" fmla="*/ 722458 w 1331484"/>
              <a:gd name="connsiteY26" fmla="*/ 10167 h 1640137"/>
              <a:gd name="connsiteX27" fmla="*/ 665308 w 1331484"/>
              <a:gd name="connsiteY27" fmla="*/ 51442 h 1640137"/>
              <a:gd name="connsiteX28" fmla="*/ 528783 w 1331484"/>
              <a:gd name="connsiteY28" fmla="*/ 76842 h 1640137"/>
              <a:gd name="connsiteX29" fmla="*/ 392258 w 1331484"/>
              <a:gd name="connsiteY29" fmla="*/ 241942 h 1640137"/>
              <a:gd name="connsiteX30" fmla="*/ 328758 w 1331484"/>
              <a:gd name="connsiteY30" fmla="*/ 422917 h 1640137"/>
              <a:gd name="connsiteX31" fmla="*/ 338283 w 1331484"/>
              <a:gd name="connsiteY31" fmla="*/ 559442 h 1640137"/>
              <a:gd name="connsiteX32" fmla="*/ 376383 w 1331484"/>
              <a:gd name="connsiteY32" fmla="*/ 654692 h 1640137"/>
              <a:gd name="connsiteX33" fmla="*/ 401783 w 1331484"/>
              <a:gd name="connsiteY33" fmla="*/ 762642 h 1640137"/>
              <a:gd name="connsiteX34" fmla="*/ 408133 w 1331484"/>
              <a:gd name="connsiteY34" fmla="*/ 895992 h 1640137"/>
              <a:gd name="connsiteX35" fmla="*/ 446233 w 1331484"/>
              <a:gd name="connsiteY35" fmla="*/ 937267 h 1640137"/>
              <a:gd name="connsiteX36" fmla="*/ 404958 w 1331484"/>
              <a:gd name="connsiteY36" fmla="*/ 984892 h 1640137"/>
              <a:gd name="connsiteX37" fmla="*/ 370033 w 1331484"/>
              <a:gd name="connsiteY37" fmla="*/ 981717 h 1640137"/>
              <a:gd name="connsiteX38" fmla="*/ 312883 w 1331484"/>
              <a:gd name="connsiteY38" fmla="*/ 1089667 h 1640137"/>
              <a:gd name="connsiteX39" fmla="*/ 58883 w 1331484"/>
              <a:gd name="connsiteY39" fmla="*/ 1362717 h 1640137"/>
              <a:gd name="connsiteX40" fmla="*/ 939 w 1331484"/>
              <a:gd name="connsiteY40" fmla="*/ 1623067 h 1640137"/>
              <a:gd name="connsiteX0" fmla="*/ 939 w 1331391"/>
              <a:gd name="connsiteY0" fmla="*/ 1623067 h 1640137"/>
              <a:gd name="connsiteX1" fmla="*/ 1071708 w 1331391"/>
              <a:gd name="connsiteY1" fmla="*/ 1638942 h 1640137"/>
              <a:gd name="connsiteX2" fmla="*/ 944708 w 1331391"/>
              <a:gd name="connsiteY2" fmla="*/ 1394467 h 1640137"/>
              <a:gd name="connsiteX3" fmla="*/ 909315 w 1331391"/>
              <a:gd name="connsiteY3" fmla="*/ 1240017 h 1640137"/>
              <a:gd name="connsiteX4" fmla="*/ 989158 w 1331391"/>
              <a:gd name="connsiteY4" fmla="*/ 1130942 h 1640137"/>
              <a:gd name="connsiteX5" fmla="*/ 1147908 w 1331391"/>
              <a:gd name="connsiteY5" fmla="*/ 1172217 h 1640137"/>
              <a:gd name="connsiteX6" fmla="*/ 1192358 w 1331391"/>
              <a:gd name="connsiteY6" fmla="*/ 1064267 h 1640137"/>
              <a:gd name="connsiteX7" fmla="*/ 1170133 w 1331391"/>
              <a:gd name="connsiteY7" fmla="*/ 1035692 h 1640137"/>
              <a:gd name="connsiteX8" fmla="*/ 1214583 w 1331391"/>
              <a:gd name="connsiteY8" fmla="*/ 1003148 h 1640137"/>
              <a:gd name="connsiteX9" fmla="*/ 1208233 w 1331391"/>
              <a:gd name="connsiteY9" fmla="*/ 946792 h 1640137"/>
              <a:gd name="connsiteX10" fmla="*/ 1147908 w 1331391"/>
              <a:gd name="connsiteY10" fmla="*/ 946792 h 1640137"/>
              <a:gd name="connsiteX11" fmla="*/ 1166958 w 1331391"/>
              <a:gd name="connsiteY11" fmla="*/ 911867 h 1640137"/>
              <a:gd name="connsiteX12" fmla="*/ 1259033 w 1331391"/>
              <a:gd name="connsiteY12" fmla="*/ 889642 h 1640137"/>
              <a:gd name="connsiteX13" fmla="*/ 1265383 w 1331391"/>
              <a:gd name="connsiteY13" fmla="*/ 842017 h 1640137"/>
              <a:gd name="connsiteX14" fmla="*/ 1328883 w 1331391"/>
              <a:gd name="connsiteY14" fmla="*/ 807092 h 1640137"/>
              <a:gd name="connsiteX15" fmla="*/ 1313008 w 1331391"/>
              <a:gd name="connsiteY15" fmla="*/ 715017 h 1640137"/>
              <a:gd name="connsiteX16" fmla="*/ 1260621 w 1331391"/>
              <a:gd name="connsiteY16" fmla="*/ 610242 h 1640137"/>
              <a:gd name="connsiteX17" fmla="*/ 1303483 w 1331391"/>
              <a:gd name="connsiteY17" fmla="*/ 549917 h 1640137"/>
              <a:gd name="connsiteX18" fmla="*/ 1313008 w 1331391"/>
              <a:gd name="connsiteY18" fmla="*/ 502292 h 1640137"/>
              <a:gd name="connsiteX19" fmla="*/ 1274908 w 1331391"/>
              <a:gd name="connsiteY19" fmla="*/ 480067 h 1640137"/>
              <a:gd name="connsiteX20" fmla="*/ 1243158 w 1331391"/>
              <a:gd name="connsiteY20" fmla="*/ 280042 h 1640137"/>
              <a:gd name="connsiteX21" fmla="*/ 1259033 w 1331391"/>
              <a:gd name="connsiteY21" fmla="*/ 187967 h 1640137"/>
              <a:gd name="connsiteX22" fmla="*/ 1144733 w 1331391"/>
              <a:gd name="connsiteY22" fmla="*/ 48267 h 1640137"/>
              <a:gd name="connsiteX23" fmla="*/ 1062183 w 1331391"/>
              <a:gd name="connsiteY23" fmla="*/ 57792 h 1640137"/>
              <a:gd name="connsiteX24" fmla="*/ 1001858 w 1331391"/>
              <a:gd name="connsiteY24" fmla="*/ 642 h 1640137"/>
              <a:gd name="connsiteX25" fmla="*/ 855808 w 1331391"/>
              <a:gd name="connsiteY25" fmla="*/ 26042 h 1640137"/>
              <a:gd name="connsiteX26" fmla="*/ 722458 w 1331391"/>
              <a:gd name="connsiteY26" fmla="*/ 10167 h 1640137"/>
              <a:gd name="connsiteX27" fmla="*/ 665308 w 1331391"/>
              <a:gd name="connsiteY27" fmla="*/ 51442 h 1640137"/>
              <a:gd name="connsiteX28" fmla="*/ 528783 w 1331391"/>
              <a:gd name="connsiteY28" fmla="*/ 76842 h 1640137"/>
              <a:gd name="connsiteX29" fmla="*/ 392258 w 1331391"/>
              <a:gd name="connsiteY29" fmla="*/ 241942 h 1640137"/>
              <a:gd name="connsiteX30" fmla="*/ 328758 w 1331391"/>
              <a:gd name="connsiteY30" fmla="*/ 422917 h 1640137"/>
              <a:gd name="connsiteX31" fmla="*/ 338283 w 1331391"/>
              <a:gd name="connsiteY31" fmla="*/ 559442 h 1640137"/>
              <a:gd name="connsiteX32" fmla="*/ 376383 w 1331391"/>
              <a:gd name="connsiteY32" fmla="*/ 654692 h 1640137"/>
              <a:gd name="connsiteX33" fmla="*/ 401783 w 1331391"/>
              <a:gd name="connsiteY33" fmla="*/ 762642 h 1640137"/>
              <a:gd name="connsiteX34" fmla="*/ 408133 w 1331391"/>
              <a:gd name="connsiteY34" fmla="*/ 895992 h 1640137"/>
              <a:gd name="connsiteX35" fmla="*/ 446233 w 1331391"/>
              <a:gd name="connsiteY35" fmla="*/ 937267 h 1640137"/>
              <a:gd name="connsiteX36" fmla="*/ 404958 w 1331391"/>
              <a:gd name="connsiteY36" fmla="*/ 984892 h 1640137"/>
              <a:gd name="connsiteX37" fmla="*/ 370033 w 1331391"/>
              <a:gd name="connsiteY37" fmla="*/ 981717 h 1640137"/>
              <a:gd name="connsiteX38" fmla="*/ 312883 w 1331391"/>
              <a:gd name="connsiteY38" fmla="*/ 1089667 h 1640137"/>
              <a:gd name="connsiteX39" fmla="*/ 58883 w 1331391"/>
              <a:gd name="connsiteY39" fmla="*/ 1362717 h 1640137"/>
              <a:gd name="connsiteX40" fmla="*/ 939 w 1331391"/>
              <a:gd name="connsiteY40" fmla="*/ 1623067 h 1640137"/>
              <a:gd name="connsiteX0" fmla="*/ 939 w 1331391"/>
              <a:gd name="connsiteY0" fmla="*/ 1623067 h 1640137"/>
              <a:gd name="connsiteX1" fmla="*/ 1071708 w 1331391"/>
              <a:gd name="connsiteY1" fmla="*/ 1638942 h 1640137"/>
              <a:gd name="connsiteX2" fmla="*/ 944708 w 1331391"/>
              <a:gd name="connsiteY2" fmla="*/ 1394467 h 1640137"/>
              <a:gd name="connsiteX3" fmla="*/ 909315 w 1331391"/>
              <a:gd name="connsiteY3" fmla="*/ 1240017 h 1640137"/>
              <a:gd name="connsiteX4" fmla="*/ 989158 w 1331391"/>
              <a:gd name="connsiteY4" fmla="*/ 1130942 h 1640137"/>
              <a:gd name="connsiteX5" fmla="*/ 1147908 w 1331391"/>
              <a:gd name="connsiteY5" fmla="*/ 1172217 h 1640137"/>
              <a:gd name="connsiteX6" fmla="*/ 1192358 w 1331391"/>
              <a:gd name="connsiteY6" fmla="*/ 1064267 h 1640137"/>
              <a:gd name="connsiteX7" fmla="*/ 1170133 w 1331391"/>
              <a:gd name="connsiteY7" fmla="*/ 1035692 h 1640137"/>
              <a:gd name="connsiteX8" fmla="*/ 1214583 w 1331391"/>
              <a:gd name="connsiteY8" fmla="*/ 1003148 h 1640137"/>
              <a:gd name="connsiteX9" fmla="*/ 1208233 w 1331391"/>
              <a:gd name="connsiteY9" fmla="*/ 946792 h 1640137"/>
              <a:gd name="connsiteX10" fmla="*/ 1147908 w 1331391"/>
              <a:gd name="connsiteY10" fmla="*/ 946792 h 1640137"/>
              <a:gd name="connsiteX11" fmla="*/ 1166958 w 1331391"/>
              <a:gd name="connsiteY11" fmla="*/ 911867 h 1640137"/>
              <a:gd name="connsiteX12" fmla="*/ 1259033 w 1331391"/>
              <a:gd name="connsiteY12" fmla="*/ 889642 h 1640137"/>
              <a:gd name="connsiteX13" fmla="*/ 1265383 w 1331391"/>
              <a:gd name="connsiteY13" fmla="*/ 842017 h 1640137"/>
              <a:gd name="connsiteX14" fmla="*/ 1328883 w 1331391"/>
              <a:gd name="connsiteY14" fmla="*/ 807092 h 1640137"/>
              <a:gd name="connsiteX15" fmla="*/ 1313008 w 1331391"/>
              <a:gd name="connsiteY15" fmla="*/ 715017 h 1640137"/>
              <a:gd name="connsiteX16" fmla="*/ 1260621 w 1331391"/>
              <a:gd name="connsiteY16" fmla="*/ 610242 h 1640137"/>
              <a:gd name="connsiteX17" fmla="*/ 1303483 w 1331391"/>
              <a:gd name="connsiteY17" fmla="*/ 549917 h 1640137"/>
              <a:gd name="connsiteX18" fmla="*/ 1320152 w 1331391"/>
              <a:gd name="connsiteY18" fmla="*/ 514198 h 1640137"/>
              <a:gd name="connsiteX19" fmla="*/ 1274908 w 1331391"/>
              <a:gd name="connsiteY19" fmla="*/ 480067 h 1640137"/>
              <a:gd name="connsiteX20" fmla="*/ 1243158 w 1331391"/>
              <a:gd name="connsiteY20" fmla="*/ 280042 h 1640137"/>
              <a:gd name="connsiteX21" fmla="*/ 1259033 w 1331391"/>
              <a:gd name="connsiteY21" fmla="*/ 187967 h 1640137"/>
              <a:gd name="connsiteX22" fmla="*/ 1144733 w 1331391"/>
              <a:gd name="connsiteY22" fmla="*/ 48267 h 1640137"/>
              <a:gd name="connsiteX23" fmla="*/ 1062183 w 1331391"/>
              <a:gd name="connsiteY23" fmla="*/ 57792 h 1640137"/>
              <a:gd name="connsiteX24" fmla="*/ 1001858 w 1331391"/>
              <a:gd name="connsiteY24" fmla="*/ 642 h 1640137"/>
              <a:gd name="connsiteX25" fmla="*/ 855808 w 1331391"/>
              <a:gd name="connsiteY25" fmla="*/ 26042 h 1640137"/>
              <a:gd name="connsiteX26" fmla="*/ 722458 w 1331391"/>
              <a:gd name="connsiteY26" fmla="*/ 10167 h 1640137"/>
              <a:gd name="connsiteX27" fmla="*/ 665308 w 1331391"/>
              <a:gd name="connsiteY27" fmla="*/ 51442 h 1640137"/>
              <a:gd name="connsiteX28" fmla="*/ 528783 w 1331391"/>
              <a:gd name="connsiteY28" fmla="*/ 76842 h 1640137"/>
              <a:gd name="connsiteX29" fmla="*/ 392258 w 1331391"/>
              <a:gd name="connsiteY29" fmla="*/ 241942 h 1640137"/>
              <a:gd name="connsiteX30" fmla="*/ 328758 w 1331391"/>
              <a:gd name="connsiteY30" fmla="*/ 422917 h 1640137"/>
              <a:gd name="connsiteX31" fmla="*/ 338283 w 1331391"/>
              <a:gd name="connsiteY31" fmla="*/ 559442 h 1640137"/>
              <a:gd name="connsiteX32" fmla="*/ 376383 w 1331391"/>
              <a:gd name="connsiteY32" fmla="*/ 654692 h 1640137"/>
              <a:gd name="connsiteX33" fmla="*/ 401783 w 1331391"/>
              <a:gd name="connsiteY33" fmla="*/ 762642 h 1640137"/>
              <a:gd name="connsiteX34" fmla="*/ 408133 w 1331391"/>
              <a:gd name="connsiteY34" fmla="*/ 895992 h 1640137"/>
              <a:gd name="connsiteX35" fmla="*/ 446233 w 1331391"/>
              <a:gd name="connsiteY35" fmla="*/ 937267 h 1640137"/>
              <a:gd name="connsiteX36" fmla="*/ 404958 w 1331391"/>
              <a:gd name="connsiteY36" fmla="*/ 984892 h 1640137"/>
              <a:gd name="connsiteX37" fmla="*/ 370033 w 1331391"/>
              <a:gd name="connsiteY37" fmla="*/ 981717 h 1640137"/>
              <a:gd name="connsiteX38" fmla="*/ 312883 w 1331391"/>
              <a:gd name="connsiteY38" fmla="*/ 1089667 h 1640137"/>
              <a:gd name="connsiteX39" fmla="*/ 58883 w 1331391"/>
              <a:gd name="connsiteY39" fmla="*/ 1362717 h 1640137"/>
              <a:gd name="connsiteX40" fmla="*/ 939 w 1331391"/>
              <a:gd name="connsiteY40" fmla="*/ 1623067 h 1640137"/>
              <a:gd name="connsiteX0" fmla="*/ 939 w 1331391"/>
              <a:gd name="connsiteY0" fmla="*/ 1623067 h 1640137"/>
              <a:gd name="connsiteX1" fmla="*/ 1071708 w 1331391"/>
              <a:gd name="connsiteY1" fmla="*/ 1638942 h 1640137"/>
              <a:gd name="connsiteX2" fmla="*/ 944708 w 1331391"/>
              <a:gd name="connsiteY2" fmla="*/ 1394467 h 1640137"/>
              <a:gd name="connsiteX3" fmla="*/ 909315 w 1331391"/>
              <a:gd name="connsiteY3" fmla="*/ 1240017 h 1640137"/>
              <a:gd name="connsiteX4" fmla="*/ 989158 w 1331391"/>
              <a:gd name="connsiteY4" fmla="*/ 1130942 h 1640137"/>
              <a:gd name="connsiteX5" fmla="*/ 1147908 w 1331391"/>
              <a:gd name="connsiteY5" fmla="*/ 1172217 h 1640137"/>
              <a:gd name="connsiteX6" fmla="*/ 1192358 w 1331391"/>
              <a:gd name="connsiteY6" fmla="*/ 1064267 h 1640137"/>
              <a:gd name="connsiteX7" fmla="*/ 1170133 w 1331391"/>
              <a:gd name="connsiteY7" fmla="*/ 1035692 h 1640137"/>
              <a:gd name="connsiteX8" fmla="*/ 1214583 w 1331391"/>
              <a:gd name="connsiteY8" fmla="*/ 1003148 h 1640137"/>
              <a:gd name="connsiteX9" fmla="*/ 1208233 w 1331391"/>
              <a:gd name="connsiteY9" fmla="*/ 946792 h 1640137"/>
              <a:gd name="connsiteX10" fmla="*/ 1147908 w 1331391"/>
              <a:gd name="connsiteY10" fmla="*/ 946792 h 1640137"/>
              <a:gd name="connsiteX11" fmla="*/ 1166958 w 1331391"/>
              <a:gd name="connsiteY11" fmla="*/ 911867 h 1640137"/>
              <a:gd name="connsiteX12" fmla="*/ 1259033 w 1331391"/>
              <a:gd name="connsiteY12" fmla="*/ 889642 h 1640137"/>
              <a:gd name="connsiteX13" fmla="*/ 1265383 w 1331391"/>
              <a:gd name="connsiteY13" fmla="*/ 842017 h 1640137"/>
              <a:gd name="connsiteX14" fmla="*/ 1328883 w 1331391"/>
              <a:gd name="connsiteY14" fmla="*/ 807092 h 1640137"/>
              <a:gd name="connsiteX15" fmla="*/ 1313008 w 1331391"/>
              <a:gd name="connsiteY15" fmla="*/ 715017 h 1640137"/>
              <a:gd name="connsiteX16" fmla="*/ 1260621 w 1331391"/>
              <a:gd name="connsiteY16" fmla="*/ 610242 h 1640137"/>
              <a:gd name="connsiteX17" fmla="*/ 1303483 w 1331391"/>
              <a:gd name="connsiteY17" fmla="*/ 549917 h 1640137"/>
              <a:gd name="connsiteX18" fmla="*/ 1320152 w 1331391"/>
              <a:gd name="connsiteY18" fmla="*/ 514198 h 1640137"/>
              <a:gd name="connsiteX19" fmla="*/ 1274908 w 1331391"/>
              <a:gd name="connsiteY19" fmla="*/ 480067 h 1640137"/>
              <a:gd name="connsiteX20" fmla="*/ 1243158 w 1331391"/>
              <a:gd name="connsiteY20" fmla="*/ 280042 h 1640137"/>
              <a:gd name="connsiteX21" fmla="*/ 1259033 w 1331391"/>
              <a:gd name="connsiteY21" fmla="*/ 187967 h 1640137"/>
              <a:gd name="connsiteX22" fmla="*/ 1144733 w 1331391"/>
              <a:gd name="connsiteY22" fmla="*/ 48267 h 1640137"/>
              <a:gd name="connsiteX23" fmla="*/ 1062183 w 1331391"/>
              <a:gd name="connsiteY23" fmla="*/ 57792 h 1640137"/>
              <a:gd name="connsiteX24" fmla="*/ 1001858 w 1331391"/>
              <a:gd name="connsiteY24" fmla="*/ 642 h 1640137"/>
              <a:gd name="connsiteX25" fmla="*/ 855808 w 1331391"/>
              <a:gd name="connsiteY25" fmla="*/ 26042 h 1640137"/>
              <a:gd name="connsiteX26" fmla="*/ 722458 w 1331391"/>
              <a:gd name="connsiteY26" fmla="*/ 10167 h 1640137"/>
              <a:gd name="connsiteX27" fmla="*/ 665308 w 1331391"/>
              <a:gd name="connsiteY27" fmla="*/ 51442 h 1640137"/>
              <a:gd name="connsiteX28" fmla="*/ 528783 w 1331391"/>
              <a:gd name="connsiteY28" fmla="*/ 76842 h 1640137"/>
              <a:gd name="connsiteX29" fmla="*/ 392258 w 1331391"/>
              <a:gd name="connsiteY29" fmla="*/ 241942 h 1640137"/>
              <a:gd name="connsiteX30" fmla="*/ 328758 w 1331391"/>
              <a:gd name="connsiteY30" fmla="*/ 422917 h 1640137"/>
              <a:gd name="connsiteX31" fmla="*/ 338283 w 1331391"/>
              <a:gd name="connsiteY31" fmla="*/ 559442 h 1640137"/>
              <a:gd name="connsiteX32" fmla="*/ 376383 w 1331391"/>
              <a:gd name="connsiteY32" fmla="*/ 654692 h 1640137"/>
              <a:gd name="connsiteX33" fmla="*/ 401783 w 1331391"/>
              <a:gd name="connsiteY33" fmla="*/ 762642 h 1640137"/>
              <a:gd name="connsiteX34" fmla="*/ 408133 w 1331391"/>
              <a:gd name="connsiteY34" fmla="*/ 895992 h 1640137"/>
              <a:gd name="connsiteX35" fmla="*/ 446233 w 1331391"/>
              <a:gd name="connsiteY35" fmla="*/ 937267 h 1640137"/>
              <a:gd name="connsiteX36" fmla="*/ 404958 w 1331391"/>
              <a:gd name="connsiteY36" fmla="*/ 984892 h 1640137"/>
              <a:gd name="connsiteX37" fmla="*/ 370033 w 1331391"/>
              <a:gd name="connsiteY37" fmla="*/ 981717 h 1640137"/>
              <a:gd name="connsiteX38" fmla="*/ 312883 w 1331391"/>
              <a:gd name="connsiteY38" fmla="*/ 1089667 h 1640137"/>
              <a:gd name="connsiteX39" fmla="*/ 58883 w 1331391"/>
              <a:gd name="connsiteY39" fmla="*/ 1362717 h 1640137"/>
              <a:gd name="connsiteX40" fmla="*/ 939 w 1331391"/>
              <a:gd name="connsiteY40" fmla="*/ 1623067 h 1640137"/>
              <a:gd name="connsiteX0" fmla="*/ 939 w 1331391"/>
              <a:gd name="connsiteY0" fmla="*/ 1623067 h 1640137"/>
              <a:gd name="connsiteX1" fmla="*/ 1071708 w 1331391"/>
              <a:gd name="connsiteY1" fmla="*/ 1638942 h 1640137"/>
              <a:gd name="connsiteX2" fmla="*/ 944708 w 1331391"/>
              <a:gd name="connsiteY2" fmla="*/ 1394467 h 1640137"/>
              <a:gd name="connsiteX3" fmla="*/ 909315 w 1331391"/>
              <a:gd name="connsiteY3" fmla="*/ 1240017 h 1640137"/>
              <a:gd name="connsiteX4" fmla="*/ 989158 w 1331391"/>
              <a:gd name="connsiteY4" fmla="*/ 1130942 h 1640137"/>
              <a:gd name="connsiteX5" fmla="*/ 1147908 w 1331391"/>
              <a:gd name="connsiteY5" fmla="*/ 1172217 h 1640137"/>
              <a:gd name="connsiteX6" fmla="*/ 1192358 w 1331391"/>
              <a:gd name="connsiteY6" fmla="*/ 1064267 h 1640137"/>
              <a:gd name="connsiteX7" fmla="*/ 1170133 w 1331391"/>
              <a:gd name="connsiteY7" fmla="*/ 1035692 h 1640137"/>
              <a:gd name="connsiteX8" fmla="*/ 1214583 w 1331391"/>
              <a:gd name="connsiteY8" fmla="*/ 1003148 h 1640137"/>
              <a:gd name="connsiteX9" fmla="*/ 1208233 w 1331391"/>
              <a:gd name="connsiteY9" fmla="*/ 946792 h 1640137"/>
              <a:gd name="connsiteX10" fmla="*/ 1147908 w 1331391"/>
              <a:gd name="connsiteY10" fmla="*/ 946792 h 1640137"/>
              <a:gd name="connsiteX11" fmla="*/ 1166958 w 1331391"/>
              <a:gd name="connsiteY11" fmla="*/ 911867 h 1640137"/>
              <a:gd name="connsiteX12" fmla="*/ 1259033 w 1331391"/>
              <a:gd name="connsiteY12" fmla="*/ 889642 h 1640137"/>
              <a:gd name="connsiteX13" fmla="*/ 1265383 w 1331391"/>
              <a:gd name="connsiteY13" fmla="*/ 842017 h 1640137"/>
              <a:gd name="connsiteX14" fmla="*/ 1328883 w 1331391"/>
              <a:gd name="connsiteY14" fmla="*/ 807092 h 1640137"/>
              <a:gd name="connsiteX15" fmla="*/ 1313008 w 1331391"/>
              <a:gd name="connsiteY15" fmla="*/ 715017 h 1640137"/>
              <a:gd name="connsiteX16" fmla="*/ 1260621 w 1331391"/>
              <a:gd name="connsiteY16" fmla="*/ 610242 h 1640137"/>
              <a:gd name="connsiteX17" fmla="*/ 1303483 w 1331391"/>
              <a:gd name="connsiteY17" fmla="*/ 549917 h 1640137"/>
              <a:gd name="connsiteX18" fmla="*/ 1320152 w 1331391"/>
              <a:gd name="connsiteY18" fmla="*/ 514198 h 1640137"/>
              <a:gd name="connsiteX19" fmla="*/ 1274908 w 1331391"/>
              <a:gd name="connsiteY19" fmla="*/ 480067 h 1640137"/>
              <a:gd name="connsiteX20" fmla="*/ 1243158 w 1331391"/>
              <a:gd name="connsiteY20" fmla="*/ 280042 h 1640137"/>
              <a:gd name="connsiteX21" fmla="*/ 1259033 w 1331391"/>
              <a:gd name="connsiteY21" fmla="*/ 187967 h 1640137"/>
              <a:gd name="connsiteX22" fmla="*/ 1142352 w 1331391"/>
              <a:gd name="connsiteY22" fmla="*/ 76842 h 1640137"/>
              <a:gd name="connsiteX23" fmla="*/ 1062183 w 1331391"/>
              <a:gd name="connsiteY23" fmla="*/ 57792 h 1640137"/>
              <a:gd name="connsiteX24" fmla="*/ 1001858 w 1331391"/>
              <a:gd name="connsiteY24" fmla="*/ 642 h 1640137"/>
              <a:gd name="connsiteX25" fmla="*/ 855808 w 1331391"/>
              <a:gd name="connsiteY25" fmla="*/ 26042 h 1640137"/>
              <a:gd name="connsiteX26" fmla="*/ 722458 w 1331391"/>
              <a:gd name="connsiteY26" fmla="*/ 10167 h 1640137"/>
              <a:gd name="connsiteX27" fmla="*/ 665308 w 1331391"/>
              <a:gd name="connsiteY27" fmla="*/ 51442 h 1640137"/>
              <a:gd name="connsiteX28" fmla="*/ 528783 w 1331391"/>
              <a:gd name="connsiteY28" fmla="*/ 76842 h 1640137"/>
              <a:gd name="connsiteX29" fmla="*/ 392258 w 1331391"/>
              <a:gd name="connsiteY29" fmla="*/ 241942 h 1640137"/>
              <a:gd name="connsiteX30" fmla="*/ 328758 w 1331391"/>
              <a:gd name="connsiteY30" fmla="*/ 422917 h 1640137"/>
              <a:gd name="connsiteX31" fmla="*/ 338283 w 1331391"/>
              <a:gd name="connsiteY31" fmla="*/ 559442 h 1640137"/>
              <a:gd name="connsiteX32" fmla="*/ 376383 w 1331391"/>
              <a:gd name="connsiteY32" fmla="*/ 654692 h 1640137"/>
              <a:gd name="connsiteX33" fmla="*/ 401783 w 1331391"/>
              <a:gd name="connsiteY33" fmla="*/ 762642 h 1640137"/>
              <a:gd name="connsiteX34" fmla="*/ 408133 w 1331391"/>
              <a:gd name="connsiteY34" fmla="*/ 895992 h 1640137"/>
              <a:gd name="connsiteX35" fmla="*/ 446233 w 1331391"/>
              <a:gd name="connsiteY35" fmla="*/ 937267 h 1640137"/>
              <a:gd name="connsiteX36" fmla="*/ 404958 w 1331391"/>
              <a:gd name="connsiteY36" fmla="*/ 984892 h 1640137"/>
              <a:gd name="connsiteX37" fmla="*/ 370033 w 1331391"/>
              <a:gd name="connsiteY37" fmla="*/ 981717 h 1640137"/>
              <a:gd name="connsiteX38" fmla="*/ 312883 w 1331391"/>
              <a:gd name="connsiteY38" fmla="*/ 1089667 h 1640137"/>
              <a:gd name="connsiteX39" fmla="*/ 58883 w 1331391"/>
              <a:gd name="connsiteY39" fmla="*/ 1362717 h 1640137"/>
              <a:gd name="connsiteX40" fmla="*/ 939 w 1331391"/>
              <a:gd name="connsiteY40" fmla="*/ 1623067 h 164013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70033 w 1331391"/>
              <a:gd name="connsiteY37" fmla="*/ 972167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70033 w 1331391"/>
              <a:gd name="connsiteY37" fmla="*/ 972167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60508 w 1331391"/>
              <a:gd name="connsiteY37" fmla="*/ 981692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60508 w 1331391"/>
              <a:gd name="connsiteY37" fmla="*/ 981692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60508 w 1331391"/>
              <a:gd name="connsiteY37" fmla="*/ 981692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31391" h="1630587">
                <a:moveTo>
                  <a:pt x="939" y="1613517"/>
                </a:moveTo>
                <a:cubicBezTo>
                  <a:pt x="126880" y="1623835"/>
                  <a:pt x="921556" y="1634155"/>
                  <a:pt x="1071708" y="1629392"/>
                </a:cubicBezTo>
                <a:cubicBezTo>
                  <a:pt x="1055172" y="1524617"/>
                  <a:pt x="981298" y="1446642"/>
                  <a:pt x="944708" y="1384917"/>
                </a:cubicBezTo>
                <a:cubicBezTo>
                  <a:pt x="908118" y="1323192"/>
                  <a:pt x="901907" y="1274388"/>
                  <a:pt x="909315" y="1230467"/>
                </a:cubicBezTo>
                <a:cubicBezTo>
                  <a:pt x="916723" y="1186546"/>
                  <a:pt x="949393" y="1132692"/>
                  <a:pt x="989158" y="1121392"/>
                </a:cubicBezTo>
                <a:cubicBezTo>
                  <a:pt x="1028923" y="1110092"/>
                  <a:pt x="1114041" y="1173779"/>
                  <a:pt x="1147908" y="1162667"/>
                </a:cubicBezTo>
                <a:cubicBezTo>
                  <a:pt x="1181775" y="1151554"/>
                  <a:pt x="1188654" y="1077471"/>
                  <a:pt x="1192358" y="1054717"/>
                </a:cubicBezTo>
                <a:cubicBezTo>
                  <a:pt x="1196062" y="1031963"/>
                  <a:pt x="1166429" y="1036328"/>
                  <a:pt x="1170133" y="1026142"/>
                </a:cubicBezTo>
                <a:cubicBezTo>
                  <a:pt x="1173837" y="1015956"/>
                  <a:pt x="1208233" y="1008415"/>
                  <a:pt x="1214583" y="993598"/>
                </a:cubicBezTo>
                <a:cubicBezTo>
                  <a:pt x="1220933" y="978781"/>
                  <a:pt x="1219345" y="946635"/>
                  <a:pt x="1208233" y="937242"/>
                </a:cubicBezTo>
                <a:cubicBezTo>
                  <a:pt x="1197121" y="927849"/>
                  <a:pt x="1154787" y="943063"/>
                  <a:pt x="1147908" y="937242"/>
                </a:cubicBezTo>
                <a:cubicBezTo>
                  <a:pt x="1141029" y="931421"/>
                  <a:pt x="1148437" y="911842"/>
                  <a:pt x="1166958" y="902317"/>
                </a:cubicBezTo>
                <a:cubicBezTo>
                  <a:pt x="1185479" y="892792"/>
                  <a:pt x="1242629" y="891734"/>
                  <a:pt x="1259033" y="880092"/>
                </a:cubicBezTo>
                <a:cubicBezTo>
                  <a:pt x="1275437" y="868450"/>
                  <a:pt x="1253741" y="846225"/>
                  <a:pt x="1265383" y="832467"/>
                </a:cubicBezTo>
                <a:cubicBezTo>
                  <a:pt x="1277025" y="818709"/>
                  <a:pt x="1320946" y="818709"/>
                  <a:pt x="1328883" y="797542"/>
                </a:cubicBezTo>
                <a:cubicBezTo>
                  <a:pt x="1336821" y="776375"/>
                  <a:pt x="1324385" y="738275"/>
                  <a:pt x="1313008" y="705467"/>
                </a:cubicBezTo>
                <a:cubicBezTo>
                  <a:pt x="1301631" y="672659"/>
                  <a:pt x="1262208" y="628209"/>
                  <a:pt x="1260621" y="600692"/>
                </a:cubicBezTo>
                <a:cubicBezTo>
                  <a:pt x="1259034" y="573175"/>
                  <a:pt x="1293561" y="556374"/>
                  <a:pt x="1303483" y="540367"/>
                </a:cubicBezTo>
                <a:cubicBezTo>
                  <a:pt x="1313405" y="524360"/>
                  <a:pt x="1327295" y="530578"/>
                  <a:pt x="1320152" y="504648"/>
                </a:cubicBezTo>
                <a:cubicBezTo>
                  <a:pt x="1313009" y="478718"/>
                  <a:pt x="1287740" y="509543"/>
                  <a:pt x="1274908" y="470517"/>
                </a:cubicBezTo>
                <a:cubicBezTo>
                  <a:pt x="1262076" y="431491"/>
                  <a:pt x="1245804" y="319175"/>
                  <a:pt x="1243158" y="270492"/>
                </a:cubicBezTo>
                <a:cubicBezTo>
                  <a:pt x="1240512" y="221809"/>
                  <a:pt x="1275834" y="212284"/>
                  <a:pt x="1259033" y="178417"/>
                </a:cubicBezTo>
                <a:cubicBezTo>
                  <a:pt x="1242232" y="144550"/>
                  <a:pt x="1175160" y="88988"/>
                  <a:pt x="1142352" y="67292"/>
                </a:cubicBezTo>
                <a:cubicBezTo>
                  <a:pt x="1109544" y="45596"/>
                  <a:pt x="1087980" y="58164"/>
                  <a:pt x="1062183" y="48242"/>
                </a:cubicBezTo>
                <a:cubicBezTo>
                  <a:pt x="1036386" y="38320"/>
                  <a:pt x="1021966" y="13053"/>
                  <a:pt x="987570" y="7761"/>
                </a:cubicBezTo>
                <a:cubicBezTo>
                  <a:pt x="953174" y="2469"/>
                  <a:pt x="899993" y="17683"/>
                  <a:pt x="855808" y="16492"/>
                </a:cubicBezTo>
                <a:cubicBezTo>
                  <a:pt x="811623" y="15301"/>
                  <a:pt x="754208" y="-3616"/>
                  <a:pt x="722458" y="617"/>
                </a:cubicBezTo>
                <a:cubicBezTo>
                  <a:pt x="690708" y="4850"/>
                  <a:pt x="697587" y="30779"/>
                  <a:pt x="665308" y="41892"/>
                </a:cubicBezTo>
                <a:cubicBezTo>
                  <a:pt x="633029" y="53004"/>
                  <a:pt x="574291" y="35542"/>
                  <a:pt x="528783" y="67292"/>
                </a:cubicBezTo>
                <a:cubicBezTo>
                  <a:pt x="483275" y="99042"/>
                  <a:pt x="425595" y="174713"/>
                  <a:pt x="392258" y="232392"/>
                </a:cubicBezTo>
                <a:cubicBezTo>
                  <a:pt x="358921" y="290071"/>
                  <a:pt x="337754" y="360450"/>
                  <a:pt x="328758" y="413367"/>
                </a:cubicBezTo>
                <a:cubicBezTo>
                  <a:pt x="319762" y="466284"/>
                  <a:pt x="330346" y="511263"/>
                  <a:pt x="338283" y="549892"/>
                </a:cubicBezTo>
                <a:cubicBezTo>
                  <a:pt x="346221" y="588521"/>
                  <a:pt x="365800" y="611275"/>
                  <a:pt x="376383" y="645142"/>
                </a:cubicBezTo>
                <a:cubicBezTo>
                  <a:pt x="386966" y="679009"/>
                  <a:pt x="396491" y="712875"/>
                  <a:pt x="401783" y="753092"/>
                </a:cubicBezTo>
                <a:cubicBezTo>
                  <a:pt x="407075" y="793309"/>
                  <a:pt x="400725" y="857338"/>
                  <a:pt x="408133" y="886442"/>
                </a:cubicBezTo>
                <a:cubicBezTo>
                  <a:pt x="415541" y="915546"/>
                  <a:pt x="446762" y="912900"/>
                  <a:pt x="446233" y="927717"/>
                </a:cubicBezTo>
                <a:cubicBezTo>
                  <a:pt x="445704" y="942534"/>
                  <a:pt x="419245" y="966346"/>
                  <a:pt x="404958" y="975342"/>
                </a:cubicBezTo>
                <a:cubicBezTo>
                  <a:pt x="390671" y="984338"/>
                  <a:pt x="382998" y="957086"/>
                  <a:pt x="360508" y="981692"/>
                </a:cubicBezTo>
                <a:cubicBezTo>
                  <a:pt x="338018" y="1006298"/>
                  <a:pt x="364741" y="1016617"/>
                  <a:pt x="312883" y="1080117"/>
                </a:cubicBezTo>
                <a:cubicBezTo>
                  <a:pt x="261025" y="1143617"/>
                  <a:pt x="110874" y="1264267"/>
                  <a:pt x="58883" y="1353167"/>
                </a:cubicBezTo>
                <a:cubicBezTo>
                  <a:pt x="6892" y="1442067"/>
                  <a:pt x="-3558" y="1546049"/>
                  <a:pt x="939" y="161351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494618" y="4972283"/>
            <a:ext cx="318797" cy="2635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885253" y="4288755"/>
            <a:ext cx="1331391" cy="1630587"/>
          </a:xfrm>
          <a:custGeom>
            <a:avLst/>
            <a:gdLst>
              <a:gd name="connsiteX0" fmla="*/ 71261 w 1404187"/>
              <a:gd name="connsiteY0" fmla="*/ 1642117 h 1673403"/>
              <a:gd name="connsiteX1" fmla="*/ 1144411 w 1404187"/>
              <a:gd name="connsiteY1" fmla="*/ 1638942 h 1673403"/>
              <a:gd name="connsiteX2" fmla="*/ 1017411 w 1404187"/>
              <a:gd name="connsiteY2" fmla="*/ 1394467 h 1673403"/>
              <a:gd name="connsiteX3" fmla="*/ 1061861 w 1404187"/>
              <a:gd name="connsiteY3" fmla="*/ 1130942 h 1673403"/>
              <a:gd name="connsiteX4" fmla="*/ 1220611 w 1404187"/>
              <a:gd name="connsiteY4" fmla="*/ 1172217 h 1673403"/>
              <a:gd name="connsiteX5" fmla="*/ 1265061 w 1404187"/>
              <a:gd name="connsiteY5" fmla="*/ 1064267 h 1673403"/>
              <a:gd name="connsiteX6" fmla="*/ 1242836 w 1404187"/>
              <a:gd name="connsiteY6" fmla="*/ 1035692 h 1673403"/>
              <a:gd name="connsiteX7" fmla="*/ 1268236 w 1404187"/>
              <a:gd name="connsiteY7" fmla="*/ 1000767 h 1673403"/>
              <a:gd name="connsiteX8" fmla="*/ 1280936 w 1404187"/>
              <a:gd name="connsiteY8" fmla="*/ 946792 h 1673403"/>
              <a:gd name="connsiteX9" fmla="*/ 1220611 w 1404187"/>
              <a:gd name="connsiteY9" fmla="*/ 946792 h 1673403"/>
              <a:gd name="connsiteX10" fmla="*/ 1239661 w 1404187"/>
              <a:gd name="connsiteY10" fmla="*/ 911867 h 1673403"/>
              <a:gd name="connsiteX11" fmla="*/ 1331736 w 1404187"/>
              <a:gd name="connsiteY11" fmla="*/ 889642 h 1673403"/>
              <a:gd name="connsiteX12" fmla="*/ 1338086 w 1404187"/>
              <a:gd name="connsiteY12" fmla="*/ 842017 h 1673403"/>
              <a:gd name="connsiteX13" fmla="*/ 1401586 w 1404187"/>
              <a:gd name="connsiteY13" fmla="*/ 807092 h 1673403"/>
              <a:gd name="connsiteX14" fmla="*/ 1385711 w 1404187"/>
              <a:gd name="connsiteY14" fmla="*/ 715017 h 1673403"/>
              <a:gd name="connsiteX15" fmla="*/ 1328561 w 1404187"/>
              <a:gd name="connsiteY15" fmla="*/ 591192 h 1673403"/>
              <a:gd name="connsiteX16" fmla="*/ 1376186 w 1404187"/>
              <a:gd name="connsiteY16" fmla="*/ 549917 h 1673403"/>
              <a:gd name="connsiteX17" fmla="*/ 1385711 w 1404187"/>
              <a:gd name="connsiteY17" fmla="*/ 502292 h 1673403"/>
              <a:gd name="connsiteX18" fmla="*/ 1347611 w 1404187"/>
              <a:gd name="connsiteY18" fmla="*/ 480067 h 1673403"/>
              <a:gd name="connsiteX19" fmla="*/ 1315861 w 1404187"/>
              <a:gd name="connsiteY19" fmla="*/ 280042 h 1673403"/>
              <a:gd name="connsiteX20" fmla="*/ 1331736 w 1404187"/>
              <a:gd name="connsiteY20" fmla="*/ 187967 h 1673403"/>
              <a:gd name="connsiteX21" fmla="*/ 1217436 w 1404187"/>
              <a:gd name="connsiteY21" fmla="*/ 48267 h 1673403"/>
              <a:gd name="connsiteX22" fmla="*/ 1134886 w 1404187"/>
              <a:gd name="connsiteY22" fmla="*/ 57792 h 1673403"/>
              <a:gd name="connsiteX23" fmla="*/ 1074561 w 1404187"/>
              <a:gd name="connsiteY23" fmla="*/ 642 h 1673403"/>
              <a:gd name="connsiteX24" fmla="*/ 928511 w 1404187"/>
              <a:gd name="connsiteY24" fmla="*/ 26042 h 1673403"/>
              <a:gd name="connsiteX25" fmla="*/ 795161 w 1404187"/>
              <a:gd name="connsiteY25" fmla="*/ 10167 h 1673403"/>
              <a:gd name="connsiteX26" fmla="*/ 738011 w 1404187"/>
              <a:gd name="connsiteY26" fmla="*/ 51442 h 1673403"/>
              <a:gd name="connsiteX27" fmla="*/ 601486 w 1404187"/>
              <a:gd name="connsiteY27" fmla="*/ 76842 h 1673403"/>
              <a:gd name="connsiteX28" fmla="*/ 464961 w 1404187"/>
              <a:gd name="connsiteY28" fmla="*/ 241942 h 1673403"/>
              <a:gd name="connsiteX29" fmla="*/ 401461 w 1404187"/>
              <a:gd name="connsiteY29" fmla="*/ 422917 h 1673403"/>
              <a:gd name="connsiteX30" fmla="*/ 410986 w 1404187"/>
              <a:gd name="connsiteY30" fmla="*/ 559442 h 1673403"/>
              <a:gd name="connsiteX31" fmla="*/ 449086 w 1404187"/>
              <a:gd name="connsiteY31" fmla="*/ 654692 h 1673403"/>
              <a:gd name="connsiteX32" fmla="*/ 474486 w 1404187"/>
              <a:gd name="connsiteY32" fmla="*/ 762642 h 1673403"/>
              <a:gd name="connsiteX33" fmla="*/ 480836 w 1404187"/>
              <a:gd name="connsiteY33" fmla="*/ 895992 h 1673403"/>
              <a:gd name="connsiteX34" fmla="*/ 518936 w 1404187"/>
              <a:gd name="connsiteY34" fmla="*/ 937267 h 1673403"/>
              <a:gd name="connsiteX35" fmla="*/ 477661 w 1404187"/>
              <a:gd name="connsiteY35" fmla="*/ 984892 h 1673403"/>
              <a:gd name="connsiteX36" fmla="*/ 442736 w 1404187"/>
              <a:gd name="connsiteY36" fmla="*/ 981717 h 1673403"/>
              <a:gd name="connsiteX37" fmla="*/ 385586 w 1404187"/>
              <a:gd name="connsiteY37" fmla="*/ 1089667 h 1673403"/>
              <a:gd name="connsiteX38" fmla="*/ 131586 w 1404187"/>
              <a:gd name="connsiteY38" fmla="*/ 1362717 h 1673403"/>
              <a:gd name="connsiteX39" fmla="*/ 71261 w 1404187"/>
              <a:gd name="connsiteY39" fmla="*/ 1642117 h 1673403"/>
              <a:gd name="connsiteX0" fmla="*/ 71833 w 1402378"/>
              <a:gd name="connsiteY0" fmla="*/ 1623067 h 1663184"/>
              <a:gd name="connsiteX1" fmla="*/ 1142602 w 1402378"/>
              <a:gd name="connsiteY1" fmla="*/ 1638942 h 1663184"/>
              <a:gd name="connsiteX2" fmla="*/ 1015602 w 1402378"/>
              <a:gd name="connsiteY2" fmla="*/ 1394467 h 1663184"/>
              <a:gd name="connsiteX3" fmla="*/ 1060052 w 1402378"/>
              <a:gd name="connsiteY3" fmla="*/ 1130942 h 1663184"/>
              <a:gd name="connsiteX4" fmla="*/ 1218802 w 1402378"/>
              <a:gd name="connsiteY4" fmla="*/ 1172217 h 1663184"/>
              <a:gd name="connsiteX5" fmla="*/ 1263252 w 1402378"/>
              <a:gd name="connsiteY5" fmla="*/ 1064267 h 1663184"/>
              <a:gd name="connsiteX6" fmla="*/ 1241027 w 1402378"/>
              <a:gd name="connsiteY6" fmla="*/ 1035692 h 1663184"/>
              <a:gd name="connsiteX7" fmla="*/ 1266427 w 1402378"/>
              <a:gd name="connsiteY7" fmla="*/ 1000767 h 1663184"/>
              <a:gd name="connsiteX8" fmla="*/ 1279127 w 1402378"/>
              <a:gd name="connsiteY8" fmla="*/ 946792 h 1663184"/>
              <a:gd name="connsiteX9" fmla="*/ 1218802 w 1402378"/>
              <a:gd name="connsiteY9" fmla="*/ 946792 h 1663184"/>
              <a:gd name="connsiteX10" fmla="*/ 1237852 w 1402378"/>
              <a:gd name="connsiteY10" fmla="*/ 911867 h 1663184"/>
              <a:gd name="connsiteX11" fmla="*/ 1329927 w 1402378"/>
              <a:gd name="connsiteY11" fmla="*/ 889642 h 1663184"/>
              <a:gd name="connsiteX12" fmla="*/ 1336277 w 1402378"/>
              <a:gd name="connsiteY12" fmla="*/ 842017 h 1663184"/>
              <a:gd name="connsiteX13" fmla="*/ 1399777 w 1402378"/>
              <a:gd name="connsiteY13" fmla="*/ 807092 h 1663184"/>
              <a:gd name="connsiteX14" fmla="*/ 1383902 w 1402378"/>
              <a:gd name="connsiteY14" fmla="*/ 715017 h 1663184"/>
              <a:gd name="connsiteX15" fmla="*/ 1326752 w 1402378"/>
              <a:gd name="connsiteY15" fmla="*/ 591192 h 1663184"/>
              <a:gd name="connsiteX16" fmla="*/ 1374377 w 1402378"/>
              <a:gd name="connsiteY16" fmla="*/ 549917 h 1663184"/>
              <a:gd name="connsiteX17" fmla="*/ 1383902 w 1402378"/>
              <a:gd name="connsiteY17" fmla="*/ 502292 h 1663184"/>
              <a:gd name="connsiteX18" fmla="*/ 1345802 w 1402378"/>
              <a:gd name="connsiteY18" fmla="*/ 480067 h 1663184"/>
              <a:gd name="connsiteX19" fmla="*/ 1314052 w 1402378"/>
              <a:gd name="connsiteY19" fmla="*/ 280042 h 1663184"/>
              <a:gd name="connsiteX20" fmla="*/ 1329927 w 1402378"/>
              <a:gd name="connsiteY20" fmla="*/ 187967 h 1663184"/>
              <a:gd name="connsiteX21" fmla="*/ 1215627 w 1402378"/>
              <a:gd name="connsiteY21" fmla="*/ 48267 h 1663184"/>
              <a:gd name="connsiteX22" fmla="*/ 1133077 w 1402378"/>
              <a:gd name="connsiteY22" fmla="*/ 57792 h 1663184"/>
              <a:gd name="connsiteX23" fmla="*/ 1072752 w 1402378"/>
              <a:gd name="connsiteY23" fmla="*/ 642 h 1663184"/>
              <a:gd name="connsiteX24" fmla="*/ 926702 w 1402378"/>
              <a:gd name="connsiteY24" fmla="*/ 26042 h 1663184"/>
              <a:gd name="connsiteX25" fmla="*/ 793352 w 1402378"/>
              <a:gd name="connsiteY25" fmla="*/ 10167 h 1663184"/>
              <a:gd name="connsiteX26" fmla="*/ 736202 w 1402378"/>
              <a:gd name="connsiteY26" fmla="*/ 51442 h 1663184"/>
              <a:gd name="connsiteX27" fmla="*/ 599677 w 1402378"/>
              <a:gd name="connsiteY27" fmla="*/ 76842 h 1663184"/>
              <a:gd name="connsiteX28" fmla="*/ 463152 w 1402378"/>
              <a:gd name="connsiteY28" fmla="*/ 241942 h 1663184"/>
              <a:gd name="connsiteX29" fmla="*/ 399652 w 1402378"/>
              <a:gd name="connsiteY29" fmla="*/ 422917 h 1663184"/>
              <a:gd name="connsiteX30" fmla="*/ 409177 w 1402378"/>
              <a:gd name="connsiteY30" fmla="*/ 559442 h 1663184"/>
              <a:gd name="connsiteX31" fmla="*/ 447277 w 1402378"/>
              <a:gd name="connsiteY31" fmla="*/ 654692 h 1663184"/>
              <a:gd name="connsiteX32" fmla="*/ 472677 w 1402378"/>
              <a:gd name="connsiteY32" fmla="*/ 762642 h 1663184"/>
              <a:gd name="connsiteX33" fmla="*/ 479027 w 1402378"/>
              <a:gd name="connsiteY33" fmla="*/ 895992 h 1663184"/>
              <a:gd name="connsiteX34" fmla="*/ 517127 w 1402378"/>
              <a:gd name="connsiteY34" fmla="*/ 937267 h 1663184"/>
              <a:gd name="connsiteX35" fmla="*/ 475852 w 1402378"/>
              <a:gd name="connsiteY35" fmla="*/ 984892 h 1663184"/>
              <a:gd name="connsiteX36" fmla="*/ 440927 w 1402378"/>
              <a:gd name="connsiteY36" fmla="*/ 981717 h 1663184"/>
              <a:gd name="connsiteX37" fmla="*/ 383777 w 1402378"/>
              <a:gd name="connsiteY37" fmla="*/ 1089667 h 1663184"/>
              <a:gd name="connsiteX38" fmla="*/ 129777 w 1402378"/>
              <a:gd name="connsiteY38" fmla="*/ 1362717 h 1663184"/>
              <a:gd name="connsiteX39" fmla="*/ 71833 w 1402378"/>
              <a:gd name="connsiteY39" fmla="*/ 1623067 h 1663184"/>
              <a:gd name="connsiteX0" fmla="*/ 78163 w 1408708"/>
              <a:gd name="connsiteY0" fmla="*/ 1623067 h 1655666"/>
              <a:gd name="connsiteX1" fmla="*/ 1148932 w 1408708"/>
              <a:gd name="connsiteY1" fmla="*/ 1638942 h 1655666"/>
              <a:gd name="connsiteX2" fmla="*/ 1021932 w 1408708"/>
              <a:gd name="connsiteY2" fmla="*/ 1394467 h 1655666"/>
              <a:gd name="connsiteX3" fmla="*/ 1066382 w 1408708"/>
              <a:gd name="connsiteY3" fmla="*/ 1130942 h 1655666"/>
              <a:gd name="connsiteX4" fmla="*/ 1225132 w 1408708"/>
              <a:gd name="connsiteY4" fmla="*/ 1172217 h 1655666"/>
              <a:gd name="connsiteX5" fmla="*/ 1269582 w 1408708"/>
              <a:gd name="connsiteY5" fmla="*/ 1064267 h 1655666"/>
              <a:gd name="connsiteX6" fmla="*/ 1247357 w 1408708"/>
              <a:gd name="connsiteY6" fmla="*/ 1035692 h 1655666"/>
              <a:gd name="connsiteX7" fmla="*/ 1272757 w 1408708"/>
              <a:gd name="connsiteY7" fmla="*/ 1000767 h 1655666"/>
              <a:gd name="connsiteX8" fmla="*/ 1285457 w 1408708"/>
              <a:gd name="connsiteY8" fmla="*/ 946792 h 1655666"/>
              <a:gd name="connsiteX9" fmla="*/ 1225132 w 1408708"/>
              <a:gd name="connsiteY9" fmla="*/ 946792 h 1655666"/>
              <a:gd name="connsiteX10" fmla="*/ 1244182 w 1408708"/>
              <a:gd name="connsiteY10" fmla="*/ 911867 h 1655666"/>
              <a:gd name="connsiteX11" fmla="*/ 1336257 w 1408708"/>
              <a:gd name="connsiteY11" fmla="*/ 889642 h 1655666"/>
              <a:gd name="connsiteX12" fmla="*/ 1342607 w 1408708"/>
              <a:gd name="connsiteY12" fmla="*/ 842017 h 1655666"/>
              <a:gd name="connsiteX13" fmla="*/ 1406107 w 1408708"/>
              <a:gd name="connsiteY13" fmla="*/ 807092 h 1655666"/>
              <a:gd name="connsiteX14" fmla="*/ 1390232 w 1408708"/>
              <a:gd name="connsiteY14" fmla="*/ 715017 h 1655666"/>
              <a:gd name="connsiteX15" fmla="*/ 1333082 w 1408708"/>
              <a:gd name="connsiteY15" fmla="*/ 591192 h 1655666"/>
              <a:gd name="connsiteX16" fmla="*/ 1380707 w 1408708"/>
              <a:gd name="connsiteY16" fmla="*/ 549917 h 1655666"/>
              <a:gd name="connsiteX17" fmla="*/ 1390232 w 1408708"/>
              <a:gd name="connsiteY17" fmla="*/ 502292 h 1655666"/>
              <a:gd name="connsiteX18" fmla="*/ 1352132 w 1408708"/>
              <a:gd name="connsiteY18" fmla="*/ 480067 h 1655666"/>
              <a:gd name="connsiteX19" fmla="*/ 1320382 w 1408708"/>
              <a:gd name="connsiteY19" fmla="*/ 280042 h 1655666"/>
              <a:gd name="connsiteX20" fmla="*/ 1336257 w 1408708"/>
              <a:gd name="connsiteY20" fmla="*/ 187967 h 1655666"/>
              <a:gd name="connsiteX21" fmla="*/ 1221957 w 1408708"/>
              <a:gd name="connsiteY21" fmla="*/ 48267 h 1655666"/>
              <a:gd name="connsiteX22" fmla="*/ 1139407 w 1408708"/>
              <a:gd name="connsiteY22" fmla="*/ 57792 h 1655666"/>
              <a:gd name="connsiteX23" fmla="*/ 1079082 w 1408708"/>
              <a:gd name="connsiteY23" fmla="*/ 642 h 1655666"/>
              <a:gd name="connsiteX24" fmla="*/ 933032 w 1408708"/>
              <a:gd name="connsiteY24" fmla="*/ 26042 h 1655666"/>
              <a:gd name="connsiteX25" fmla="*/ 799682 w 1408708"/>
              <a:gd name="connsiteY25" fmla="*/ 10167 h 1655666"/>
              <a:gd name="connsiteX26" fmla="*/ 742532 w 1408708"/>
              <a:gd name="connsiteY26" fmla="*/ 51442 h 1655666"/>
              <a:gd name="connsiteX27" fmla="*/ 606007 w 1408708"/>
              <a:gd name="connsiteY27" fmla="*/ 76842 h 1655666"/>
              <a:gd name="connsiteX28" fmla="*/ 469482 w 1408708"/>
              <a:gd name="connsiteY28" fmla="*/ 241942 h 1655666"/>
              <a:gd name="connsiteX29" fmla="*/ 405982 w 1408708"/>
              <a:gd name="connsiteY29" fmla="*/ 422917 h 1655666"/>
              <a:gd name="connsiteX30" fmla="*/ 415507 w 1408708"/>
              <a:gd name="connsiteY30" fmla="*/ 559442 h 1655666"/>
              <a:gd name="connsiteX31" fmla="*/ 453607 w 1408708"/>
              <a:gd name="connsiteY31" fmla="*/ 654692 h 1655666"/>
              <a:gd name="connsiteX32" fmla="*/ 479007 w 1408708"/>
              <a:gd name="connsiteY32" fmla="*/ 762642 h 1655666"/>
              <a:gd name="connsiteX33" fmla="*/ 485357 w 1408708"/>
              <a:gd name="connsiteY33" fmla="*/ 895992 h 1655666"/>
              <a:gd name="connsiteX34" fmla="*/ 523457 w 1408708"/>
              <a:gd name="connsiteY34" fmla="*/ 937267 h 1655666"/>
              <a:gd name="connsiteX35" fmla="*/ 482182 w 1408708"/>
              <a:gd name="connsiteY35" fmla="*/ 984892 h 1655666"/>
              <a:gd name="connsiteX36" fmla="*/ 447257 w 1408708"/>
              <a:gd name="connsiteY36" fmla="*/ 981717 h 1655666"/>
              <a:gd name="connsiteX37" fmla="*/ 390107 w 1408708"/>
              <a:gd name="connsiteY37" fmla="*/ 1089667 h 1655666"/>
              <a:gd name="connsiteX38" fmla="*/ 136107 w 1408708"/>
              <a:gd name="connsiteY38" fmla="*/ 1362717 h 1655666"/>
              <a:gd name="connsiteX39" fmla="*/ 78163 w 1408708"/>
              <a:gd name="connsiteY39" fmla="*/ 1623067 h 1655666"/>
              <a:gd name="connsiteX0" fmla="*/ 52864 w 1383409"/>
              <a:gd name="connsiteY0" fmla="*/ 1623067 h 1654270"/>
              <a:gd name="connsiteX1" fmla="*/ 1123633 w 1383409"/>
              <a:gd name="connsiteY1" fmla="*/ 1638942 h 1654270"/>
              <a:gd name="connsiteX2" fmla="*/ 996633 w 1383409"/>
              <a:gd name="connsiteY2" fmla="*/ 1394467 h 1654270"/>
              <a:gd name="connsiteX3" fmla="*/ 1041083 w 1383409"/>
              <a:gd name="connsiteY3" fmla="*/ 1130942 h 1654270"/>
              <a:gd name="connsiteX4" fmla="*/ 1199833 w 1383409"/>
              <a:gd name="connsiteY4" fmla="*/ 1172217 h 1654270"/>
              <a:gd name="connsiteX5" fmla="*/ 1244283 w 1383409"/>
              <a:gd name="connsiteY5" fmla="*/ 1064267 h 1654270"/>
              <a:gd name="connsiteX6" fmla="*/ 1222058 w 1383409"/>
              <a:gd name="connsiteY6" fmla="*/ 1035692 h 1654270"/>
              <a:gd name="connsiteX7" fmla="*/ 1247458 w 1383409"/>
              <a:gd name="connsiteY7" fmla="*/ 1000767 h 1654270"/>
              <a:gd name="connsiteX8" fmla="*/ 1260158 w 1383409"/>
              <a:gd name="connsiteY8" fmla="*/ 946792 h 1654270"/>
              <a:gd name="connsiteX9" fmla="*/ 1199833 w 1383409"/>
              <a:gd name="connsiteY9" fmla="*/ 946792 h 1654270"/>
              <a:gd name="connsiteX10" fmla="*/ 1218883 w 1383409"/>
              <a:gd name="connsiteY10" fmla="*/ 911867 h 1654270"/>
              <a:gd name="connsiteX11" fmla="*/ 1310958 w 1383409"/>
              <a:gd name="connsiteY11" fmla="*/ 889642 h 1654270"/>
              <a:gd name="connsiteX12" fmla="*/ 1317308 w 1383409"/>
              <a:gd name="connsiteY12" fmla="*/ 842017 h 1654270"/>
              <a:gd name="connsiteX13" fmla="*/ 1380808 w 1383409"/>
              <a:gd name="connsiteY13" fmla="*/ 807092 h 1654270"/>
              <a:gd name="connsiteX14" fmla="*/ 1364933 w 1383409"/>
              <a:gd name="connsiteY14" fmla="*/ 715017 h 1654270"/>
              <a:gd name="connsiteX15" fmla="*/ 1307783 w 1383409"/>
              <a:gd name="connsiteY15" fmla="*/ 591192 h 1654270"/>
              <a:gd name="connsiteX16" fmla="*/ 1355408 w 1383409"/>
              <a:gd name="connsiteY16" fmla="*/ 549917 h 1654270"/>
              <a:gd name="connsiteX17" fmla="*/ 1364933 w 1383409"/>
              <a:gd name="connsiteY17" fmla="*/ 502292 h 1654270"/>
              <a:gd name="connsiteX18" fmla="*/ 1326833 w 1383409"/>
              <a:gd name="connsiteY18" fmla="*/ 480067 h 1654270"/>
              <a:gd name="connsiteX19" fmla="*/ 1295083 w 1383409"/>
              <a:gd name="connsiteY19" fmla="*/ 280042 h 1654270"/>
              <a:gd name="connsiteX20" fmla="*/ 1310958 w 1383409"/>
              <a:gd name="connsiteY20" fmla="*/ 187967 h 1654270"/>
              <a:gd name="connsiteX21" fmla="*/ 1196658 w 1383409"/>
              <a:gd name="connsiteY21" fmla="*/ 48267 h 1654270"/>
              <a:gd name="connsiteX22" fmla="*/ 1114108 w 1383409"/>
              <a:gd name="connsiteY22" fmla="*/ 57792 h 1654270"/>
              <a:gd name="connsiteX23" fmla="*/ 1053783 w 1383409"/>
              <a:gd name="connsiteY23" fmla="*/ 642 h 1654270"/>
              <a:gd name="connsiteX24" fmla="*/ 907733 w 1383409"/>
              <a:gd name="connsiteY24" fmla="*/ 26042 h 1654270"/>
              <a:gd name="connsiteX25" fmla="*/ 774383 w 1383409"/>
              <a:gd name="connsiteY25" fmla="*/ 10167 h 1654270"/>
              <a:gd name="connsiteX26" fmla="*/ 717233 w 1383409"/>
              <a:gd name="connsiteY26" fmla="*/ 51442 h 1654270"/>
              <a:gd name="connsiteX27" fmla="*/ 580708 w 1383409"/>
              <a:gd name="connsiteY27" fmla="*/ 76842 h 1654270"/>
              <a:gd name="connsiteX28" fmla="*/ 444183 w 1383409"/>
              <a:gd name="connsiteY28" fmla="*/ 241942 h 1654270"/>
              <a:gd name="connsiteX29" fmla="*/ 380683 w 1383409"/>
              <a:gd name="connsiteY29" fmla="*/ 422917 h 1654270"/>
              <a:gd name="connsiteX30" fmla="*/ 390208 w 1383409"/>
              <a:gd name="connsiteY30" fmla="*/ 559442 h 1654270"/>
              <a:gd name="connsiteX31" fmla="*/ 428308 w 1383409"/>
              <a:gd name="connsiteY31" fmla="*/ 654692 h 1654270"/>
              <a:gd name="connsiteX32" fmla="*/ 453708 w 1383409"/>
              <a:gd name="connsiteY32" fmla="*/ 762642 h 1654270"/>
              <a:gd name="connsiteX33" fmla="*/ 460058 w 1383409"/>
              <a:gd name="connsiteY33" fmla="*/ 895992 h 1654270"/>
              <a:gd name="connsiteX34" fmla="*/ 498158 w 1383409"/>
              <a:gd name="connsiteY34" fmla="*/ 937267 h 1654270"/>
              <a:gd name="connsiteX35" fmla="*/ 456883 w 1383409"/>
              <a:gd name="connsiteY35" fmla="*/ 984892 h 1654270"/>
              <a:gd name="connsiteX36" fmla="*/ 421958 w 1383409"/>
              <a:gd name="connsiteY36" fmla="*/ 981717 h 1654270"/>
              <a:gd name="connsiteX37" fmla="*/ 364808 w 1383409"/>
              <a:gd name="connsiteY37" fmla="*/ 1089667 h 1654270"/>
              <a:gd name="connsiteX38" fmla="*/ 110808 w 1383409"/>
              <a:gd name="connsiteY38" fmla="*/ 1362717 h 1654270"/>
              <a:gd name="connsiteX39" fmla="*/ 52864 w 1383409"/>
              <a:gd name="connsiteY39" fmla="*/ 1623067 h 1654270"/>
              <a:gd name="connsiteX0" fmla="*/ 52864 w 1383409"/>
              <a:gd name="connsiteY0" fmla="*/ 1623067 h 1654270"/>
              <a:gd name="connsiteX1" fmla="*/ 1123633 w 1383409"/>
              <a:gd name="connsiteY1" fmla="*/ 1638942 h 1654270"/>
              <a:gd name="connsiteX2" fmla="*/ 996633 w 1383409"/>
              <a:gd name="connsiteY2" fmla="*/ 1394467 h 1654270"/>
              <a:gd name="connsiteX3" fmla="*/ 1041083 w 1383409"/>
              <a:gd name="connsiteY3" fmla="*/ 1130942 h 1654270"/>
              <a:gd name="connsiteX4" fmla="*/ 1199833 w 1383409"/>
              <a:gd name="connsiteY4" fmla="*/ 1172217 h 1654270"/>
              <a:gd name="connsiteX5" fmla="*/ 1244283 w 1383409"/>
              <a:gd name="connsiteY5" fmla="*/ 1064267 h 1654270"/>
              <a:gd name="connsiteX6" fmla="*/ 1222058 w 1383409"/>
              <a:gd name="connsiteY6" fmla="*/ 1035692 h 1654270"/>
              <a:gd name="connsiteX7" fmla="*/ 1247458 w 1383409"/>
              <a:gd name="connsiteY7" fmla="*/ 1000767 h 1654270"/>
              <a:gd name="connsiteX8" fmla="*/ 1260158 w 1383409"/>
              <a:gd name="connsiteY8" fmla="*/ 946792 h 1654270"/>
              <a:gd name="connsiteX9" fmla="*/ 1199833 w 1383409"/>
              <a:gd name="connsiteY9" fmla="*/ 946792 h 1654270"/>
              <a:gd name="connsiteX10" fmla="*/ 1218883 w 1383409"/>
              <a:gd name="connsiteY10" fmla="*/ 911867 h 1654270"/>
              <a:gd name="connsiteX11" fmla="*/ 1310958 w 1383409"/>
              <a:gd name="connsiteY11" fmla="*/ 889642 h 1654270"/>
              <a:gd name="connsiteX12" fmla="*/ 1317308 w 1383409"/>
              <a:gd name="connsiteY12" fmla="*/ 842017 h 1654270"/>
              <a:gd name="connsiteX13" fmla="*/ 1380808 w 1383409"/>
              <a:gd name="connsiteY13" fmla="*/ 807092 h 1654270"/>
              <a:gd name="connsiteX14" fmla="*/ 1364933 w 1383409"/>
              <a:gd name="connsiteY14" fmla="*/ 715017 h 1654270"/>
              <a:gd name="connsiteX15" fmla="*/ 1307783 w 1383409"/>
              <a:gd name="connsiteY15" fmla="*/ 591192 h 1654270"/>
              <a:gd name="connsiteX16" fmla="*/ 1355408 w 1383409"/>
              <a:gd name="connsiteY16" fmla="*/ 549917 h 1654270"/>
              <a:gd name="connsiteX17" fmla="*/ 1364933 w 1383409"/>
              <a:gd name="connsiteY17" fmla="*/ 502292 h 1654270"/>
              <a:gd name="connsiteX18" fmla="*/ 1326833 w 1383409"/>
              <a:gd name="connsiteY18" fmla="*/ 480067 h 1654270"/>
              <a:gd name="connsiteX19" fmla="*/ 1295083 w 1383409"/>
              <a:gd name="connsiteY19" fmla="*/ 280042 h 1654270"/>
              <a:gd name="connsiteX20" fmla="*/ 1310958 w 1383409"/>
              <a:gd name="connsiteY20" fmla="*/ 187967 h 1654270"/>
              <a:gd name="connsiteX21" fmla="*/ 1196658 w 1383409"/>
              <a:gd name="connsiteY21" fmla="*/ 48267 h 1654270"/>
              <a:gd name="connsiteX22" fmla="*/ 1114108 w 1383409"/>
              <a:gd name="connsiteY22" fmla="*/ 57792 h 1654270"/>
              <a:gd name="connsiteX23" fmla="*/ 1053783 w 1383409"/>
              <a:gd name="connsiteY23" fmla="*/ 642 h 1654270"/>
              <a:gd name="connsiteX24" fmla="*/ 907733 w 1383409"/>
              <a:gd name="connsiteY24" fmla="*/ 26042 h 1654270"/>
              <a:gd name="connsiteX25" fmla="*/ 774383 w 1383409"/>
              <a:gd name="connsiteY25" fmla="*/ 10167 h 1654270"/>
              <a:gd name="connsiteX26" fmla="*/ 717233 w 1383409"/>
              <a:gd name="connsiteY26" fmla="*/ 51442 h 1654270"/>
              <a:gd name="connsiteX27" fmla="*/ 580708 w 1383409"/>
              <a:gd name="connsiteY27" fmla="*/ 76842 h 1654270"/>
              <a:gd name="connsiteX28" fmla="*/ 444183 w 1383409"/>
              <a:gd name="connsiteY28" fmla="*/ 241942 h 1654270"/>
              <a:gd name="connsiteX29" fmla="*/ 380683 w 1383409"/>
              <a:gd name="connsiteY29" fmla="*/ 422917 h 1654270"/>
              <a:gd name="connsiteX30" fmla="*/ 390208 w 1383409"/>
              <a:gd name="connsiteY30" fmla="*/ 559442 h 1654270"/>
              <a:gd name="connsiteX31" fmla="*/ 428308 w 1383409"/>
              <a:gd name="connsiteY31" fmla="*/ 654692 h 1654270"/>
              <a:gd name="connsiteX32" fmla="*/ 453708 w 1383409"/>
              <a:gd name="connsiteY32" fmla="*/ 762642 h 1654270"/>
              <a:gd name="connsiteX33" fmla="*/ 460058 w 1383409"/>
              <a:gd name="connsiteY33" fmla="*/ 895992 h 1654270"/>
              <a:gd name="connsiteX34" fmla="*/ 498158 w 1383409"/>
              <a:gd name="connsiteY34" fmla="*/ 937267 h 1654270"/>
              <a:gd name="connsiteX35" fmla="*/ 456883 w 1383409"/>
              <a:gd name="connsiteY35" fmla="*/ 984892 h 1654270"/>
              <a:gd name="connsiteX36" fmla="*/ 421958 w 1383409"/>
              <a:gd name="connsiteY36" fmla="*/ 981717 h 1654270"/>
              <a:gd name="connsiteX37" fmla="*/ 364808 w 1383409"/>
              <a:gd name="connsiteY37" fmla="*/ 1089667 h 1654270"/>
              <a:gd name="connsiteX38" fmla="*/ 110808 w 1383409"/>
              <a:gd name="connsiteY38" fmla="*/ 1362717 h 1654270"/>
              <a:gd name="connsiteX39" fmla="*/ 52864 w 1383409"/>
              <a:gd name="connsiteY39" fmla="*/ 1623067 h 1654270"/>
              <a:gd name="connsiteX0" fmla="*/ 939 w 1331484"/>
              <a:gd name="connsiteY0" fmla="*/ 1623067 h 1654270"/>
              <a:gd name="connsiteX1" fmla="*/ 1071708 w 1331484"/>
              <a:gd name="connsiteY1" fmla="*/ 1638942 h 1654270"/>
              <a:gd name="connsiteX2" fmla="*/ 944708 w 1331484"/>
              <a:gd name="connsiteY2" fmla="*/ 1394467 h 1654270"/>
              <a:gd name="connsiteX3" fmla="*/ 989158 w 1331484"/>
              <a:gd name="connsiteY3" fmla="*/ 1130942 h 1654270"/>
              <a:gd name="connsiteX4" fmla="*/ 1147908 w 1331484"/>
              <a:gd name="connsiteY4" fmla="*/ 1172217 h 1654270"/>
              <a:gd name="connsiteX5" fmla="*/ 1192358 w 1331484"/>
              <a:gd name="connsiteY5" fmla="*/ 1064267 h 1654270"/>
              <a:gd name="connsiteX6" fmla="*/ 1170133 w 1331484"/>
              <a:gd name="connsiteY6" fmla="*/ 1035692 h 1654270"/>
              <a:gd name="connsiteX7" fmla="*/ 1195533 w 1331484"/>
              <a:gd name="connsiteY7" fmla="*/ 1000767 h 1654270"/>
              <a:gd name="connsiteX8" fmla="*/ 1208233 w 1331484"/>
              <a:gd name="connsiteY8" fmla="*/ 946792 h 1654270"/>
              <a:gd name="connsiteX9" fmla="*/ 1147908 w 1331484"/>
              <a:gd name="connsiteY9" fmla="*/ 946792 h 1654270"/>
              <a:gd name="connsiteX10" fmla="*/ 1166958 w 1331484"/>
              <a:gd name="connsiteY10" fmla="*/ 911867 h 1654270"/>
              <a:gd name="connsiteX11" fmla="*/ 1259033 w 1331484"/>
              <a:gd name="connsiteY11" fmla="*/ 889642 h 1654270"/>
              <a:gd name="connsiteX12" fmla="*/ 1265383 w 1331484"/>
              <a:gd name="connsiteY12" fmla="*/ 842017 h 1654270"/>
              <a:gd name="connsiteX13" fmla="*/ 1328883 w 1331484"/>
              <a:gd name="connsiteY13" fmla="*/ 807092 h 1654270"/>
              <a:gd name="connsiteX14" fmla="*/ 1313008 w 1331484"/>
              <a:gd name="connsiteY14" fmla="*/ 715017 h 1654270"/>
              <a:gd name="connsiteX15" fmla="*/ 1255858 w 1331484"/>
              <a:gd name="connsiteY15" fmla="*/ 591192 h 1654270"/>
              <a:gd name="connsiteX16" fmla="*/ 1303483 w 1331484"/>
              <a:gd name="connsiteY16" fmla="*/ 549917 h 1654270"/>
              <a:gd name="connsiteX17" fmla="*/ 1313008 w 1331484"/>
              <a:gd name="connsiteY17" fmla="*/ 502292 h 1654270"/>
              <a:gd name="connsiteX18" fmla="*/ 1274908 w 1331484"/>
              <a:gd name="connsiteY18" fmla="*/ 480067 h 1654270"/>
              <a:gd name="connsiteX19" fmla="*/ 1243158 w 1331484"/>
              <a:gd name="connsiteY19" fmla="*/ 280042 h 1654270"/>
              <a:gd name="connsiteX20" fmla="*/ 1259033 w 1331484"/>
              <a:gd name="connsiteY20" fmla="*/ 187967 h 1654270"/>
              <a:gd name="connsiteX21" fmla="*/ 1144733 w 1331484"/>
              <a:gd name="connsiteY21" fmla="*/ 48267 h 1654270"/>
              <a:gd name="connsiteX22" fmla="*/ 1062183 w 1331484"/>
              <a:gd name="connsiteY22" fmla="*/ 57792 h 1654270"/>
              <a:gd name="connsiteX23" fmla="*/ 1001858 w 1331484"/>
              <a:gd name="connsiteY23" fmla="*/ 642 h 1654270"/>
              <a:gd name="connsiteX24" fmla="*/ 855808 w 1331484"/>
              <a:gd name="connsiteY24" fmla="*/ 26042 h 1654270"/>
              <a:gd name="connsiteX25" fmla="*/ 722458 w 1331484"/>
              <a:gd name="connsiteY25" fmla="*/ 10167 h 1654270"/>
              <a:gd name="connsiteX26" fmla="*/ 665308 w 1331484"/>
              <a:gd name="connsiteY26" fmla="*/ 51442 h 1654270"/>
              <a:gd name="connsiteX27" fmla="*/ 528783 w 1331484"/>
              <a:gd name="connsiteY27" fmla="*/ 76842 h 1654270"/>
              <a:gd name="connsiteX28" fmla="*/ 392258 w 1331484"/>
              <a:gd name="connsiteY28" fmla="*/ 241942 h 1654270"/>
              <a:gd name="connsiteX29" fmla="*/ 328758 w 1331484"/>
              <a:gd name="connsiteY29" fmla="*/ 422917 h 1654270"/>
              <a:gd name="connsiteX30" fmla="*/ 338283 w 1331484"/>
              <a:gd name="connsiteY30" fmla="*/ 559442 h 1654270"/>
              <a:gd name="connsiteX31" fmla="*/ 376383 w 1331484"/>
              <a:gd name="connsiteY31" fmla="*/ 654692 h 1654270"/>
              <a:gd name="connsiteX32" fmla="*/ 401783 w 1331484"/>
              <a:gd name="connsiteY32" fmla="*/ 762642 h 1654270"/>
              <a:gd name="connsiteX33" fmla="*/ 408133 w 1331484"/>
              <a:gd name="connsiteY33" fmla="*/ 895992 h 1654270"/>
              <a:gd name="connsiteX34" fmla="*/ 446233 w 1331484"/>
              <a:gd name="connsiteY34" fmla="*/ 937267 h 1654270"/>
              <a:gd name="connsiteX35" fmla="*/ 404958 w 1331484"/>
              <a:gd name="connsiteY35" fmla="*/ 984892 h 1654270"/>
              <a:gd name="connsiteX36" fmla="*/ 370033 w 1331484"/>
              <a:gd name="connsiteY36" fmla="*/ 981717 h 1654270"/>
              <a:gd name="connsiteX37" fmla="*/ 312883 w 1331484"/>
              <a:gd name="connsiteY37" fmla="*/ 1089667 h 1654270"/>
              <a:gd name="connsiteX38" fmla="*/ 58883 w 1331484"/>
              <a:gd name="connsiteY38" fmla="*/ 1362717 h 1654270"/>
              <a:gd name="connsiteX39" fmla="*/ 939 w 1331484"/>
              <a:gd name="connsiteY39" fmla="*/ 1623067 h 1654270"/>
              <a:gd name="connsiteX0" fmla="*/ 939 w 1331484"/>
              <a:gd name="connsiteY0" fmla="*/ 1623067 h 1654270"/>
              <a:gd name="connsiteX1" fmla="*/ 1071708 w 1331484"/>
              <a:gd name="connsiteY1" fmla="*/ 1638942 h 1654270"/>
              <a:gd name="connsiteX2" fmla="*/ 944708 w 1331484"/>
              <a:gd name="connsiteY2" fmla="*/ 1394467 h 1654270"/>
              <a:gd name="connsiteX3" fmla="*/ 989158 w 1331484"/>
              <a:gd name="connsiteY3" fmla="*/ 1130942 h 1654270"/>
              <a:gd name="connsiteX4" fmla="*/ 1147908 w 1331484"/>
              <a:gd name="connsiteY4" fmla="*/ 1172217 h 1654270"/>
              <a:gd name="connsiteX5" fmla="*/ 1192358 w 1331484"/>
              <a:gd name="connsiteY5" fmla="*/ 1064267 h 1654270"/>
              <a:gd name="connsiteX6" fmla="*/ 1170133 w 1331484"/>
              <a:gd name="connsiteY6" fmla="*/ 1035692 h 1654270"/>
              <a:gd name="connsiteX7" fmla="*/ 1195533 w 1331484"/>
              <a:gd name="connsiteY7" fmla="*/ 1000767 h 1654270"/>
              <a:gd name="connsiteX8" fmla="*/ 1208233 w 1331484"/>
              <a:gd name="connsiteY8" fmla="*/ 946792 h 1654270"/>
              <a:gd name="connsiteX9" fmla="*/ 1147908 w 1331484"/>
              <a:gd name="connsiteY9" fmla="*/ 946792 h 1654270"/>
              <a:gd name="connsiteX10" fmla="*/ 1166958 w 1331484"/>
              <a:gd name="connsiteY10" fmla="*/ 911867 h 1654270"/>
              <a:gd name="connsiteX11" fmla="*/ 1259033 w 1331484"/>
              <a:gd name="connsiteY11" fmla="*/ 889642 h 1654270"/>
              <a:gd name="connsiteX12" fmla="*/ 1265383 w 1331484"/>
              <a:gd name="connsiteY12" fmla="*/ 842017 h 1654270"/>
              <a:gd name="connsiteX13" fmla="*/ 1328883 w 1331484"/>
              <a:gd name="connsiteY13" fmla="*/ 807092 h 1654270"/>
              <a:gd name="connsiteX14" fmla="*/ 1313008 w 1331484"/>
              <a:gd name="connsiteY14" fmla="*/ 715017 h 1654270"/>
              <a:gd name="connsiteX15" fmla="*/ 1255858 w 1331484"/>
              <a:gd name="connsiteY15" fmla="*/ 591192 h 1654270"/>
              <a:gd name="connsiteX16" fmla="*/ 1303483 w 1331484"/>
              <a:gd name="connsiteY16" fmla="*/ 549917 h 1654270"/>
              <a:gd name="connsiteX17" fmla="*/ 1313008 w 1331484"/>
              <a:gd name="connsiteY17" fmla="*/ 502292 h 1654270"/>
              <a:gd name="connsiteX18" fmla="*/ 1274908 w 1331484"/>
              <a:gd name="connsiteY18" fmla="*/ 480067 h 1654270"/>
              <a:gd name="connsiteX19" fmla="*/ 1243158 w 1331484"/>
              <a:gd name="connsiteY19" fmla="*/ 280042 h 1654270"/>
              <a:gd name="connsiteX20" fmla="*/ 1259033 w 1331484"/>
              <a:gd name="connsiteY20" fmla="*/ 187967 h 1654270"/>
              <a:gd name="connsiteX21" fmla="*/ 1144733 w 1331484"/>
              <a:gd name="connsiteY21" fmla="*/ 48267 h 1654270"/>
              <a:gd name="connsiteX22" fmla="*/ 1062183 w 1331484"/>
              <a:gd name="connsiteY22" fmla="*/ 57792 h 1654270"/>
              <a:gd name="connsiteX23" fmla="*/ 1001858 w 1331484"/>
              <a:gd name="connsiteY23" fmla="*/ 642 h 1654270"/>
              <a:gd name="connsiteX24" fmla="*/ 855808 w 1331484"/>
              <a:gd name="connsiteY24" fmla="*/ 26042 h 1654270"/>
              <a:gd name="connsiteX25" fmla="*/ 722458 w 1331484"/>
              <a:gd name="connsiteY25" fmla="*/ 10167 h 1654270"/>
              <a:gd name="connsiteX26" fmla="*/ 665308 w 1331484"/>
              <a:gd name="connsiteY26" fmla="*/ 51442 h 1654270"/>
              <a:gd name="connsiteX27" fmla="*/ 528783 w 1331484"/>
              <a:gd name="connsiteY27" fmla="*/ 76842 h 1654270"/>
              <a:gd name="connsiteX28" fmla="*/ 392258 w 1331484"/>
              <a:gd name="connsiteY28" fmla="*/ 241942 h 1654270"/>
              <a:gd name="connsiteX29" fmla="*/ 328758 w 1331484"/>
              <a:gd name="connsiteY29" fmla="*/ 422917 h 1654270"/>
              <a:gd name="connsiteX30" fmla="*/ 338283 w 1331484"/>
              <a:gd name="connsiteY30" fmla="*/ 559442 h 1654270"/>
              <a:gd name="connsiteX31" fmla="*/ 376383 w 1331484"/>
              <a:gd name="connsiteY31" fmla="*/ 654692 h 1654270"/>
              <a:gd name="connsiteX32" fmla="*/ 401783 w 1331484"/>
              <a:gd name="connsiteY32" fmla="*/ 762642 h 1654270"/>
              <a:gd name="connsiteX33" fmla="*/ 408133 w 1331484"/>
              <a:gd name="connsiteY33" fmla="*/ 895992 h 1654270"/>
              <a:gd name="connsiteX34" fmla="*/ 446233 w 1331484"/>
              <a:gd name="connsiteY34" fmla="*/ 937267 h 1654270"/>
              <a:gd name="connsiteX35" fmla="*/ 404958 w 1331484"/>
              <a:gd name="connsiteY35" fmla="*/ 984892 h 1654270"/>
              <a:gd name="connsiteX36" fmla="*/ 370033 w 1331484"/>
              <a:gd name="connsiteY36" fmla="*/ 981717 h 1654270"/>
              <a:gd name="connsiteX37" fmla="*/ 312883 w 1331484"/>
              <a:gd name="connsiteY37" fmla="*/ 1089667 h 1654270"/>
              <a:gd name="connsiteX38" fmla="*/ 58883 w 1331484"/>
              <a:gd name="connsiteY38" fmla="*/ 1362717 h 1654270"/>
              <a:gd name="connsiteX39" fmla="*/ 939 w 1331484"/>
              <a:gd name="connsiteY39" fmla="*/ 1623067 h 1654270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89158 w 1331484"/>
              <a:gd name="connsiteY3" fmla="*/ 1130942 h 1640137"/>
              <a:gd name="connsiteX4" fmla="*/ 1147908 w 1331484"/>
              <a:gd name="connsiteY4" fmla="*/ 1172217 h 1640137"/>
              <a:gd name="connsiteX5" fmla="*/ 1192358 w 1331484"/>
              <a:gd name="connsiteY5" fmla="*/ 1064267 h 1640137"/>
              <a:gd name="connsiteX6" fmla="*/ 1170133 w 1331484"/>
              <a:gd name="connsiteY6" fmla="*/ 1035692 h 1640137"/>
              <a:gd name="connsiteX7" fmla="*/ 1195533 w 1331484"/>
              <a:gd name="connsiteY7" fmla="*/ 1000767 h 1640137"/>
              <a:gd name="connsiteX8" fmla="*/ 1208233 w 1331484"/>
              <a:gd name="connsiteY8" fmla="*/ 946792 h 1640137"/>
              <a:gd name="connsiteX9" fmla="*/ 1147908 w 1331484"/>
              <a:gd name="connsiteY9" fmla="*/ 946792 h 1640137"/>
              <a:gd name="connsiteX10" fmla="*/ 1166958 w 1331484"/>
              <a:gd name="connsiteY10" fmla="*/ 911867 h 1640137"/>
              <a:gd name="connsiteX11" fmla="*/ 1259033 w 1331484"/>
              <a:gd name="connsiteY11" fmla="*/ 889642 h 1640137"/>
              <a:gd name="connsiteX12" fmla="*/ 1265383 w 1331484"/>
              <a:gd name="connsiteY12" fmla="*/ 842017 h 1640137"/>
              <a:gd name="connsiteX13" fmla="*/ 1328883 w 1331484"/>
              <a:gd name="connsiteY13" fmla="*/ 807092 h 1640137"/>
              <a:gd name="connsiteX14" fmla="*/ 1313008 w 1331484"/>
              <a:gd name="connsiteY14" fmla="*/ 715017 h 1640137"/>
              <a:gd name="connsiteX15" fmla="*/ 1255858 w 1331484"/>
              <a:gd name="connsiteY15" fmla="*/ 591192 h 1640137"/>
              <a:gd name="connsiteX16" fmla="*/ 1303483 w 1331484"/>
              <a:gd name="connsiteY16" fmla="*/ 549917 h 1640137"/>
              <a:gd name="connsiteX17" fmla="*/ 1313008 w 1331484"/>
              <a:gd name="connsiteY17" fmla="*/ 502292 h 1640137"/>
              <a:gd name="connsiteX18" fmla="*/ 1274908 w 1331484"/>
              <a:gd name="connsiteY18" fmla="*/ 480067 h 1640137"/>
              <a:gd name="connsiteX19" fmla="*/ 1243158 w 1331484"/>
              <a:gd name="connsiteY19" fmla="*/ 280042 h 1640137"/>
              <a:gd name="connsiteX20" fmla="*/ 1259033 w 1331484"/>
              <a:gd name="connsiteY20" fmla="*/ 187967 h 1640137"/>
              <a:gd name="connsiteX21" fmla="*/ 1144733 w 1331484"/>
              <a:gd name="connsiteY21" fmla="*/ 48267 h 1640137"/>
              <a:gd name="connsiteX22" fmla="*/ 1062183 w 1331484"/>
              <a:gd name="connsiteY22" fmla="*/ 57792 h 1640137"/>
              <a:gd name="connsiteX23" fmla="*/ 1001858 w 1331484"/>
              <a:gd name="connsiteY23" fmla="*/ 642 h 1640137"/>
              <a:gd name="connsiteX24" fmla="*/ 855808 w 1331484"/>
              <a:gd name="connsiteY24" fmla="*/ 26042 h 1640137"/>
              <a:gd name="connsiteX25" fmla="*/ 722458 w 1331484"/>
              <a:gd name="connsiteY25" fmla="*/ 10167 h 1640137"/>
              <a:gd name="connsiteX26" fmla="*/ 665308 w 1331484"/>
              <a:gd name="connsiteY26" fmla="*/ 51442 h 1640137"/>
              <a:gd name="connsiteX27" fmla="*/ 528783 w 1331484"/>
              <a:gd name="connsiteY27" fmla="*/ 76842 h 1640137"/>
              <a:gd name="connsiteX28" fmla="*/ 392258 w 1331484"/>
              <a:gd name="connsiteY28" fmla="*/ 241942 h 1640137"/>
              <a:gd name="connsiteX29" fmla="*/ 328758 w 1331484"/>
              <a:gd name="connsiteY29" fmla="*/ 422917 h 1640137"/>
              <a:gd name="connsiteX30" fmla="*/ 338283 w 1331484"/>
              <a:gd name="connsiteY30" fmla="*/ 559442 h 1640137"/>
              <a:gd name="connsiteX31" fmla="*/ 376383 w 1331484"/>
              <a:gd name="connsiteY31" fmla="*/ 654692 h 1640137"/>
              <a:gd name="connsiteX32" fmla="*/ 401783 w 1331484"/>
              <a:gd name="connsiteY32" fmla="*/ 762642 h 1640137"/>
              <a:gd name="connsiteX33" fmla="*/ 408133 w 1331484"/>
              <a:gd name="connsiteY33" fmla="*/ 895992 h 1640137"/>
              <a:gd name="connsiteX34" fmla="*/ 446233 w 1331484"/>
              <a:gd name="connsiteY34" fmla="*/ 937267 h 1640137"/>
              <a:gd name="connsiteX35" fmla="*/ 404958 w 1331484"/>
              <a:gd name="connsiteY35" fmla="*/ 984892 h 1640137"/>
              <a:gd name="connsiteX36" fmla="*/ 370033 w 1331484"/>
              <a:gd name="connsiteY36" fmla="*/ 981717 h 1640137"/>
              <a:gd name="connsiteX37" fmla="*/ 312883 w 1331484"/>
              <a:gd name="connsiteY37" fmla="*/ 1089667 h 1640137"/>
              <a:gd name="connsiteX38" fmla="*/ 58883 w 1331484"/>
              <a:gd name="connsiteY38" fmla="*/ 1362717 h 1640137"/>
              <a:gd name="connsiteX39" fmla="*/ 939 w 1331484"/>
              <a:gd name="connsiteY39" fmla="*/ 1623067 h 1640137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89158 w 1331484"/>
              <a:gd name="connsiteY3" fmla="*/ 1130942 h 1640137"/>
              <a:gd name="connsiteX4" fmla="*/ 1147908 w 1331484"/>
              <a:gd name="connsiteY4" fmla="*/ 1172217 h 1640137"/>
              <a:gd name="connsiteX5" fmla="*/ 1192358 w 1331484"/>
              <a:gd name="connsiteY5" fmla="*/ 1064267 h 1640137"/>
              <a:gd name="connsiteX6" fmla="*/ 1170133 w 1331484"/>
              <a:gd name="connsiteY6" fmla="*/ 1035692 h 1640137"/>
              <a:gd name="connsiteX7" fmla="*/ 1195533 w 1331484"/>
              <a:gd name="connsiteY7" fmla="*/ 1000767 h 1640137"/>
              <a:gd name="connsiteX8" fmla="*/ 1208233 w 1331484"/>
              <a:gd name="connsiteY8" fmla="*/ 946792 h 1640137"/>
              <a:gd name="connsiteX9" fmla="*/ 1147908 w 1331484"/>
              <a:gd name="connsiteY9" fmla="*/ 946792 h 1640137"/>
              <a:gd name="connsiteX10" fmla="*/ 1166958 w 1331484"/>
              <a:gd name="connsiteY10" fmla="*/ 911867 h 1640137"/>
              <a:gd name="connsiteX11" fmla="*/ 1259033 w 1331484"/>
              <a:gd name="connsiteY11" fmla="*/ 889642 h 1640137"/>
              <a:gd name="connsiteX12" fmla="*/ 1265383 w 1331484"/>
              <a:gd name="connsiteY12" fmla="*/ 842017 h 1640137"/>
              <a:gd name="connsiteX13" fmla="*/ 1328883 w 1331484"/>
              <a:gd name="connsiteY13" fmla="*/ 807092 h 1640137"/>
              <a:gd name="connsiteX14" fmla="*/ 1313008 w 1331484"/>
              <a:gd name="connsiteY14" fmla="*/ 715017 h 1640137"/>
              <a:gd name="connsiteX15" fmla="*/ 1255858 w 1331484"/>
              <a:gd name="connsiteY15" fmla="*/ 591192 h 1640137"/>
              <a:gd name="connsiteX16" fmla="*/ 1303483 w 1331484"/>
              <a:gd name="connsiteY16" fmla="*/ 549917 h 1640137"/>
              <a:gd name="connsiteX17" fmla="*/ 1313008 w 1331484"/>
              <a:gd name="connsiteY17" fmla="*/ 502292 h 1640137"/>
              <a:gd name="connsiteX18" fmla="*/ 1274908 w 1331484"/>
              <a:gd name="connsiteY18" fmla="*/ 480067 h 1640137"/>
              <a:gd name="connsiteX19" fmla="*/ 1243158 w 1331484"/>
              <a:gd name="connsiteY19" fmla="*/ 280042 h 1640137"/>
              <a:gd name="connsiteX20" fmla="*/ 1259033 w 1331484"/>
              <a:gd name="connsiteY20" fmla="*/ 187967 h 1640137"/>
              <a:gd name="connsiteX21" fmla="*/ 1144733 w 1331484"/>
              <a:gd name="connsiteY21" fmla="*/ 48267 h 1640137"/>
              <a:gd name="connsiteX22" fmla="*/ 1062183 w 1331484"/>
              <a:gd name="connsiteY22" fmla="*/ 57792 h 1640137"/>
              <a:gd name="connsiteX23" fmla="*/ 1001858 w 1331484"/>
              <a:gd name="connsiteY23" fmla="*/ 642 h 1640137"/>
              <a:gd name="connsiteX24" fmla="*/ 855808 w 1331484"/>
              <a:gd name="connsiteY24" fmla="*/ 26042 h 1640137"/>
              <a:gd name="connsiteX25" fmla="*/ 722458 w 1331484"/>
              <a:gd name="connsiteY25" fmla="*/ 10167 h 1640137"/>
              <a:gd name="connsiteX26" fmla="*/ 665308 w 1331484"/>
              <a:gd name="connsiteY26" fmla="*/ 51442 h 1640137"/>
              <a:gd name="connsiteX27" fmla="*/ 528783 w 1331484"/>
              <a:gd name="connsiteY27" fmla="*/ 76842 h 1640137"/>
              <a:gd name="connsiteX28" fmla="*/ 392258 w 1331484"/>
              <a:gd name="connsiteY28" fmla="*/ 241942 h 1640137"/>
              <a:gd name="connsiteX29" fmla="*/ 328758 w 1331484"/>
              <a:gd name="connsiteY29" fmla="*/ 422917 h 1640137"/>
              <a:gd name="connsiteX30" fmla="*/ 338283 w 1331484"/>
              <a:gd name="connsiteY30" fmla="*/ 559442 h 1640137"/>
              <a:gd name="connsiteX31" fmla="*/ 376383 w 1331484"/>
              <a:gd name="connsiteY31" fmla="*/ 654692 h 1640137"/>
              <a:gd name="connsiteX32" fmla="*/ 401783 w 1331484"/>
              <a:gd name="connsiteY32" fmla="*/ 762642 h 1640137"/>
              <a:gd name="connsiteX33" fmla="*/ 408133 w 1331484"/>
              <a:gd name="connsiteY33" fmla="*/ 895992 h 1640137"/>
              <a:gd name="connsiteX34" fmla="*/ 446233 w 1331484"/>
              <a:gd name="connsiteY34" fmla="*/ 937267 h 1640137"/>
              <a:gd name="connsiteX35" fmla="*/ 404958 w 1331484"/>
              <a:gd name="connsiteY35" fmla="*/ 984892 h 1640137"/>
              <a:gd name="connsiteX36" fmla="*/ 370033 w 1331484"/>
              <a:gd name="connsiteY36" fmla="*/ 981717 h 1640137"/>
              <a:gd name="connsiteX37" fmla="*/ 312883 w 1331484"/>
              <a:gd name="connsiteY37" fmla="*/ 1089667 h 1640137"/>
              <a:gd name="connsiteX38" fmla="*/ 58883 w 1331484"/>
              <a:gd name="connsiteY38" fmla="*/ 1362717 h 1640137"/>
              <a:gd name="connsiteX39" fmla="*/ 939 w 1331484"/>
              <a:gd name="connsiteY39" fmla="*/ 1623067 h 1640137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89158 w 1331484"/>
              <a:gd name="connsiteY3" fmla="*/ 1130942 h 1640137"/>
              <a:gd name="connsiteX4" fmla="*/ 1147908 w 1331484"/>
              <a:gd name="connsiteY4" fmla="*/ 1172217 h 1640137"/>
              <a:gd name="connsiteX5" fmla="*/ 1192358 w 1331484"/>
              <a:gd name="connsiteY5" fmla="*/ 1064267 h 1640137"/>
              <a:gd name="connsiteX6" fmla="*/ 1170133 w 1331484"/>
              <a:gd name="connsiteY6" fmla="*/ 1035692 h 1640137"/>
              <a:gd name="connsiteX7" fmla="*/ 1195533 w 1331484"/>
              <a:gd name="connsiteY7" fmla="*/ 1000767 h 1640137"/>
              <a:gd name="connsiteX8" fmla="*/ 1208233 w 1331484"/>
              <a:gd name="connsiteY8" fmla="*/ 946792 h 1640137"/>
              <a:gd name="connsiteX9" fmla="*/ 1147908 w 1331484"/>
              <a:gd name="connsiteY9" fmla="*/ 946792 h 1640137"/>
              <a:gd name="connsiteX10" fmla="*/ 1166958 w 1331484"/>
              <a:gd name="connsiteY10" fmla="*/ 911867 h 1640137"/>
              <a:gd name="connsiteX11" fmla="*/ 1259033 w 1331484"/>
              <a:gd name="connsiteY11" fmla="*/ 889642 h 1640137"/>
              <a:gd name="connsiteX12" fmla="*/ 1265383 w 1331484"/>
              <a:gd name="connsiteY12" fmla="*/ 842017 h 1640137"/>
              <a:gd name="connsiteX13" fmla="*/ 1328883 w 1331484"/>
              <a:gd name="connsiteY13" fmla="*/ 807092 h 1640137"/>
              <a:gd name="connsiteX14" fmla="*/ 1313008 w 1331484"/>
              <a:gd name="connsiteY14" fmla="*/ 715017 h 1640137"/>
              <a:gd name="connsiteX15" fmla="*/ 1255858 w 1331484"/>
              <a:gd name="connsiteY15" fmla="*/ 591192 h 1640137"/>
              <a:gd name="connsiteX16" fmla="*/ 1303483 w 1331484"/>
              <a:gd name="connsiteY16" fmla="*/ 549917 h 1640137"/>
              <a:gd name="connsiteX17" fmla="*/ 1313008 w 1331484"/>
              <a:gd name="connsiteY17" fmla="*/ 502292 h 1640137"/>
              <a:gd name="connsiteX18" fmla="*/ 1274908 w 1331484"/>
              <a:gd name="connsiteY18" fmla="*/ 480067 h 1640137"/>
              <a:gd name="connsiteX19" fmla="*/ 1243158 w 1331484"/>
              <a:gd name="connsiteY19" fmla="*/ 280042 h 1640137"/>
              <a:gd name="connsiteX20" fmla="*/ 1259033 w 1331484"/>
              <a:gd name="connsiteY20" fmla="*/ 187967 h 1640137"/>
              <a:gd name="connsiteX21" fmla="*/ 1144733 w 1331484"/>
              <a:gd name="connsiteY21" fmla="*/ 48267 h 1640137"/>
              <a:gd name="connsiteX22" fmla="*/ 1062183 w 1331484"/>
              <a:gd name="connsiteY22" fmla="*/ 57792 h 1640137"/>
              <a:gd name="connsiteX23" fmla="*/ 1001858 w 1331484"/>
              <a:gd name="connsiteY23" fmla="*/ 642 h 1640137"/>
              <a:gd name="connsiteX24" fmla="*/ 855808 w 1331484"/>
              <a:gd name="connsiteY24" fmla="*/ 26042 h 1640137"/>
              <a:gd name="connsiteX25" fmla="*/ 722458 w 1331484"/>
              <a:gd name="connsiteY25" fmla="*/ 10167 h 1640137"/>
              <a:gd name="connsiteX26" fmla="*/ 665308 w 1331484"/>
              <a:gd name="connsiteY26" fmla="*/ 51442 h 1640137"/>
              <a:gd name="connsiteX27" fmla="*/ 528783 w 1331484"/>
              <a:gd name="connsiteY27" fmla="*/ 76842 h 1640137"/>
              <a:gd name="connsiteX28" fmla="*/ 392258 w 1331484"/>
              <a:gd name="connsiteY28" fmla="*/ 241942 h 1640137"/>
              <a:gd name="connsiteX29" fmla="*/ 328758 w 1331484"/>
              <a:gd name="connsiteY29" fmla="*/ 422917 h 1640137"/>
              <a:gd name="connsiteX30" fmla="*/ 338283 w 1331484"/>
              <a:gd name="connsiteY30" fmla="*/ 559442 h 1640137"/>
              <a:gd name="connsiteX31" fmla="*/ 376383 w 1331484"/>
              <a:gd name="connsiteY31" fmla="*/ 654692 h 1640137"/>
              <a:gd name="connsiteX32" fmla="*/ 401783 w 1331484"/>
              <a:gd name="connsiteY32" fmla="*/ 762642 h 1640137"/>
              <a:gd name="connsiteX33" fmla="*/ 408133 w 1331484"/>
              <a:gd name="connsiteY33" fmla="*/ 895992 h 1640137"/>
              <a:gd name="connsiteX34" fmla="*/ 446233 w 1331484"/>
              <a:gd name="connsiteY34" fmla="*/ 937267 h 1640137"/>
              <a:gd name="connsiteX35" fmla="*/ 404958 w 1331484"/>
              <a:gd name="connsiteY35" fmla="*/ 984892 h 1640137"/>
              <a:gd name="connsiteX36" fmla="*/ 370033 w 1331484"/>
              <a:gd name="connsiteY36" fmla="*/ 981717 h 1640137"/>
              <a:gd name="connsiteX37" fmla="*/ 312883 w 1331484"/>
              <a:gd name="connsiteY37" fmla="*/ 1089667 h 1640137"/>
              <a:gd name="connsiteX38" fmla="*/ 58883 w 1331484"/>
              <a:gd name="connsiteY38" fmla="*/ 1362717 h 1640137"/>
              <a:gd name="connsiteX39" fmla="*/ 939 w 1331484"/>
              <a:gd name="connsiteY39" fmla="*/ 1623067 h 1640137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09315 w 1331484"/>
              <a:gd name="connsiteY3" fmla="*/ 1240017 h 1640137"/>
              <a:gd name="connsiteX4" fmla="*/ 989158 w 1331484"/>
              <a:gd name="connsiteY4" fmla="*/ 1130942 h 1640137"/>
              <a:gd name="connsiteX5" fmla="*/ 1147908 w 1331484"/>
              <a:gd name="connsiteY5" fmla="*/ 1172217 h 1640137"/>
              <a:gd name="connsiteX6" fmla="*/ 1192358 w 1331484"/>
              <a:gd name="connsiteY6" fmla="*/ 1064267 h 1640137"/>
              <a:gd name="connsiteX7" fmla="*/ 1170133 w 1331484"/>
              <a:gd name="connsiteY7" fmla="*/ 1035692 h 1640137"/>
              <a:gd name="connsiteX8" fmla="*/ 1195533 w 1331484"/>
              <a:gd name="connsiteY8" fmla="*/ 1000767 h 1640137"/>
              <a:gd name="connsiteX9" fmla="*/ 1208233 w 1331484"/>
              <a:gd name="connsiteY9" fmla="*/ 946792 h 1640137"/>
              <a:gd name="connsiteX10" fmla="*/ 1147908 w 1331484"/>
              <a:gd name="connsiteY10" fmla="*/ 946792 h 1640137"/>
              <a:gd name="connsiteX11" fmla="*/ 1166958 w 1331484"/>
              <a:gd name="connsiteY11" fmla="*/ 911867 h 1640137"/>
              <a:gd name="connsiteX12" fmla="*/ 1259033 w 1331484"/>
              <a:gd name="connsiteY12" fmla="*/ 889642 h 1640137"/>
              <a:gd name="connsiteX13" fmla="*/ 1265383 w 1331484"/>
              <a:gd name="connsiteY13" fmla="*/ 842017 h 1640137"/>
              <a:gd name="connsiteX14" fmla="*/ 1328883 w 1331484"/>
              <a:gd name="connsiteY14" fmla="*/ 807092 h 1640137"/>
              <a:gd name="connsiteX15" fmla="*/ 1313008 w 1331484"/>
              <a:gd name="connsiteY15" fmla="*/ 715017 h 1640137"/>
              <a:gd name="connsiteX16" fmla="*/ 1255858 w 1331484"/>
              <a:gd name="connsiteY16" fmla="*/ 591192 h 1640137"/>
              <a:gd name="connsiteX17" fmla="*/ 1303483 w 1331484"/>
              <a:gd name="connsiteY17" fmla="*/ 549917 h 1640137"/>
              <a:gd name="connsiteX18" fmla="*/ 1313008 w 1331484"/>
              <a:gd name="connsiteY18" fmla="*/ 502292 h 1640137"/>
              <a:gd name="connsiteX19" fmla="*/ 1274908 w 1331484"/>
              <a:gd name="connsiteY19" fmla="*/ 480067 h 1640137"/>
              <a:gd name="connsiteX20" fmla="*/ 1243158 w 1331484"/>
              <a:gd name="connsiteY20" fmla="*/ 280042 h 1640137"/>
              <a:gd name="connsiteX21" fmla="*/ 1259033 w 1331484"/>
              <a:gd name="connsiteY21" fmla="*/ 187967 h 1640137"/>
              <a:gd name="connsiteX22" fmla="*/ 1144733 w 1331484"/>
              <a:gd name="connsiteY22" fmla="*/ 48267 h 1640137"/>
              <a:gd name="connsiteX23" fmla="*/ 1062183 w 1331484"/>
              <a:gd name="connsiteY23" fmla="*/ 57792 h 1640137"/>
              <a:gd name="connsiteX24" fmla="*/ 1001858 w 1331484"/>
              <a:gd name="connsiteY24" fmla="*/ 642 h 1640137"/>
              <a:gd name="connsiteX25" fmla="*/ 855808 w 1331484"/>
              <a:gd name="connsiteY25" fmla="*/ 26042 h 1640137"/>
              <a:gd name="connsiteX26" fmla="*/ 722458 w 1331484"/>
              <a:gd name="connsiteY26" fmla="*/ 10167 h 1640137"/>
              <a:gd name="connsiteX27" fmla="*/ 665308 w 1331484"/>
              <a:gd name="connsiteY27" fmla="*/ 51442 h 1640137"/>
              <a:gd name="connsiteX28" fmla="*/ 528783 w 1331484"/>
              <a:gd name="connsiteY28" fmla="*/ 76842 h 1640137"/>
              <a:gd name="connsiteX29" fmla="*/ 392258 w 1331484"/>
              <a:gd name="connsiteY29" fmla="*/ 241942 h 1640137"/>
              <a:gd name="connsiteX30" fmla="*/ 328758 w 1331484"/>
              <a:gd name="connsiteY30" fmla="*/ 422917 h 1640137"/>
              <a:gd name="connsiteX31" fmla="*/ 338283 w 1331484"/>
              <a:gd name="connsiteY31" fmla="*/ 559442 h 1640137"/>
              <a:gd name="connsiteX32" fmla="*/ 376383 w 1331484"/>
              <a:gd name="connsiteY32" fmla="*/ 654692 h 1640137"/>
              <a:gd name="connsiteX33" fmla="*/ 401783 w 1331484"/>
              <a:gd name="connsiteY33" fmla="*/ 762642 h 1640137"/>
              <a:gd name="connsiteX34" fmla="*/ 408133 w 1331484"/>
              <a:gd name="connsiteY34" fmla="*/ 895992 h 1640137"/>
              <a:gd name="connsiteX35" fmla="*/ 446233 w 1331484"/>
              <a:gd name="connsiteY35" fmla="*/ 937267 h 1640137"/>
              <a:gd name="connsiteX36" fmla="*/ 404958 w 1331484"/>
              <a:gd name="connsiteY36" fmla="*/ 984892 h 1640137"/>
              <a:gd name="connsiteX37" fmla="*/ 370033 w 1331484"/>
              <a:gd name="connsiteY37" fmla="*/ 981717 h 1640137"/>
              <a:gd name="connsiteX38" fmla="*/ 312883 w 1331484"/>
              <a:gd name="connsiteY38" fmla="*/ 1089667 h 1640137"/>
              <a:gd name="connsiteX39" fmla="*/ 58883 w 1331484"/>
              <a:gd name="connsiteY39" fmla="*/ 1362717 h 1640137"/>
              <a:gd name="connsiteX40" fmla="*/ 939 w 1331484"/>
              <a:gd name="connsiteY40" fmla="*/ 1623067 h 1640137"/>
              <a:gd name="connsiteX0" fmla="*/ 939 w 1331484"/>
              <a:gd name="connsiteY0" fmla="*/ 1623067 h 1640137"/>
              <a:gd name="connsiteX1" fmla="*/ 1071708 w 1331484"/>
              <a:gd name="connsiteY1" fmla="*/ 1638942 h 1640137"/>
              <a:gd name="connsiteX2" fmla="*/ 944708 w 1331484"/>
              <a:gd name="connsiteY2" fmla="*/ 1394467 h 1640137"/>
              <a:gd name="connsiteX3" fmla="*/ 909315 w 1331484"/>
              <a:gd name="connsiteY3" fmla="*/ 1240017 h 1640137"/>
              <a:gd name="connsiteX4" fmla="*/ 989158 w 1331484"/>
              <a:gd name="connsiteY4" fmla="*/ 1130942 h 1640137"/>
              <a:gd name="connsiteX5" fmla="*/ 1147908 w 1331484"/>
              <a:gd name="connsiteY5" fmla="*/ 1172217 h 1640137"/>
              <a:gd name="connsiteX6" fmla="*/ 1192358 w 1331484"/>
              <a:gd name="connsiteY6" fmla="*/ 1064267 h 1640137"/>
              <a:gd name="connsiteX7" fmla="*/ 1170133 w 1331484"/>
              <a:gd name="connsiteY7" fmla="*/ 1035692 h 1640137"/>
              <a:gd name="connsiteX8" fmla="*/ 1214583 w 1331484"/>
              <a:gd name="connsiteY8" fmla="*/ 1003148 h 1640137"/>
              <a:gd name="connsiteX9" fmla="*/ 1208233 w 1331484"/>
              <a:gd name="connsiteY9" fmla="*/ 946792 h 1640137"/>
              <a:gd name="connsiteX10" fmla="*/ 1147908 w 1331484"/>
              <a:gd name="connsiteY10" fmla="*/ 946792 h 1640137"/>
              <a:gd name="connsiteX11" fmla="*/ 1166958 w 1331484"/>
              <a:gd name="connsiteY11" fmla="*/ 911867 h 1640137"/>
              <a:gd name="connsiteX12" fmla="*/ 1259033 w 1331484"/>
              <a:gd name="connsiteY12" fmla="*/ 889642 h 1640137"/>
              <a:gd name="connsiteX13" fmla="*/ 1265383 w 1331484"/>
              <a:gd name="connsiteY13" fmla="*/ 842017 h 1640137"/>
              <a:gd name="connsiteX14" fmla="*/ 1328883 w 1331484"/>
              <a:gd name="connsiteY14" fmla="*/ 807092 h 1640137"/>
              <a:gd name="connsiteX15" fmla="*/ 1313008 w 1331484"/>
              <a:gd name="connsiteY15" fmla="*/ 715017 h 1640137"/>
              <a:gd name="connsiteX16" fmla="*/ 1255858 w 1331484"/>
              <a:gd name="connsiteY16" fmla="*/ 591192 h 1640137"/>
              <a:gd name="connsiteX17" fmla="*/ 1303483 w 1331484"/>
              <a:gd name="connsiteY17" fmla="*/ 549917 h 1640137"/>
              <a:gd name="connsiteX18" fmla="*/ 1313008 w 1331484"/>
              <a:gd name="connsiteY18" fmla="*/ 502292 h 1640137"/>
              <a:gd name="connsiteX19" fmla="*/ 1274908 w 1331484"/>
              <a:gd name="connsiteY19" fmla="*/ 480067 h 1640137"/>
              <a:gd name="connsiteX20" fmla="*/ 1243158 w 1331484"/>
              <a:gd name="connsiteY20" fmla="*/ 280042 h 1640137"/>
              <a:gd name="connsiteX21" fmla="*/ 1259033 w 1331484"/>
              <a:gd name="connsiteY21" fmla="*/ 187967 h 1640137"/>
              <a:gd name="connsiteX22" fmla="*/ 1144733 w 1331484"/>
              <a:gd name="connsiteY22" fmla="*/ 48267 h 1640137"/>
              <a:gd name="connsiteX23" fmla="*/ 1062183 w 1331484"/>
              <a:gd name="connsiteY23" fmla="*/ 57792 h 1640137"/>
              <a:gd name="connsiteX24" fmla="*/ 1001858 w 1331484"/>
              <a:gd name="connsiteY24" fmla="*/ 642 h 1640137"/>
              <a:gd name="connsiteX25" fmla="*/ 855808 w 1331484"/>
              <a:gd name="connsiteY25" fmla="*/ 26042 h 1640137"/>
              <a:gd name="connsiteX26" fmla="*/ 722458 w 1331484"/>
              <a:gd name="connsiteY26" fmla="*/ 10167 h 1640137"/>
              <a:gd name="connsiteX27" fmla="*/ 665308 w 1331484"/>
              <a:gd name="connsiteY27" fmla="*/ 51442 h 1640137"/>
              <a:gd name="connsiteX28" fmla="*/ 528783 w 1331484"/>
              <a:gd name="connsiteY28" fmla="*/ 76842 h 1640137"/>
              <a:gd name="connsiteX29" fmla="*/ 392258 w 1331484"/>
              <a:gd name="connsiteY29" fmla="*/ 241942 h 1640137"/>
              <a:gd name="connsiteX30" fmla="*/ 328758 w 1331484"/>
              <a:gd name="connsiteY30" fmla="*/ 422917 h 1640137"/>
              <a:gd name="connsiteX31" fmla="*/ 338283 w 1331484"/>
              <a:gd name="connsiteY31" fmla="*/ 559442 h 1640137"/>
              <a:gd name="connsiteX32" fmla="*/ 376383 w 1331484"/>
              <a:gd name="connsiteY32" fmla="*/ 654692 h 1640137"/>
              <a:gd name="connsiteX33" fmla="*/ 401783 w 1331484"/>
              <a:gd name="connsiteY33" fmla="*/ 762642 h 1640137"/>
              <a:gd name="connsiteX34" fmla="*/ 408133 w 1331484"/>
              <a:gd name="connsiteY34" fmla="*/ 895992 h 1640137"/>
              <a:gd name="connsiteX35" fmla="*/ 446233 w 1331484"/>
              <a:gd name="connsiteY35" fmla="*/ 937267 h 1640137"/>
              <a:gd name="connsiteX36" fmla="*/ 404958 w 1331484"/>
              <a:gd name="connsiteY36" fmla="*/ 984892 h 1640137"/>
              <a:gd name="connsiteX37" fmla="*/ 370033 w 1331484"/>
              <a:gd name="connsiteY37" fmla="*/ 981717 h 1640137"/>
              <a:gd name="connsiteX38" fmla="*/ 312883 w 1331484"/>
              <a:gd name="connsiteY38" fmla="*/ 1089667 h 1640137"/>
              <a:gd name="connsiteX39" fmla="*/ 58883 w 1331484"/>
              <a:gd name="connsiteY39" fmla="*/ 1362717 h 1640137"/>
              <a:gd name="connsiteX40" fmla="*/ 939 w 1331484"/>
              <a:gd name="connsiteY40" fmla="*/ 1623067 h 1640137"/>
              <a:gd name="connsiteX0" fmla="*/ 939 w 1331391"/>
              <a:gd name="connsiteY0" fmla="*/ 1623067 h 1640137"/>
              <a:gd name="connsiteX1" fmla="*/ 1071708 w 1331391"/>
              <a:gd name="connsiteY1" fmla="*/ 1638942 h 1640137"/>
              <a:gd name="connsiteX2" fmla="*/ 944708 w 1331391"/>
              <a:gd name="connsiteY2" fmla="*/ 1394467 h 1640137"/>
              <a:gd name="connsiteX3" fmla="*/ 909315 w 1331391"/>
              <a:gd name="connsiteY3" fmla="*/ 1240017 h 1640137"/>
              <a:gd name="connsiteX4" fmla="*/ 989158 w 1331391"/>
              <a:gd name="connsiteY4" fmla="*/ 1130942 h 1640137"/>
              <a:gd name="connsiteX5" fmla="*/ 1147908 w 1331391"/>
              <a:gd name="connsiteY5" fmla="*/ 1172217 h 1640137"/>
              <a:gd name="connsiteX6" fmla="*/ 1192358 w 1331391"/>
              <a:gd name="connsiteY6" fmla="*/ 1064267 h 1640137"/>
              <a:gd name="connsiteX7" fmla="*/ 1170133 w 1331391"/>
              <a:gd name="connsiteY7" fmla="*/ 1035692 h 1640137"/>
              <a:gd name="connsiteX8" fmla="*/ 1214583 w 1331391"/>
              <a:gd name="connsiteY8" fmla="*/ 1003148 h 1640137"/>
              <a:gd name="connsiteX9" fmla="*/ 1208233 w 1331391"/>
              <a:gd name="connsiteY9" fmla="*/ 946792 h 1640137"/>
              <a:gd name="connsiteX10" fmla="*/ 1147908 w 1331391"/>
              <a:gd name="connsiteY10" fmla="*/ 946792 h 1640137"/>
              <a:gd name="connsiteX11" fmla="*/ 1166958 w 1331391"/>
              <a:gd name="connsiteY11" fmla="*/ 911867 h 1640137"/>
              <a:gd name="connsiteX12" fmla="*/ 1259033 w 1331391"/>
              <a:gd name="connsiteY12" fmla="*/ 889642 h 1640137"/>
              <a:gd name="connsiteX13" fmla="*/ 1265383 w 1331391"/>
              <a:gd name="connsiteY13" fmla="*/ 842017 h 1640137"/>
              <a:gd name="connsiteX14" fmla="*/ 1328883 w 1331391"/>
              <a:gd name="connsiteY14" fmla="*/ 807092 h 1640137"/>
              <a:gd name="connsiteX15" fmla="*/ 1313008 w 1331391"/>
              <a:gd name="connsiteY15" fmla="*/ 715017 h 1640137"/>
              <a:gd name="connsiteX16" fmla="*/ 1260621 w 1331391"/>
              <a:gd name="connsiteY16" fmla="*/ 610242 h 1640137"/>
              <a:gd name="connsiteX17" fmla="*/ 1303483 w 1331391"/>
              <a:gd name="connsiteY17" fmla="*/ 549917 h 1640137"/>
              <a:gd name="connsiteX18" fmla="*/ 1313008 w 1331391"/>
              <a:gd name="connsiteY18" fmla="*/ 502292 h 1640137"/>
              <a:gd name="connsiteX19" fmla="*/ 1274908 w 1331391"/>
              <a:gd name="connsiteY19" fmla="*/ 480067 h 1640137"/>
              <a:gd name="connsiteX20" fmla="*/ 1243158 w 1331391"/>
              <a:gd name="connsiteY20" fmla="*/ 280042 h 1640137"/>
              <a:gd name="connsiteX21" fmla="*/ 1259033 w 1331391"/>
              <a:gd name="connsiteY21" fmla="*/ 187967 h 1640137"/>
              <a:gd name="connsiteX22" fmla="*/ 1144733 w 1331391"/>
              <a:gd name="connsiteY22" fmla="*/ 48267 h 1640137"/>
              <a:gd name="connsiteX23" fmla="*/ 1062183 w 1331391"/>
              <a:gd name="connsiteY23" fmla="*/ 57792 h 1640137"/>
              <a:gd name="connsiteX24" fmla="*/ 1001858 w 1331391"/>
              <a:gd name="connsiteY24" fmla="*/ 642 h 1640137"/>
              <a:gd name="connsiteX25" fmla="*/ 855808 w 1331391"/>
              <a:gd name="connsiteY25" fmla="*/ 26042 h 1640137"/>
              <a:gd name="connsiteX26" fmla="*/ 722458 w 1331391"/>
              <a:gd name="connsiteY26" fmla="*/ 10167 h 1640137"/>
              <a:gd name="connsiteX27" fmla="*/ 665308 w 1331391"/>
              <a:gd name="connsiteY27" fmla="*/ 51442 h 1640137"/>
              <a:gd name="connsiteX28" fmla="*/ 528783 w 1331391"/>
              <a:gd name="connsiteY28" fmla="*/ 76842 h 1640137"/>
              <a:gd name="connsiteX29" fmla="*/ 392258 w 1331391"/>
              <a:gd name="connsiteY29" fmla="*/ 241942 h 1640137"/>
              <a:gd name="connsiteX30" fmla="*/ 328758 w 1331391"/>
              <a:gd name="connsiteY30" fmla="*/ 422917 h 1640137"/>
              <a:gd name="connsiteX31" fmla="*/ 338283 w 1331391"/>
              <a:gd name="connsiteY31" fmla="*/ 559442 h 1640137"/>
              <a:gd name="connsiteX32" fmla="*/ 376383 w 1331391"/>
              <a:gd name="connsiteY32" fmla="*/ 654692 h 1640137"/>
              <a:gd name="connsiteX33" fmla="*/ 401783 w 1331391"/>
              <a:gd name="connsiteY33" fmla="*/ 762642 h 1640137"/>
              <a:gd name="connsiteX34" fmla="*/ 408133 w 1331391"/>
              <a:gd name="connsiteY34" fmla="*/ 895992 h 1640137"/>
              <a:gd name="connsiteX35" fmla="*/ 446233 w 1331391"/>
              <a:gd name="connsiteY35" fmla="*/ 937267 h 1640137"/>
              <a:gd name="connsiteX36" fmla="*/ 404958 w 1331391"/>
              <a:gd name="connsiteY36" fmla="*/ 984892 h 1640137"/>
              <a:gd name="connsiteX37" fmla="*/ 370033 w 1331391"/>
              <a:gd name="connsiteY37" fmla="*/ 981717 h 1640137"/>
              <a:gd name="connsiteX38" fmla="*/ 312883 w 1331391"/>
              <a:gd name="connsiteY38" fmla="*/ 1089667 h 1640137"/>
              <a:gd name="connsiteX39" fmla="*/ 58883 w 1331391"/>
              <a:gd name="connsiteY39" fmla="*/ 1362717 h 1640137"/>
              <a:gd name="connsiteX40" fmla="*/ 939 w 1331391"/>
              <a:gd name="connsiteY40" fmla="*/ 1623067 h 1640137"/>
              <a:gd name="connsiteX0" fmla="*/ 939 w 1331391"/>
              <a:gd name="connsiteY0" fmla="*/ 1623067 h 1640137"/>
              <a:gd name="connsiteX1" fmla="*/ 1071708 w 1331391"/>
              <a:gd name="connsiteY1" fmla="*/ 1638942 h 1640137"/>
              <a:gd name="connsiteX2" fmla="*/ 944708 w 1331391"/>
              <a:gd name="connsiteY2" fmla="*/ 1394467 h 1640137"/>
              <a:gd name="connsiteX3" fmla="*/ 909315 w 1331391"/>
              <a:gd name="connsiteY3" fmla="*/ 1240017 h 1640137"/>
              <a:gd name="connsiteX4" fmla="*/ 989158 w 1331391"/>
              <a:gd name="connsiteY4" fmla="*/ 1130942 h 1640137"/>
              <a:gd name="connsiteX5" fmla="*/ 1147908 w 1331391"/>
              <a:gd name="connsiteY5" fmla="*/ 1172217 h 1640137"/>
              <a:gd name="connsiteX6" fmla="*/ 1192358 w 1331391"/>
              <a:gd name="connsiteY6" fmla="*/ 1064267 h 1640137"/>
              <a:gd name="connsiteX7" fmla="*/ 1170133 w 1331391"/>
              <a:gd name="connsiteY7" fmla="*/ 1035692 h 1640137"/>
              <a:gd name="connsiteX8" fmla="*/ 1214583 w 1331391"/>
              <a:gd name="connsiteY8" fmla="*/ 1003148 h 1640137"/>
              <a:gd name="connsiteX9" fmla="*/ 1208233 w 1331391"/>
              <a:gd name="connsiteY9" fmla="*/ 946792 h 1640137"/>
              <a:gd name="connsiteX10" fmla="*/ 1147908 w 1331391"/>
              <a:gd name="connsiteY10" fmla="*/ 946792 h 1640137"/>
              <a:gd name="connsiteX11" fmla="*/ 1166958 w 1331391"/>
              <a:gd name="connsiteY11" fmla="*/ 911867 h 1640137"/>
              <a:gd name="connsiteX12" fmla="*/ 1259033 w 1331391"/>
              <a:gd name="connsiteY12" fmla="*/ 889642 h 1640137"/>
              <a:gd name="connsiteX13" fmla="*/ 1265383 w 1331391"/>
              <a:gd name="connsiteY13" fmla="*/ 842017 h 1640137"/>
              <a:gd name="connsiteX14" fmla="*/ 1328883 w 1331391"/>
              <a:gd name="connsiteY14" fmla="*/ 807092 h 1640137"/>
              <a:gd name="connsiteX15" fmla="*/ 1313008 w 1331391"/>
              <a:gd name="connsiteY15" fmla="*/ 715017 h 1640137"/>
              <a:gd name="connsiteX16" fmla="*/ 1260621 w 1331391"/>
              <a:gd name="connsiteY16" fmla="*/ 610242 h 1640137"/>
              <a:gd name="connsiteX17" fmla="*/ 1303483 w 1331391"/>
              <a:gd name="connsiteY17" fmla="*/ 549917 h 1640137"/>
              <a:gd name="connsiteX18" fmla="*/ 1320152 w 1331391"/>
              <a:gd name="connsiteY18" fmla="*/ 514198 h 1640137"/>
              <a:gd name="connsiteX19" fmla="*/ 1274908 w 1331391"/>
              <a:gd name="connsiteY19" fmla="*/ 480067 h 1640137"/>
              <a:gd name="connsiteX20" fmla="*/ 1243158 w 1331391"/>
              <a:gd name="connsiteY20" fmla="*/ 280042 h 1640137"/>
              <a:gd name="connsiteX21" fmla="*/ 1259033 w 1331391"/>
              <a:gd name="connsiteY21" fmla="*/ 187967 h 1640137"/>
              <a:gd name="connsiteX22" fmla="*/ 1144733 w 1331391"/>
              <a:gd name="connsiteY22" fmla="*/ 48267 h 1640137"/>
              <a:gd name="connsiteX23" fmla="*/ 1062183 w 1331391"/>
              <a:gd name="connsiteY23" fmla="*/ 57792 h 1640137"/>
              <a:gd name="connsiteX24" fmla="*/ 1001858 w 1331391"/>
              <a:gd name="connsiteY24" fmla="*/ 642 h 1640137"/>
              <a:gd name="connsiteX25" fmla="*/ 855808 w 1331391"/>
              <a:gd name="connsiteY25" fmla="*/ 26042 h 1640137"/>
              <a:gd name="connsiteX26" fmla="*/ 722458 w 1331391"/>
              <a:gd name="connsiteY26" fmla="*/ 10167 h 1640137"/>
              <a:gd name="connsiteX27" fmla="*/ 665308 w 1331391"/>
              <a:gd name="connsiteY27" fmla="*/ 51442 h 1640137"/>
              <a:gd name="connsiteX28" fmla="*/ 528783 w 1331391"/>
              <a:gd name="connsiteY28" fmla="*/ 76842 h 1640137"/>
              <a:gd name="connsiteX29" fmla="*/ 392258 w 1331391"/>
              <a:gd name="connsiteY29" fmla="*/ 241942 h 1640137"/>
              <a:gd name="connsiteX30" fmla="*/ 328758 w 1331391"/>
              <a:gd name="connsiteY30" fmla="*/ 422917 h 1640137"/>
              <a:gd name="connsiteX31" fmla="*/ 338283 w 1331391"/>
              <a:gd name="connsiteY31" fmla="*/ 559442 h 1640137"/>
              <a:gd name="connsiteX32" fmla="*/ 376383 w 1331391"/>
              <a:gd name="connsiteY32" fmla="*/ 654692 h 1640137"/>
              <a:gd name="connsiteX33" fmla="*/ 401783 w 1331391"/>
              <a:gd name="connsiteY33" fmla="*/ 762642 h 1640137"/>
              <a:gd name="connsiteX34" fmla="*/ 408133 w 1331391"/>
              <a:gd name="connsiteY34" fmla="*/ 895992 h 1640137"/>
              <a:gd name="connsiteX35" fmla="*/ 446233 w 1331391"/>
              <a:gd name="connsiteY35" fmla="*/ 937267 h 1640137"/>
              <a:gd name="connsiteX36" fmla="*/ 404958 w 1331391"/>
              <a:gd name="connsiteY36" fmla="*/ 984892 h 1640137"/>
              <a:gd name="connsiteX37" fmla="*/ 370033 w 1331391"/>
              <a:gd name="connsiteY37" fmla="*/ 981717 h 1640137"/>
              <a:gd name="connsiteX38" fmla="*/ 312883 w 1331391"/>
              <a:gd name="connsiteY38" fmla="*/ 1089667 h 1640137"/>
              <a:gd name="connsiteX39" fmla="*/ 58883 w 1331391"/>
              <a:gd name="connsiteY39" fmla="*/ 1362717 h 1640137"/>
              <a:gd name="connsiteX40" fmla="*/ 939 w 1331391"/>
              <a:gd name="connsiteY40" fmla="*/ 1623067 h 1640137"/>
              <a:gd name="connsiteX0" fmla="*/ 939 w 1331391"/>
              <a:gd name="connsiteY0" fmla="*/ 1623067 h 1640137"/>
              <a:gd name="connsiteX1" fmla="*/ 1071708 w 1331391"/>
              <a:gd name="connsiteY1" fmla="*/ 1638942 h 1640137"/>
              <a:gd name="connsiteX2" fmla="*/ 944708 w 1331391"/>
              <a:gd name="connsiteY2" fmla="*/ 1394467 h 1640137"/>
              <a:gd name="connsiteX3" fmla="*/ 909315 w 1331391"/>
              <a:gd name="connsiteY3" fmla="*/ 1240017 h 1640137"/>
              <a:gd name="connsiteX4" fmla="*/ 989158 w 1331391"/>
              <a:gd name="connsiteY4" fmla="*/ 1130942 h 1640137"/>
              <a:gd name="connsiteX5" fmla="*/ 1147908 w 1331391"/>
              <a:gd name="connsiteY5" fmla="*/ 1172217 h 1640137"/>
              <a:gd name="connsiteX6" fmla="*/ 1192358 w 1331391"/>
              <a:gd name="connsiteY6" fmla="*/ 1064267 h 1640137"/>
              <a:gd name="connsiteX7" fmla="*/ 1170133 w 1331391"/>
              <a:gd name="connsiteY7" fmla="*/ 1035692 h 1640137"/>
              <a:gd name="connsiteX8" fmla="*/ 1214583 w 1331391"/>
              <a:gd name="connsiteY8" fmla="*/ 1003148 h 1640137"/>
              <a:gd name="connsiteX9" fmla="*/ 1208233 w 1331391"/>
              <a:gd name="connsiteY9" fmla="*/ 946792 h 1640137"/>
              <a:gd name="connsiteX10" fmla="*/ 1147908 w 1331391"/>
              <a:gd name="connsiteY10" fmla="*/ 946792 h 1640137"/>
              <a:gd name="connsiteX11" fmla="*/ 1166958 w 1331391"/>
              <a:gd name="connsiteY11" fmla="*/ 911867 h 1640137"/>
              <a:gd name="connsiteX12" fmla="*/ 1259033 w 1331391"/>
              <a:gd name="connsiteY12" fmla="*/ 889642 h 1640137"/>
              <a:gd name="connsiteX13" fmla="*/ 1265383 w 1331391"/>
              <a:gd name="connsiteY13" fmla="*/ 842017 h 1640137"/>
              <a:gd name="connsiteX14" fmla="*/ 1328883 w 1331391"/>
              <a:gd name="connsiteY14" fmla="*/ 807092 h 1640137"/>
              <a:gd name="connsiteX15" fmla="*/ 1313008 w 1331391"/>
              <a:gd name="connsiteY15" fmla="*/ 715017 h 1640137"/>
              <a:gd name="connsiteX16" fmla="*/ 1260621 w 1331391"/>
              <a:gd name="connsiteY16" fmla="*/ 610242 h 1640137"/>
              <a:gd name="connsiteX17" fmla="*/ 1303483 w 1331391"/>
              <a:gd name="connsiteY17" fmla="*/ 549917 h 1640137"/>
              <a:gd name="connsiteX18" fmla="*/ 1320152 w 1331391"/>
              <a:gd name="connsiteY18" fmla="*/ 514198 h 1640137"/>
              <a:gd name="connsiteX19" fmla="*/ 1274908 w 1331391"/>
              <a:gd name="connsiteY19" fmla="*/ 480067 h 1640137"/>
              <a:gd name="connsiteX20" fmla="*/ 1243158 w 1331391"/>
              <a:gd name="connsiteY20" fmla="*/ 280042 h 1640137"/>
              <a:gd name="connsiteX21" fmla="*/ 1259033 w 1331391"/>
              <a:gd name="connsiteY21" fmla="*/ 187967 h 1640137"/>
              <a:gd name="connsiteX22" fmla="*/ 1144733 w 1331391"/>
              <a:gd name="connsiteY22" fmla="*/ 48267 h 1640137"/>
              <a:gd name="connsiteX23" fmla="*/ 1062183 w 1331391"/>
              <a:gd name="connsiteY23" fmla="*/ 57792 h 1640137"/>
              <a:gd name="connsiteX24" fmla="*/ 1001858 w 1331391"/>
              <a:gd name="connsiteY24" fmla="*/ 642 h 1640137"/>
              <a:gd name="connsiteX25" fmla="*/ 855808 w 1331391"/>
              <a:gd name="connsiteY25" fmla="*/ 26042 h 1640137"/>
              <a:gd name="connsiteX26" fmla="*/ 722458 w 1331391"/>
              <a:gd name="connsiteY26" fmla="*/ 10167 h 1640137"/>
              <a:gd name="connsiteX27" fmla="*/ 665308 w 1331391"/>
              <a:gd name="connsiteY27" fmla="*/ 51442 h 1640137"/>
              <a:gd name="connsiteX28" fmla="*/ 528783 w 1331391"/>
              <a:gd name="connsiteY28" fmla="*/ 76842 h 1640137"/>
              <a:gd name="connsiteX29" fmla="*/ 392258 w 1331391"/>
              <a:gd name="connsiteY29" fmla="*/ 241942 h 1640137"/>
              <a:gd name="connsiteX30" fmla="*/ 328758 w 1331391"/>
              <a:gd name="connsiteY30" fmla="*/ 422917 h 1640137"/>
              <a:gd name="connsiteX31" fmla="*/ 338283 w 1331391"/>
              <a:gd name="connsiteY31" fmla="*/ 559442 h 1640137"/>
              <a:gd name="connsiteX32" fmla="*/ 376383 w 1331391"/>
              <a:gd name="connsiteY32" fmla="*/ 654692 h 1640137"/>
              <a:gd name="connsiteX33" fmla="*/ 401783 w 1331391"/>
              <a:gd name="connsiteY33" fmla="*/ 762642 h 1640137"/>
              <a:gd name="connsiteX34" fmla="*/ 408133 w 1331391"/>
              <a:gd name="connsiteY34" fmla="*/ 895992 h 1640137"/>
              <a:gd name="connsiteX35" fmla="*/ 446233 w 1331391"/>
              <a:gd name="connsiteY35" fmla="*/ 937267 h 1640137"/>
              <a:gd name="connsiteX36" fmla="*/ 404958 w 1331391"/>
              <a:gd name="connsiteY36" fmla="*/ 984892 h 1640137"/>
              <a:gd name="connsiteX37" fmla="*/ 370033 w 1331391"/>
              <a:gd name="connsiteY37" fmla="*/ 981717 h 1640137"/>
              <a:gd name="connsiteX38" fmla="*/ 312883 w 1331391"/>
              <a:gd name="connsiteY38" fmla="*/ 1089667 h 1640137"/>
              <a:gd name="connsiteX39" fmla="*/ 58883 w 1331391"/>
              <a:gd name="connsiteY39" fmla="*/ 1362717 h 1640137"/>
              <a:gd name="connsiteX40" fmla="*/ 939 w 1331391"/>
              <a:gd name="connsiteY40" fmla="*/ 1623067 h 1640137"/>
              <a:gd name="connsiteX0" fmla="*/ 939 w 1331391"/>
              <a:gd name="connsiteY0" fmla="*/ 1623067 h 1640137"/>
              <a:gd name="connsiteX1" fmla="*/ 1071708 w 1331391"/>
              <a:gd name="connsiteY1" fmla="*/ 1638942 h 1640137"/>
              <a:gd name="connsiteX2" fmla="*/ 944708 w 1331391"/>
              <a:gd name="connsiteY2" fmla="*/ 1394467 h 1640137"/>
              <a:gd name="connsiteX3" fmla="*/ 909315 w 1331391"/>
              <a:gd name="connsiteY3" fmla="*/ 1240017 h 1640137"/>
              <a:gd name="connsiteX4" fmla="*/ 989158 w 1331391"/>
              <a:gd name="connsiteY4" fmla="*/ 1130942 h 1640137"/>
              <a:gd name="connsiteX5" fmla="*/ 1147908 w 1331391"/>
              <a:gd name="connsiteY5" fmla="*/ 1172217 h 1640137"/>
              <a:gd name="connsiteX6" fmla="*/ 1192358 w 1331391"/>
              <a:gd name="connsiteY6" fmla="*/ 1064267 h 1640137"/>
              <a:gd name="connsiteX7" fmla="*/ 1170133 w 1331391"/>
              <a:gd name="connsiteY7" fmla="*/ 1035692 h 1640137"/>
              <a:gd name="connsiteX8" fmla="*/ 1214583 w 1331391"/>
              <a:gd name="connsiteY8" fmla="*/ 1003148 h 1640137"/>
              <a:gd name="connsiteX9" fmla="*/ 1208233 w 1331391"/>
              <a:gd name="connsiteY9" fmla="*/ 946792 h 1640137"/>
              <a:gd name="connsiteX10" fmla="*/ 1147908 w 1331391"/>
              <a:gd name="connsiteY10" fmla="*/ 946792 h 1640137"/>
              <a:gd name="connsiteX11" fmla="*/ 1166958 w 1331391"/>
              <a:gd name="connsiteY11" fmla="*/ 911867 h 1640137"/>
              <a:gd name="connsiteX12" fmla="*/ 1259033 w 1331391"/>
              <a:gd name="connsiteY12" fmla="*/ 889642 h 1640137"/>
              <a:gd name="connsiteX13" fmla="*/ 1265383 w 1331391"/>
              <a:gd name="connsiteY13" fmla="*/ 842017 h 1640137"/>
              <a:gd name="connsiteX14" fmla="*/ 1328883 w 1331391"/>
              <a:gd name="connsiteY14" fmla="*/ 807092 h 1640137"/>
              <a:gd name="connsiteX15" fmla="*/ 1313008 w 1331391"/>
              <a:gd name="connsiteY15" fmla="*/ 715017 h 1640137"/>
              <a:gd name="connsiteX16" fmla="*/ 1260621 w 1331391"/>
              <a:gd name="connsiteY16" fmla="*/ 610242 h 1640137"/>
              <a:gd name="connsiteX17" fmla="*/ 1303483 w 1331391"/>
              <a:gd name="connsiteY17" fmla="*/ 549917 h 1640137"/>
              <a:gd name="connsiteX18" fmla="*/ 1320152 w 1331391"/>
              <a:gd name="connsiteY18" fmla="*/ 514198 h 1640137"/>
              <a:gd name="connsiteX19" fmla="*/ 1274908 w 1331391"/>
              <a:gd name="connsiteY19" fmla="*/ 480067 h 1640137"/>
              <a:gd name="connsiteX20" fmla="*/ 1243158 w 1331391"/>
              <a:gd name="connsiteY20" fmla="*/ 280042 h 1640137"/>
              <a:gd name="connsiteX21" fmla="*/ 1259033 w 1331391"/>
              <a:gd name="connsiteY21" fmla="*/ 187967 h 1640137"/>
              <a:gd name="connsiteX22" fmla="*/ 1142352 w 1331391"/>
              <a:gd name="connsiteY22" fmla="*/ 76842 h 1640137"/>
              <a:gd name="connsiteX23" fmla="*/ 1062183 w 1331391"/>
              <a:gd name="connsiteY23" fmla="*/ 57792 h 1640137"/>
              <a:gd name="connsiteX24" fmla="*/ 1001858 w 1331391"/>
              <a:gd name="connsiteY24" fmla="*/ 642 h 1640137"/>
              <a:gd name="connsiteX25" fmla="*/ 855808 w 1331391"/>
              <a:gd name="connsiteY25" fmla="*/ 26042 h 1640137"/>
              <a:gd name="connsiteX26" fmla="*/ 722458 w 1331391"/>
              <a:gd name="connsiteY26" fmla="*/ 10167 h 1640137"/>
              <a:gd name="connsiteX27" fmla="*/ 665308 w 1331391"/>
              <a:gd name="connsiteY27" fmla="*/ 51442 h 1640137"/>
              <a:gd name="connsiteX28" fmla="*/ 528783 w 1331391"/>
              <a:gd name="connsiteY28" fmla="*/ 76842 h 1640137"/>
              <a:gd name="connsiteX29" fmla="*/ 392258 w 1331391"/>
              <a:gd name="connsiteY29" fmla="*/ 241942 h 1640137"/>
              <a:gd name="connsiteX30" fmla="*/ 328758 w 1331391"/>
              <a:gd name="connsiteY30" fmla="*/ 422917 h 1640137"/>
              <a:gd name="connsiteX31" fmla="*/ 338283 w 1331391"/>
              <a:gd name="connsiteY31" fmla="*/ 559442 h 1640137"/>
              <a:gd name="connsiteX32" fmla="*/ 376383 w 1331391"/>
              <a:gd name="connsiteY32" fmla="*/ 654692 h 1640137"/>
              <a:gd name="connsiteX33" fmla="*/ 401783 w 1331391"/>
              <a:gd name="connsiteY33" fmla="*/ 762642 h 1640137"/>
              <a:gd name="connsiteX34" fmla="*/ 408133 w 1331391"/>
              <a:gd name="connsiteY34" fmla="*/ 895992 h 1640137"/>
              <a:gd name="connsiteX35" fmla="*/ 446233 w 1331391"/>
              <a:gd name="connsiteY35" fmla="*/ 937267 h 1640137"/>
              <a:gd name="connsiteX36" fmla="*/ 404958 w 1331391"/>
              <a:gd name="connsiteY36" fmla="*/ 984892 h 1640137"/>
              <a:gd name="connsiteX37" fmla="*/ 370033 w 1331391"/>
              <a:gd name="connsiteY37" fmla="*/ 981717 h 1640137"/>
              <a:gd name="connsiteX38" fmla="*/ 312883 w 1331391"/>
              <a:gd name="connsiteY38" fmla="*/ 1089667 h 1640137"/>
              <a:gd name="connsiteX39" fmla="*/ 58883 w 1331391"/>
              <a:gd name="connsiteY39" fmla="*/ 1362717 h 1640137"/>
              <a:gd name="connsiteX40" fmla="*/ 939 w 1331391"/>
              <a:gd name="connsiteY40" fmla="*/ 1623067 h 164013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70033 w 1331391"/>
              <a:gd name="connsiteY37" fmla="*/ 972167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70033 w 1331391"/>
              <a:gd name="connsiteY37" fmla="*/ 972167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60508 w 1331391"/>
              <a:gd name="connsiteY37" fmla="*/ 981692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60508 w 1331391"/>
              <a:gd name="connsiteY37" fmla="*/ 981692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  <a:gd name="connsiteX0" fmla="*/ 939 w 1331391"/>
              <a:gd name="connsiteY0" fmla="*/ 1613517 h 1630587"/>
              <a:gd name="connsiteX1" fmla="*/ 1071708 w 1331391"/>
              <a:gd name="connsiteY1" fmla="*/ 1629392 h 1630587"/>
              <a:gd name="connsiteX2" fmla="*/ 944708 w 1331391"/>
              <a:gd name="connsiteY2" fmla="*/ 1384917 h 1630587"/>
              <a:gd name="connsiteX3" fmla="*/ 909315 w 1331391"/>
              <a:gd name="connsiteY3" fmla="*/ 1230467 h 1630587"/>
              <a:gd name="connsiteX4" fmla="*/ 989158 w 1331391"/>
              <a:gd name="connsiteY4" fmla="*/ 1121392 h 1630587"/>
              <a:gd name="connsiteX5" fmla="*/ 1147908 w 1331391"/>
              <a:gd name="connsiteY5" fmla="*/ 1162667 h 1630587"/>
              <a:gd name="connsiteX6" fmla="*/ 1192358 w 1331391"/>
              <a:gd name="connsiteY6" fmla="*/ 1054717 h 1630587"/>
              <a:gd name="connsiteX7" fmla="*/ 1170133 w 1331391"/>
              <a:gd name="connsiteY7" fmla="*/ 1026142 h 1630587"/>
              <a:gd name="connsiteX8" fmla="*/ 1214583 w 1331391"/>
              <a:gd name="connsiteY8" fmla="*/ 993598 h 1630587"/>
              <a:gd name="connsiteX9" fmla="*/ 1208233 w 1331391"/>
              <a:gd name="connsiteY9" fmla="*/ 937242 h 1630587"/>
              <a:gd name="connsiteX10" fmla="*/ 1147908 w 1331391"/>
              <a:gd name="connsiteY10" fmla="*/ 937242 h 1630587"/>
              <a:gd name="connsiteX11" fmla="*/ 1166958 w 1331391"/>
              <a:gd name="connsiteY11" fmla="*/ 902317 h 1630587"/>
              <a:gd name="connsiteX12" fmla="*/ 1259033 w 1331391"/>
              <a:gd name="connsiteY12" fmla="*/ 880092 h 1630587"/>
              <a:gd name="connsiteX13" fmla="*/ 1265383 w 1331391"/>
              <a:gd name="connsiteY13" fmla="*/ 832467 h 1630587"/>
              <a:gd name="connsiteX14" fmla="*/ 1328883 w 1331391"/>
              <a:gd name="connsiteY14" fmla="*/ 797542 h 1630587"/>
              <a:gd name="connsiteX15" fmla="*/ 1313008 w 1331391"/>
              <a:gd name="connsiteY15" fmla="*/ 705467 h 1630587"/>
              <a:gd name="connsiteX16" fmla="*/ 1260621 w 1331391"/>
              <a:gd name="connsiteY16" fmla="*/ 600692 h 1630587"/>
              <a:gd name="connsiteX17" fmla="*/ 1303483 w 1331391"/>
              <a:gd name="connsiteY17" fmla="*/ 540367 h 1630587"/>
              <a:gd name="connsiteX18" fmla="*/ 1320152 w 1331391"/>
              <a:gd name="connsiteY18" fmla="*/ 504648 h 1630587"/>
              <a:gd name="connsiteX19" fmla="*/ 1274908 w 1331391"/>
              <a:gd name="connsiteY19" fmla="*/ 470517 h 1630587"/>
              <a:gd name="connsiteX20" fmla="*/ 1243158 w 1331391"/>
              <a:gd name="connsiteY20" fmla="*/ 270492 h 1630587"/>
              <a:gd name="connsiteX21" fmla="*/ 1259033 w 1331391"/>
              <a:gd name="connsiteY21" fmla="*/ 178417 h 1630587"/>
              <a:gd name="connsiteX22" fmla="*/ 1142352 w 1331391"/>
              <a:gd name="connsiteY22" fmla="*/ 67292 h 1630587"/>
              <a:gd name="connsiteX23" fmla="*/ 1062183 w 1331391"/>
              <a:gd name="connsiteY23" fmla="*/ 48242 h 1630587"/>
              <a:gd name="connsiteX24" fmla="*/ 987570 w 1331391"/>
              <a:gd name="connsiteY24" fmla="*/ 7761 h 1630587"/>
              <a:gd name="connsiteX25" fmla="*/ 855808 w 1331391"/>
              <a:gd name="connsiteY25" fmla="*/ 16492 h 1630587"/>
              <a:gd name="connsiteX26" fmla="*/ 722458 w 1331391"/>
              <a:gd name="connsiteY26" fmla="*/ 617 h 1630587"/>
              <a:gd name="connsiteX27" fmla="*/ 665308 w 1331391"/>
              <a:gd name="connsiteY27" fmla="*/ 41892 h 1630587"/>
              <a:gd name="connsiteX28" fmla="*/ 528783 w 1331391"/>
              <a:gd name="connsiteY28" fmla="*/ 67292 h 1630587"/>
              <a:gd name="connsiteX29" fmla="*/ 392258 w 1331391"/>
              <a:gd name="connsiteY29" fmla="*/ 232392 h 1630587"/>
              <a:gd name="connsiteX30" fmla="*/ 328758 w 1331391"/>
              <a:gd name="connsiteY30" fmla="*/ 413367 h 1630587"/>
              <a:gd name="connsiteX31" fmla="*/ 338283 w 1331391"/>
              <a:gd name="connsiteY31" fmla="*/ 549892 h 1630587"/>
              <a:gd name="connsiteX32" fmla="*/ 376383 w 1331391"/>
              <a:gd name="connsiteY32" fmla="*/ 645142 h 1630587"/>
              <a:gd name="connsiteX33" fmla="*/ 401783 w 1331391"/>
              <a:gd name="connsiteY33" fmla="*/ 753092 h 1630587"/>
              <a:gd name="connsiteX34" fmla="*/ 408133 w 1331391"/>
              <a:gd name="connsiteY34" fmla="*/ 886442 h 1630587"/>
              <a:gd name="connsiteX35" fmla="*/ 446233 w 1331391"/>
              <a:gd name="connsiteY35" fmla="*/ 927717 h 1630587"/>
              <a:gd name="connsiteX36" fmla="*/ 404958 w 1331391"/>
              <a:gd name="connsiteY36" fmla="*/ 975342 h 1630587"/>
              <a:gd name="connsiteX37" fmla="*/ 360508 w 1331391"/>
              <a:gd name="connsiteY37" fmla="*/ 981692 h 1630587"/>
              <a:gd name="connsiteX38" fmla="*/ 312883 w 1331391"/>
              <a:gd name="connsiteY38" fmla="*/ 1080117 h 1630587"/>
              <a:gd name="connsiteX39" fmla="*/ 58883 w 1331391"/>
              <a:gd name="connsiteY39" fmla="*/ 1353167 h 1630587"/>
              <a:gd name="connsiteX40" fmla="*/ 939 w 1331391"/>
              <a:gd name="connsiteY40" fmla="*/ 1613517 h 16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31391" h="1630587">
                <a:moveTo>
                  <a:pt x="939" y="1613517"/>
                </a:moveTo>
                <a:cubicBezTo>
                  <a:pt x="126880" y="1623835"/>
                  <a:pt x="921556" y="1634155"/>
                  <a:pt x="1071708" y="1629392"/>
                </a:cubicBezTo>
                <a:cubicBezTo>
                  <a:pt x="1055172" y="1524617"/>
                  <a:pt x="981298" y="1446642"/>
                  <a:pt x="944708" y="1384917"/>
                </a:cubicBezTo>
                <a:cubicBezTo>
                  <a:pt x="908118" y="1323192"/>
                  <a:pt x="901907" y="1274388"/>
                  <a:pt x="909315" y="1230467"/>
                </a:cubicBezTo>
                <a:cubicBezTo>
                  <a:pt x="916723" y="1186546"/>
                  <a:pt x="949393" y="1132692"/>
                  <a:pt x="989158" y="1121392"/>
                </a:cubicBezTo>
                <a:cubicBezTo>
                  <a:pt x="1028923" y="1110092"/>
                  <a:pt x="1114041" y="1173779"/>
                  <a:pt x="1147908" y="1162667"/>
                </a:cubicBezTo>
                <a:cubicBezTo>
                  <a:pt x="1181775" y="1151554"/>
                  <a:pt x="1188654" y="1077471"/>
                  <a:pt x="1192358" y="1054717"/>
                </a:cubicBezTo>
                <a:cubicBezTo>
                  <a:pt x="1196062" y="1031963"/>
                  <a:pt x="1166429" y="1036328"/>
                  <a:pt x="1170133" y="1026142"/>
                </a:cubicBezTo>
                <a:cubicBezTo>
                  <a:pt x="1173837" y="1015956"/>
                  <a:pt x="1208233" y="1008415"/>
                  <a:pt x="1214583" y="993598"/>
                </a:cubicBezTo>
                <a:cubicBezTo>
                  <a:pt x="1220933" y="978781"/>
                  <a:pt x="1219345" y="946635"/>
                  <a:pt x="1208233" y="937242"/>
                </a:cubicBezTo>
                <a:cubicBezTo>
                  <a:pt x="1197121" y="927849"/>
                  <a:pt x="1154787" y="943063"/>
                  <a:pt x="1147908" y="937242"/>
                </a:cubicBezTo>
                <a:cubicBezTo>
                  <a:pt x="1141029" y="931421"/>
                  <a:pt x="1148437" y="911842"/>
                  <a:pt x="1166958" y="902317"/>
                </a:cubicBezTo>
                <a:cubicBezTo>
                  <a:pt x="1185479" y="892792"/>
                  <a:pt x="1242629" y="891734"/>
                  <a:pt x="1259033" y="880092"/>
                </a:cubicBezTo>
                <a:cubicBezTo>
                  <a:pt x="1275437" y="868450"/>
                  <a:pt x="1253741" y="846225"/>
                  <a:pt x="1265383" y="832467"/>
                </a:cubicBezTo>
                <a:cubicBezTo>
                  <a:pt x="1277025" y="818709"/>
                  <a:pt x="1320946" y="818709"/>
                  <a:pt x="1328883" y="797542"/>
                </a:cubicBezTo>
                <a:cubicBezTo>
                  <a:pt x="1336821" y="776375"/>
                  <a:pt x="1324385" y="738275"/>
                  <a:pt x="1313008" y="705467"/>
                </a:cubicBezTo>
                <a:cubicBezTo>
                  <a:pt x="1301631" y="672659"/>
                  <a:pt x="1262208" y="628209"/>
                  <a:pt x="1260621" y="600692"/>
                </a:cubicBezTo>
                <a:cubicBezTo>
                  <a:pt x="1259034" y="573175"/>
                  <a:pt x="1293561" y="556374"/>
                  <a:pt x="1303483" y="540367"/>
                </a:cubicBezTo>
                <a:cubicBezTo>
                  <a:pt x="1313405" y="524360"/>
                  <a:pt x="1327295" y="530578"/>
                  <a:pt x="1320152" y="504648"/>
                </a:cubicBezTo>
                <a:cubicBezTo>
                  <a:pt x="1313009" y="478718"/>
                  <a:pt x="1287740" y="509543"/>
                  <a:pt x="1274908" y="470517"/>
                </a:cubicBezTo>
                <a:cubicBezTo>
                  <a:pt x="1262076" y="431491"/>
                  <a:pt x="1245804" y="319175"/>
                  <a:pt x="1243158" y="270492"/>
                </a:cubicBezTo>
                <a:cubicBezTo>
                  <a:pt x="1240512" y="221809"/>
                  <a:pt x="1275834" y="212284"/>
                  <a:pt x="1259033" y="178417"/>
                </a:cubicBezTo>
                <a:cubicBezTo>
                  <a:pt x="1242232" y="144550"/>
                  <a:pt x="1175160" y="88988"/>
                  <a:pt x="1142352" y="67292"/>
                </a:cubicBezTo>
                <a:cubicBezTo>
                  <a:pt x="1109544" y="45596"/>
                  <a:pt x="1087980" y="58164"/>
                  <a:pt x="1062183" y="48242"/>
                </a:cubicBezTo>
                <a:cubicBezTo>
                  <a:pt x="1036386" y="38320"/>
                  <a:pt x="1021966" y="13053"/>
                  <a:pt x="987570" y="7761"/>
                </a:cubicBezTo>
                <a:cubicBezTo>
                  <a:pt x="953174" y="2469"/>
                  <a:pt x="899993" y="17683"/>
                  <a:pt x="855808" y="16492"/>
                </a:cubicBezTo>
                <a:cubicBezTo>
                  <a:pt x="811623" y="15301"/>
                  <a:pt x="754208" y="-3616"/>
                  <a:pt x="722458" y="617"/>
                </a:cubicBezTo>
                <a:cubicBezTo>
                  <a:pt x="690708" y="4850"/>
                  <a:pt x="697587" y="30779"/>
                  <a:pt x="665308" y="41892"/>
                </a:cubicBezTo>
                <a:cubicBezTo>
                  <a:pt x="633029" y="53004"/>
                  <a:pt x="574291" y="35542"/>
                  <a:pt x="528783" y="67292"/>
                </a:cubicBezTo>
                <a:cubicBezTo>
                  <a:pt x="483275" y="99042"/>
                  <a:pt x="425595" y="174713"/>
                  <a:pt x="392258" y="232392"/>
                </a:cubicBezTo>
                <a:cubicBezTo>
                  <a:pt x="358921" y="290071"/>
                  <a:pt x="337754" y="360450"/>
                  <a:pt x="328758" y="413367"/>
                </a:cubicBezTo>
                <a:cubicBezTo>
                  <a:pt x="319762" y="466284"/>
                  <a:pt x="330346" y="511263"/>
                  <a:pt x="338283" y="549892"/>
                </a:cubicBezTo>
                <a:cubicBezTo>
                  <a:pt x="346221" y="588521"/>
                  <a:pt x="365800" y="611275"/>
                  <a:pt x="376383" y="645142"/>
                </a:cubicBezTo>
                <a:cubicBezTo>
                  <a:pt x="386966" y="679009"/>
                  <a:pt x="396491" y="712875"/>
                  <a:pt x="401783" y="753092"/>
                </a:cubicBezTo>
                <a:cubicBezTo>
                  <a:pt x="407075" y="793309"/>
                  <a:pt x="400725" y="857338"/>
                  <a:pt x="408133" y="886442"/>
                </a:cubicBezTo>
                <a:cubicBezTo>
                  <a:pt x="415541" y="915546"/>
                  <a:pt x="446762" y="912900"/>
                  <a:pt x="446233" y="927717"/>
                </a:cubicBezTo>
                <a:cubicBezTo>
                  <a:pt x="445704" y="942534"/>
                  <a:pt x="419245" y="966346"/>
                  <a:pt x="404958" y="975342"/>
                </a:cubicBezTo>
                <a:cubicBezTo>
                  <a:pt x="390671" y="984338"/>
                  <a:pt x="382998" y="957086"/>
                  <a:pt x="360508" y="981692"/>
                </a:cubicBezTo>
                <a:cubicBezTo>
                  <a:pt x="338018" y="1006298"/>
                  <a:pt x="364741" y="1016617"/>
                  <a:pt x="312883" y="1080117"/>
                </a:cubicBezTo>
                <a:cubicBezTo>
                  <a:pt x="261025" y="1143617"/>
                  <a:pt x="110874" y="1264267"/>
                  <a:pt x="58883" y="1353167"/>
                </a:cubicBezTo>
                <a:cubicBezTo>
                  <a:pt x="6892" y="1442067"/>
                  <a:pt x="-3558" y="1546049"/>
                  <a:pt x="939" y="16135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59167" y="3860723"/>
            <a:ext cx="130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调整曲线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99356" y="3860723"/>
            <a:ext cx="166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删除参考图片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78648" y="3860723"/>
            <a:ext cx="166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调整颜色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/>
          <p:nvPr/>
        </p:nvSpPr>
        <p:spPr>
          <a:xfrm>
            <a:off x="1405845" y="2385499"/>
            <a:ext cx="111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CNN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特征</a:t>
            </a:r>
          </a:p>
        </p:txBody>
      </p:sp>
      <p:sp>
        <p:nvSpPr>
          <p:cNvPr id="3" name="文本框 24"/>
          <p:cNvSpPr txBox="1"/>
          <p:nvPr/>
        </p:nvSpPr>
        <p:spPr>
          <a:xfrm>
            <a:off x="9004496" y="1510887"/>
            <a:ext cx="1259096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 dirty="0" err="1"/>
              <a:t>softmax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3" idx="0"/>
            <a:endCxn id="5" idx="2"/>
          </p:cNvCxnSpPr>
          <p:nvPr/>
        </p:nvCxnSpPr>
        <p:spPr>
          <a:xfrm flipV="1">
            <a:off x="9634044" y="1160408"/>
            <a:ext cx="1" cy="350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34"/>
          <p:cNvSpPr txBox="1"/>
          <p:nvPr/>
        </p:nvSpPr>
        <p:spPr>
          <a:xfrm>
            <a:off x="8940073" y="514077"/>
            <a:ext cx="138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欺骗检测</a:t>
            </a:r>
            <a:endParaRPr lang="en-US" altLang="zh-CN" dirty="0"/>
          </a:p>
          <a:p>
            <a:r>
              <a:rPr lang="zh-CN" altLang="en-US" dirty="0" smtClean="0"/>
              <a:t>真实</a:t>
            </a:r>
            <a:r>
              <a:rPr lang="en-US" altLang="zh-CN" dirty="0" smtClean="0"/>
              <a:t>/</a:t>
            </a:r>
            <a:r>
              <a:rPr lang="zh-CN" altLang="en-US" dirty="0" smtClean="0"/>
              <a:t>欺骗</a:t>
            </a:r>
            <a:endParaRPr lang="zh-CN" altLang="en-US" dirty="0"/>
          </a:p>
        </p:txBody>
      </p:sp>
      <p:sp>
        <p:nvSpPr>
          <p:cNvPr id="6" name="文本框 43"/>
          <p:cNvSpPr txBox="1"/>
          <p:nvPr/>
        </p:nvSpPr>
        <p:spPr>
          <a:xfrm>
            <a:off x="3119659" y="3453895"/>
            <a:ext cx="1259096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语音表示</a:t>
            </a:r>
          </a:p>
        </p:txBody>
      </p:sp>
      <p:cxnSp>
        <p:nvCxnSpPr>
          <p:cNvPr id="7" name="直接箭头连接符 6"/>
          <p:cNvCxnSpPr>
            <a:endCxn id="6" idx="2"/>
          </p:cNvCxnSpPr>
          <p:nvPr/>
        </p:nvCxnSpPr>
        <p:spPr>
          <a:xfrm flipV="1">
            <a:off x="3745621" y="3813895"/>
            <a:ext cx="3586" cy="65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0" idx="2"/>
          </p:cNvCxnSpPr>
          <p:nvPr/>
        </p:nvCxnSpPr>
        <p:spPr>
          <a:xfrm flipV="1">
            <a:off x="5352447" y="3813895"/>
            <a:ext cx="0" cy="697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1" idx="2"/>
          </p:cNvCxnSpPr>
          <p:nvPr/>
        </p:nvCxnSpPr>
        <p:spPr>
          <a:xfrm flipV="1">
            <a:off x="6943084" y="3813895"/>
            <a:ext cx="0" cy="717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9" idx="0"/>
            <a:endCxn id="22" idx="2"/>
          </p:cNvCxnSpPr>
          <p:nvPr/>
        </p:nvCxnSpPr>
        <p:spPr>
          <a:xfrm flipV="1">
            <a:off x="9634044" y="3813895"/>
            <a:ext cx="0" cy="509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52"/>
          <p:cNvSpPr txBox="1"/>
          <p:nvPr/>
        </p:nvSpPr>
        <p:spPr>
          <a:xfrm>
            <a:off x="8070440" y="2264718"/>
            <a:ext cx="41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</a:t>
            </a:r>
            <a:endParaRPr lang="zh-CN" altLang="en-US" sz="2400" b="1" dirty="0"/>
          </a:p>
        </p:txBody>
      </p:sp>
      <p:cxnSp>
        <p:nvCxnSpPr>
          <p:cNvPr id="12" name="肘形连接符 11"/>
          <p:cNvCxnSpPr>
            <a:stCxn id="2" idx="2"/>
          </p:cNvCxnSpPr>
          <p:nvPr/>
        </p:nvCxnSpPr>
        <p:spPr>
          <a:xfrm rot="16200000" flipH="1">
            <a:off x="5452047" y="-732615"/>
            <a:ext cx="433064" cy="740795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516283" y="2777044"/>
            <a:ext cx="0" cy="410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105460" y="2777044"/>
            <a:ext cx="0" cy="410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694637" y="2777044"/>
            <a:ext cx="0" cy="414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9372557" y="2777044"/>
            <a:ext cx="0" cy="410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566" y="4351084"/>
            <a:ext cx="6244766" cy="140820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579366" y="4335904"/>
            <a:ext cx="332510" cy="145535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467789" y="4323720"/>
            <a:ext cx="332510" cy="145535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43"/>
          <p:cNvSpPr txBox="1"/>
          <p:nvPr/>
        </p:nvSpPr>
        <p:spPr>
          <a:xfrm>
            <a:off x="4722899" y="3453895"/>
            <a:ext cx="1259096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语音表示</a:t>
            </a:r>
          </a:p>
        </p:txBody>
      </p:sp>
      <p:sp>
        <p:nvSpPr>
          <p:cNvPr id="21" name="文本框 43"/>
          <p:cNvSpPr txBox="1"/>
          <p:nvPr/>
        </p:nvSpPr>
        <p:spPr>
          <a:xfrm>
            <a:off x="6313536" y="3453895"/>
            <a:ext cx="1259096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语音表示</a:t>
            </a:r>
          </a:p>
        </p:txBody>
      </p:sp>
      <p:sp>
        <p:nvSpPr>
          <p:cNvPr id="22" name="文本框 43"/>
          <p:cNvSpPr txBox="1"/>
          <p:nvPr/>
        </p:nvSpPr>
        <p:spPr>
          <a:xfrm>
            <a:off x="9004496" y="3453895"/>
            <a:ext cx="1259096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语音表示</a:t>
            </a:r>
          </a:p>
        </p:txBody>
      </p:sp>
      <p:sp>
        <p:nvSpPr>
          <p:cNvPr id="23" name="文本框 43"/>
          <p:cNvSpPr txBox="1"/>
          <p:nvPr/>
        </p:nvSpPr>
        <p:spPr>
          <a:xfrm>
            <a:off x="1335053" y="1753019"/>
            <a:ext cx="1259096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24" name="文本框 16"/>
          <p:cNvSpPr txBox="1"/>
          <p:nvPr/>
        </p:nvSpPr>
        <p:spPr>
          <a:xfrm>
            <a:off x="1405845" y="514077"/>
            <a:ext cx="11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语音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stCxn id="39" idx="2"/>
            <a:endCxn id="23" idx="0"/>
          </p:cNvCxnSpPr>
          <p:nvPr/>
        </p:nvCxnSpPr>
        <p:spPr>
          <a:xfrm>
            <a:off x="1964601" y="1427526"/>
            <a:ext cx="0" cy="325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43"/>
          <p:cNvSpPr txBox="1"/>
          <p:nvPr/>
        </p:nvSpPr>
        <p:spPr>
          <a:xfrm>
            <a:off x="3304775" y="2219425"/>
            <a:ext cx="888864" cy="552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27" name="文本框 43"/>
          <p:cNvSpPr txBox="1"/>
          <p:nvPr/>
        </p:nvSpPr>
        <p:spPr>
          <a:xfrm>
            <a:off x="4908015" y="2219425"/>
            <a:ext cx="888864" cy="552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28" name="文本框 43"/>
          <p:cNvSpPr txBox="1"/>
          <p:nvPr/>
        </p:nvSpPr>
        <p:spPr>
          <a:xfrm>
            <a:off x="6498652" y="2219425"/>
            <a:ext cx="888864" cy="552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29" name="文本框 43"/>
          <p:cNvSpPr txBox="1"/>
          <p:nvPr/>
        </p:nvSpPr>
        <p:spPr>
          <a:xfrm>
            <a:off x="9189612" y="2219425"/>
            <a:ext cx="888864" cy="552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 dirty="0"/>
              <a:t>RNN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3"/>
            <a:endCxn id="27" idx="1"/>
          </p:cNvCxnSpPr>
          <p:nvPr/>
        </p:nvCxnSpPr>
        <p:spPr>
          <a:xfrm>
            <a:off x="4193639" y="2495550"/>
            <a:ext cx="71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3"/>
            <a:endCxn id="28" idx="1"/>
          </p:cNvCxnSpPr>
          <p:nvPr/>
        </p:nvCxnSpPr>
        <p:spPr>
          <a:xfrm>
            <a:off x="5796879" y="2495550"/>
            <a:ext cx="7017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11" idx="1"/>
          </p:cNvCxnSpPr>
          <p:nvPr/>
        </p:nvCxnSpPr>
        <p:spPr>
          <a:xfrm>
            <a:off x="7387516" y="2495550"/>
            <a:ext cx="68292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0"/>
            <a:endCxn id="26" idx="2"/>
          </p:cNvCxnSpPr>
          <p:nvPr/>
        </p:nvCxnSpPr>
        <p:spPr>
          <a:xfrm flipV="1">
            <a:off x="3749207" y="2771675"/>
            <a:ext cx="0" cy="682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0" idx="0"/>
            <a:endCxn id="27" idx="2"/>
          </p:cNvCxnSpPr>
          <p:nvPr/>
        </p:nvCxnSpPr>
        <p:spPr>
          <a:xfrm flipV="1">
            <a:off x="5352447" y="2771675"/>
            <a:ext cx="0" cy="682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0"/>
            <a:endCxn id="28" idx="2"/>
          </p:cNvCxnSpPr>
          <p:nvPr/>
        </p:nvCxnSpPr>
        <p:spPr>
          <a:xfrm flipV="1">
            <a:off x="6943084" y="2771675"/>
            <a:ext cx="0" cy="682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29" idx="2"/>
          </p:cNvCxnSpPr>
          <p:nvPr/>
        </p:nvCxnSpPr>
        <p:spPr>
          <a:xfrm flipV="1">
            <a:off x="9634044" y="2771675"/>
            <a:ext cx="0" cy="682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2"/>
            <a:endCxn id="2" idx="0"/>
          </p:cNvCxnSpPr>
          <p:nvPr/>
        </p:nvCxnSpPr>
        <p:spPr>
          <a:xfrm>
            <a:off x="1964601" y="2113019"/>
            <a:ext cx="0" cy="272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9" idx="0"/>
            <a:endCxn id="3" idx="2"/>
          </p:cNvCxnSpPr>
          <p:nvPr/>
        </p:nvCxnSpPr>
        <p:spPr>
          <a:xfrm flipV="1">
            <a:off x="9634044" y="1870887"/>
            <a:ext cx="0" cy="348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2" y="885632"/>
            <a:ext cx="2403057" cy="541894"/>
          </a:xfrm>
          <a:prstGeom prst="rect">
            <a:avLst/>
          </a:prstGeom>
        </p:spPr>
      </p:pic>
      <p:cxnSp>
        <p:nvCxnSpPr>
          <p:cNvPr id="40" name="直接箭头连接符 39"/>
          <p:cNvCxnSpPr>
            <a:stCxn id="11" idx="3"/>
            <a:endCxn id="29" idx="1"/>
          </p:cNvCxnSpPr>
          <p:nvPr/>
        </p:nvCxnSpPr>
        <p:spPr>
          <a:xfrm flipV="1">
            <a:off x="8482319" y="2495550"/>
            <a:ext cx="70729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/>
          <p:cNvSpPr/>
          <p:nvPr/>
        </p:nvSpPr>
        <p:spPr>
          <a:xfrm rot="16200000">
            <a:off x="6571003" y="2851380"/>
            <a:ext cx="237662" cy="6220934"/>
          </a:xfrm>
          <a:prstGeom prst="leftBrace">
            <a:avLst>
              <a:gd name="adj1" fmla="val 632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6"/>
          <p:cNvSpPr txBox="1"/>
          <p:nvPr/>
        </p:nvSpPr>
        <p:spPr>
          <a:xfrm>
            <a:off x="6131077" y="6164403"/>
            <a:ext cx="111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15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帧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3" name="文本框 52"/>
          <p:cNvSpPr txBox="1"/>
          <p:nvPr/>
        </p:nvSpPr>
        <p:spPr>
          <a:xfrm>
            <a:off x="8070440" y="3424752"/>
            <a:ext cx="41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82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961636" y="3292181"/>
                <a:ext cx="1562862" cy="4564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文本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𝒛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636" y="3292181"/>
                <a:ext cx="1562862" cy="456438"/>
              </a:xfrm>
              <a:prstGeom prst="rect">
                <a:avLst/>
              </a:prstGeom>
              <a:blipFill>
                <a:blip r:embed="rId2"/>
                <a:stretch>
                  <a:fillRect b="-5128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149220" y="1308063"/>
                <a:ext cx="1753977" cy="4564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真实数据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𝒙</m:t>
                    </m:r>
                  </m:oMath>
                </a14:m>
                <a:endParaRPr lang="zh-CN" altLang="en-US" b="1" i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20" y="1308063"/>
                <a:ext cx="1753977" cy="456438"/>
              </a:xfrm>
              <a:prstGeom prst="rect">
                <a:avLst/>
              </a:prstGeom>
              <a:blipFill>
                <a:blip r:embed="rId3"/>
                <a:stretch>
                  <a:fillRect b="-6494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149220" y="3292181"/>
                <a:ext cx="1753977" cy="4564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生成模型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𝑮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20" y="3292181"/>
                <a:ext cx="1753977" cy="456438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045734" y="2300122"/>
                <a:ext cx="1562862" cy="4564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判别模型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𝑫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734" y="2300122"/>
                <a:ext cx="1562862" cy="456438"/>
              </a:xfrm>
              <a:prstGeom prst="rect">
                <a:avLst/>
              </a:prstGeom>
              <a:blipFill>
                <a:blip r:embed="rId5"/>
                <a:stretch>
                  <a:fillRect b="-6410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3524498" y="3520400"/>
            <a:ext cx="6247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5903197" y="2528341"/>
            <a:ext cx="1142537" cy="9920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5" idx="3"/>
            <a:endCxn id="7" idx="1"/>
          </p:cNvCxnSpPr>
          <p:nvPr/>
        </p:nvCxnSpPr>
        <p:spPr>
          <a:xfrm>
            <a:off x="5903197" y="1536282"/>
            <a:ext cx="1142537" cy="9920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  <a:endCxn id="12" idx="2"/>
          </p:cNvCxnSpPr>
          <p:nvPr/>
        </p:nvCxnSpPr>
        <p:spPr>
          <a:xfrm>
            <a:off x="8608596" y="2528341"/>
            <a:ext cx="6846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1"/>
              <p:cNvSpPr/>
              <p:nvPr/>
            </p:nvSpPr>
            <p:spPr>
              <a:xfrm>
                <a:off x="9293200" y="2192428"/>
                <a:ext cx="1563330" cy="67182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真</a:t>
                </a:r>
                <a:r>
                  <a:rPr lang="en-US" altLang="zh-CN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/</a:t>
                </a:r>
                <a:r>
                  <a:rPr lang="zh-CN" altLang="en-US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伪？</a:t>
                </a:r>
                <a:endParaRPr lang="en-US" altLang="zh-CN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𝒂𝒅𝒗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200" y="2192428"/>
                <a:ext cx="1563330" cy="671826"/>
              </a:xfrm>
              <a:prstGeom prst="ellipse">
                <a:avLst/>
              </a:prstGeom>
              <a:blipFill>
                <a:blip r:embed="rId6"/>
                <a:stretch>
                  <a:fillRect t="-1770"/>
                </a:stretch>
              </a:blip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/>
              <p:cNvSpPr/>
              <p:nvPr/>
            </p:nvSpPr>
            <p:spPr>
              <a:xfrm>
                <a:off x="4244543" y="2192428"/>
                <a:ext cx="1563330" cy="67182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语音合成</a:t>
                </a:r>
                <a:endParaRPr lang="en-US" altLang="zh-CN" b="1" dirty="0" smtClean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𝒂𝒖𝒅𝒊𝒐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43" y="2192428"/>
                <a:ext cx="1563330" cy="671826"/>
              </a:xfrm>
              <a:prstGeom prst="ellipse">
                <a:avLst/>
              </a:prstGeom>
              <a:blipFill>
                <a:blip r:embed="rId7"/>
                <a:stretch>
                  <a:fillRect t="-1770"/>
                </a:stretch>
              </a:blip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149221" y="4176545"/>
                <a:ext cx="1753977" cy="6367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个性化语音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𝒚</m:t>
                    </m:r>
                  </m:oMath>
                </a14:m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zh-CN" altLang="en-US" b="1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condition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endParaRPr lang="zh-CN" alt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21" y="4176545"/>
                <a:ext cx="1753977" cy="636735"/>
              </a:xfrm>
              <a:prstGeom prst="rect">
                <a:avLst/>
              </a:prstGeom>
              <a:blipFill>
                <a:blip r:embed="rId8"/>
                <a:stretch>
                  <a:fillRect l="-1034" t="-6481" r="-345" b="-11111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肘形连接符 14"/>
          <p:cNvCxnSpPr>
            <a:stCxn id="14" idx="3"/>
            <a:endCxn id="7" idx="2"/>
          </p:cNvCxnSpPr>
          <p:nvPr/>
        </p:nvCxnSpPr>
        <p:spPr>
          <a:xfrm flipV="1">
            <a:off x="5903198" y="2756560"/>
            <a:ext cx="1923967" cy="1738353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0"/>
            <a:endCxn id="13" idx="4"/>
          </p:cNvCxnSpPr>
          <p:nvPr/>
        </p:nvCxnSpPr>
        <p:spPr>
          <a:xfrm flipH="1" flipV="1">
            <a:off x="5026208" y="2864254"/>
            <a:ext cx="1" cy="427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0"/>
            <a:endCxn id="6" idx="2"/>
          </p:cNvCxnSpPr>
          <p:nvPr/>
        </p:nvCxnSpPr>
        <p:spPr>
          <a:xfrm flipH="1" flipV="1">
            <a:off x="5026209" y="3748619"/>
            <a:ext cx="1" cy="42792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5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3645" y="3690291"/>
            <a:ext cx="1696212" cy="456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欺骗识别系统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916930" y="1043282"/>
            <a:ext cx="1346626" cy="1617963"/>
          </a:xfrm>
          <a:custGeom>
            <a:avLst/>
            <a:gdLst>
              <a:gd name="connsiteX0" fmla="*/ 84202 w 1775845"/>
              <a:gd name="connsiteY0" fmla="*/ 2076628 h 2102590"/>
              <a:gd name="connsiteX1" fmla="*/ 1427227 w 1775845"/>
              <a:gd name="connsiteY1" fmla="*/ 2071866 h 2102590"/>
              <a:gd name="connsiteX2" fmla="*/ 1408177 w 1775845"/>
              <a:gd name="connsiteY2" fmla="*/ 2009953 h 2102590"/>
              <a:gd name="connsiteX3" fmla="*/ 1351027 w 1775845"/>
              <a:gd name="connsiteY3" fmla="*/ 1843266 h 2102590"/>
              <a:gd name="connsiteX4" fmla="*/ 1246252 w 1775845"/>
              <a:gd name="connsiteY4" fmla="*/ 1738491 h 2102590"/>
              <a:gd name="connsiteX5" fmla="*/ 1212915 w 1775845"/>
              <a:gd name="connsiteY5" fmla="*/ 1547991 h 2102590"/>
              <a:gd name="connsiteX6" fmla="*/ 1336740 w 1775845"/>
              <a:gd name="connsiteY6" fmla="*/ 1457503 h 2102590"/>
              <a:gd name="connsiteX7" fmla="*/ 1527240 w 1775845"/>
              <a:gd name="connsiteY7" fmla="*/ 1486078 h 2102590"/>
              <a:gd name="connsiteX8" fmla="*/ 1593915 w 1775845"/>
              <a:gd name="connsiteY8" fmla="*/ 1333678 h 2102590"/>
              <a:gd name="connsiteX9" fmla="*/ 1555815 w 1775845"/>
              <a:gd name="connsiteY9" fmla="*/ 1286053 h 2102590"/>
              <a:gd name="connsiteX10" fmla="*/ 1608202 w 1775845"/>
              <a:gd name="connsiteY10" fmla="*/ 1233666 h 2102590"/>
              <a:gd name="connsiteX11" fmla="*/ 1541527 w 1775845"/>
              <a:gd name="connsiteY11" fmla="*/ 1176516 h 2102590"/>
              <a:gd name="connsiteX12" fmla="*/ 1646302 w 1775845"/>
              <a:gd name="connsiteY12" fmla="*/ 1143178 h 2102590"/>
              <a:gd name="connsiteX13" fmla="*/ 1674877 w 1775845"/>
              <a:gd name="connsiteY13" fmla="*/ 1105078 h 2102590"/>
              <a:gd name="connsiteX14" fmla="*/ 1722502 w 1775845"/>
              <a:gd name="connsiteY14" fmla="*/ 1052691 h 2102590"/>
              <a:gd name="connsiteX15" fmla="*/ 1774890 w 1775845"/>
              <a:gd name="connsiteY15" fmla="*/ 1014591 h 2102590"/>
              <a:gd name="connsiteX16" fmla="*/ 1674877 w 1775845"/>
              <a:gd name="connsiteY16" fmla="*/ 814566 h 2102590"/>
              <a:gd name="connsiteX17" fmla="*/ 1751077 w 1775845"/>
              <a:gd name="connsiteY17" fmla="*/ 671691 h 2102590"/>
              <a:gd name="connsiteX18" fmla="*/ 1708215 w 1775845"/>
              <a:gd name="connsiteY18" fmla="*/ 628828 h 2102590"/>
              <a:gd name="connsiteX19" fmla="*/ 1641540 w 1775845"/>
              <a:gd name="connsiteY19" fmla="*/ 366891 h 2102590"/>
              <a:gd name="connsiteX20" fmla="*/ 1674877 w 1775845"/>
              <a:gd name="connsiteY20" fmla="*/ 276403 h 2102590"/>
              <a:gd name="connsiteX21" fmla="*/ 1517715 w 1775845"/>
              <a:gd name="connsiteY21" fmla="*/ 62091 h 2102590"/>
              <a:gd name="connsiteX22" fmla="*/ 1484377 w 1775845"/>
              <a:gd name="connsiteY22" fmla="*/ 85903 h 2102590"/>
              <a:gd name="connsiteX23" fmla="*/ 1255777 w 1775845"/>
              <a:gd name="connsiteY23" fmla="*/ 178 h 2102590"/>
              <a:gd name="connsiteX24" fmla="*/ 1146240 w 1775845"/>
              <a:gd name="connsiteY24" fmla="*/ 62091 h 2102590"/>
              <a:gd name="connsiteX25" fmla="*/ 974790 w 1775845"/>
              <a:gd name="connsiteY25" fmla="*/ 14466 h 2102590"/>
              <a:gd name="connsiteX26" fmla="*/ 879540 w 1775845"/>
              <a:gd name="connsiteY26" fmla="*/ 85903 h 2102590"/>
              <a:gd name="connsiteX27" fmla="*/ 750952 w 1775845"/>
              <a:gd name="connsiteY27" fmla="*/ 100191 h 2102590"/>
              <a:gd name="connsiteX28" fmla="*/ 569977 w 1775845"/>
              <a:gd name="connsiteY28" fmla="*/ 276403 h 2102590"/>
              <a:gd name="connsiteX29" fmla="*/ 512827 w 1775845"/>
              <a:gd name="connsiteY29" fmla="*/ 485953 h 2102590"/>
              <a:gd name="connsiteX30" fmla="*/ 527115 w 1775845"/>
              <a:gd name="connsiteY30" fmla="*/ 709791 h 2102590"/>
              <a:gd name="connsiteX31" fmla="*/ 593790 w 1775845"/>
              <a:gd name="connsiteY31" fmla="*/ 1014591 h 2102590"/>
              <a:gd name="connsiteX32" fmla="*/ 593790 w 1775845"/>
              <a:gd name="connsiteY32" fmla="*/ 1114603 h 2102590"/>
              <a:gd name="connsiteX33" fmla="*/ 617602 w 1775845"/>
              <a:gd name="connsiteY33" fmla="*/ 1166991 h 2102590"/>
              <a:gd name="connsiteX34" fmla="*/ 603315 w 1775845"/>
              <a:gd name="connsiteY34" fmla="*/ 1247953 h 2102590"/>
              <a:gd name="connsiteX35" fmla="*/ 536640 w 1775845"/>
              <a:gd name="connsiteY35" fmla="*/ 1276528 h 2102590"/>
              <a:gd name="connsiteX36" fmla="*/ 341377 w 1775845"/>
              <a:gd name="connsiteY36" fmla="*/ 1519416 h 2102590"/>
              <a:gd name="connsiteX37" fmla="*/ 160402 w 1775845"/>
              <a:gd name="connsiteY37" fmla="*/ 1738491 h 2102590"/>
              <a:gd name="connsiteX38" fmla="*/ 84202 w 1775845"/>
              <a:gd name="connsiteY38" fmla="*/ 2076628 h 2102590"/>
              <a:gd name="connsiteX0" fmla="*/ 87856 w 1762830"/>
              <a:gd name="connsiteY0" fmla="*/ 2071865 h 2099016"/>
              <a:gd name="connsiteX1" fmla="*/ 1414212 w 1762830"/>
              <a:gd name="connsiteY1" fmla="*/ 2071866 h 2099016"/>
              <a:gd name="connsiteX2" fmla="*/ 1395162 w 1762830"/>
              <a:gd name="connsiteY2" fmla="*/ 2009953 h 2099016"/>
              <a:gd name="connsiteX3" fmla="*/ 1338012 w 1762830"/>
              <a:gd name="connsiteY3" fmla="*/ 1843266 h 2099016"/>
              <a:gd name="connsiteX4" fmla="*/ 1233237 w 1762830"/>
              <a:gd name="connsiteY4" fmla="*/ 1738491 h 2099016"/>
              <a:gd name="connsiteX5" fmla="*/ 1199900 w 1762830"/>
              <a:gd name="connsiteY5" fmla="*/ 1547991 h 2099016"/>
              <a:gd name="connsiteX6" fmla="*/ 1323725 w 1762830"/>
              <a:gd name="connsiteY6" fmla="*/ 1457503 h 2099016"/>
              <a:gd name="connsiteX7" fmla="*/ 1514225 w 1762830"/>
              <a:gd name="connsiteY7" fmla="*/ 1486078 h 2099016"/>
              <a:gd name="connsiteX8" fmla="*/ 1580900 w 1762830"/>
              <a:gd name="connsiteY8" fmla="*/ 1333678 h 2099016"/>
              <a:gd name="connsiteX9" fmla="*/ 1542800 w 1762830"/>
              <a:gd name="connsiteY9" fmla="*/ 1286053 h 2099016"/>
              <a:gd name="connsiteX10" fmla="*/ 1595187 w 1762830"/>
              <a:gd name="connsiteY10" fmla="*/ 1233666 h 2099016"/>
              <a:gd name="connsiteX11" fmla="*/ 1528512 w 1762830"/>
              <a:gd name="connsiteY11" fmla="*/ 1176516 h 2099016"/>
              <a:gd name="connsiteX12" fmla="*/ 1633287 w 1762830"/>
              <a:gd name="connsiteY12" fmla="*/ 1143178 h 2099016"/>
              <a:gd name="connsiteX13" fmla="*/ 1661862 w 1762830"/>
              <a:gd name="connsiteY13" fmla="*/ 1105078 h 2099016"/>
              <a:gd name="connsiteX14" fmla="*/ 1709487 w 1762830"/>
              <a:gd name="connsiteY14" fmla="*/ 1052691 h 2099016"/>
              <a:gd name="connsiteX15" fmla="*/ 1761875 w 1762830"/>
              <a:gd name="connsiteY15" fmla="*/ 1014591 h 2099016"/>
              <a:gd name="connsiteX16" fmla="*/ 1661862 w 1762830"/>
              <a:gd name="connsiteY16" fmla="*/ 814566 h 2099016"/>
              <a:gd name="connsiteX17" fmla="*/ 1738062 w 1762830"/>
              <a:gd name="connsiteY17" fmla="*/ 671691 h 2099016"/>
              <a:gd name="connsiteX18" fmla="*/ 1695200 w 1762830"/>
              <a:gd name="connsiteY18" fmla="*/ 628828 h 2099016"/>
              <a:gd name="connsiteX19" fmla="*/ 1628525 w 1762830"/>
              <a:gd name="connsiteY19" fmla="*/ 366891 h 2099016"/>
              <a:gd name="connsiteX20" fmla="*/ 1661862 w 1762830"/>
              <a:gd name="connsiteY20" fmla="*/ 276403 h 2099016"/>
              <a:gd name="connsiteX21" fmla="*/ 1504700 w 1762830"/>
              <a:gd name="connsiteY21" fmla="*/ 62091 h 2099016"/>
              <a:gd name="connsiteX22" fmla="*/ 1471362 w 1762830"/>
              <a:gd name="connsiteY22" fmla="*/ 85903 h 2099016"/>
              <a:gd name="connsiteX23" fmla="*/ 1242762 w 1762830"/>
              <a:gd name="connsiteY23" fmla="*/ 178 h 2099016"/>
              <a:gd name="connsiteX24" fmla="*/ 1133225 w 1762830"/>
              <a:gd name="connsiteY24" fmla="*/ 62091 h 2099016"/>
              <a:gd name="connsiteX25" fmla="*/ 961775 w 1762830"/>
              <a:gd name="connsiteY25" fmla="*/ 14466 h 2099016"/>
              <a:gd name="connsiteX26" fmla="*/ 866525 w 1762830"/>
              <a:gd name="connsiteY26" fmla="*/ 85903 h 2099016"/>
              <a:gd name="connsiteX27" fmla="*/ 737937 w 1762830"/>
              <a:gd name="connsiteY27" fmla="*/ 100191 h 2099016"/>
              <a:gd name="connsiteX28" fmla="*/ 556962 w 1762830"/>
              <a:gd name="connsiteY28" fmla="*/ 276403 h 2099016"/>
              <a:gd name="connsiteX29" fmla="*/ 499812 w 1762830"/>
              <a:gd name="connsiteY29" fmla="*/ 485953 h 2099016"/>
              <a:gd name="connsiteX30" fmla="*/ 514100 w 1762830"/>
              <a:gd name="connsiteY30" fmla="*/ 709791 h 2099016"/>
              <a:gd name="connsiteX31" fmla="*/ 580775 w 1762830"/>
              <a:gd name="connsiteY31" fmla="*/ 1014591 h 2099016"/>
              <a:gd name="connsiteX32" fmla="*/ 580775 w 1762830"/>
              <a:gd name="connsiteY32" fmla="*/ 1114603 h 2099016"/>
              <a:gd name="connsiteX33" fmla="*/ 604587 w 1762830"/>
              <a:gd name="connsiteY33" fmla="*/ 1166991 h 2099016"/>
              <a:gd name="connsiteX34" fmla="*/ 590300 w 1762830"/>
              <a:gd name="connsiteY34" fmla="*/ 1247953 h 2099016"/>
              <a:gd name="connsiteX35" fmla="*/ 523625 w 1762830"/>
              <a:gd name="connsiteY35" fmla="*/ 1276528 h 2099016"/>
              <a:gd name="connsiteX36" fmla="*/ 328362 w 1762830"/>
              <a:gd name="connsiteY36" fmla="*/ 1519416 h 2099016"/>
              <a:gd name="connsiteX37" fmla="*/ 147387 w 1762830"/>
              <a:gd name="connsiteY37" fmla="*/ 1738491 h 2099016"/>
              <a:gd name="connsiteX38" fmla="*/ 87856 w 1762830"/>
              <a:gd name="connsiteY38" fmla="*/ 2071865 h 2099016"/>
              <a:gd name="connsiteX0" fmla="*/ 87856 w 1762830"/>
              <a:gd name="connsiteY0" fmla="*/ 2071865 h 2099016"/>
              <a:gd name="connsiteX1" fmla="*/ 1414212 w 1762830"/>
              <a:gd name="connsiteY1" fmla="*/ 2071866 h 2099016"/>
              <a:gd name="connsiteX2" fmla="*/ 1395162 w 1762830"/>
              <a:gd name="connsiteY2" fmla="*/ 2009953 h 2099016"/>
              <a:gd name="connsiteX3" fmla="*/ 1338012 w 1762830"/>
              <a:gd name="connsiteY3" fmla="*/ 1843266 h 2099016"/>
              <a:gd name="connsiteX4" fmla="*/ 1233237 w 1762830"/>
              <a:gd name="connsiteY4" fmla="*/ 1738491 h 2099016"/>
              <a:gd name="connsiteX5" fmla="*/ 1199900 w 1762830"/>
              <a:gd name="connsiteY5" fmla="*/ 1547991 h 2099016"/>
              <a:gd name="connsiteX6" fmla="*/ 1323725 w 1762830"/>
              <a:gd name="connsiteY6" fmla="*/ 1457503 h 2099016"/>
              <a:gd name="connsiteX7" fmla="*/ 1514225 w 1762830"/>
              <a:gd name="connsiteY7" fmla="*/ 1486078 h 2099016"/>
              <a:gd name="connsiteX8" fmla="*/ 1580900 w 1762830"/>
              <a:gd name="connsiteY8" fmla="*/ 1333678 h 2099016"/>
              <a:gd name="connsiteX9" fmla="*/ 1542800 w 1762830"/>
              <a:gd name="connsiteY9" fmla="*/ 1286053 h 2099016"/>
              <a:gd name="connsiteX10" fmla="*/ 1595187 w 1762830"/>
              <a:gd name="connsiteY10" fmla="*/ 1233666 h 2099016"/>
              <a:gd name="connsiteX11" fmla="*/ 1528512 w 1762830"/>
              <a:gd name="connsiteY11" fmla="*/ 1176516 h 2099016"/>
              <a:gd name="connsiteX12" fmla="*/ 1633287 w 1762830"/>
              <a:gd name="connsiteY12" fmla="*/ 1143178 h 2099016"/>
              <a:gd name="connsiteX13" fmla="*/ 1661862 w 1762830"/>
              <a:gd name="connsiteY13" fmla="*/ 1105078 h 2099016"/>
              <a:gd name="connsiteX14" fmla="*/ 1709487 w 1762830"/>
              <a:gd name="connsiteY14" fmla="*/ 1052691 h 2099016"/>
              <a:gd name="connsiteX15" fmla="*/ 1761875 w 1762830"/>
              <a:gd name="connsiteY15" fmla="*/ 1014591 h 2099016"/>
              <a:gd name="connsiteX16" fmla="*/ 1661862 w 1762830"/>
              <a:gd name="connsiteY16" fmla="*/ 814566 h 2099016"/>
              <a:gd name="connsiteX17" fmla="*/ 1738062 w 1762830"/>
              <a:gd name="connsiteY17" fmla="*/ 671691 h 2099016"/>
              <a:gd name="connsiteX18" fmla="*/ 1695200 w 1762830"/>
              <a:gd name="connsiteY18" fmla="*/ 628828 h 2099016"/>
              <a:gd name="connsiteX19" fmla="*/ 1628525 w 1762830"/>
              <a:gd name="connsiteY19" fmla="*/ 366891 h 2099016"/>
              <a:gd name="connsiteX20" fmla="*/ 1661862 w 1762830"/>
              <a:gd name="connsiteY20" fmla="*/ 276403 h 2099016"/>
              <a:gd name="connsiteX21" fmla="*/ 1504700 w 1762830"/>
              <a:gd name="connsiteY21" fmla="*/ 62091 h 2099016"/>
              <a:gd name="connsiteX22" fmla="*/ 1471362 w 1762830"/>
              <a:gd name="connsiteY22" fmla="*/ 85903 h 2099016"/>
              <a:gd name="connsiteX23" fmla="*/ 1242762 w 1762830"/>
              <a:gd name="connsiteY23" fmla="*/ 178 h 2099016"/>
              <a:gd name="connsiteX24" fmla="*/ 1133225 w 1762830"/>
              <a:gd name="connsiteY24" fmla="*/ 62091 h 2099016"/>
              <a:gd name="connsiteX25" fmla="*/ 961775 w 1762830"/>
              <a:gd name="connsiteY25" fmla="*/ 14466 h 2099016"/>
              <a:gd name="connsiteX26" fmla="*/ 866525 w 1762830"/>
              <a:gd name="connsiteY26" fmla="*/ 85903 h 2099016"/>
              <a:gd name="connsiteX27" fmla="*/ 737937 w 1762830"/>
              <a:gd name="connsiteY27" fmla="*/ 100191 h 2099016"/>
              <a:gd name="connsiteX28" fmla="*/ 556962 w 1762830"/>
              <a:gd name="connsiteY28" fmla="*/ 276403 h 2099016"/>
              <a:gd name="connsiteX29" fmla="*/ 499812 w 1762830"/>
              <a:gd name="connsiteY29" fmla="*/ 485953 h 2099016"/>
              <a:gd name="connsiteX30" fmla="*/ 514100 w 1762830"/>
              <a:gd name="connsiteY30" fmla="*/ 709791 h 2099016"/>
              <a:gd name="connsiteX31" fmla="*/ 580775 w 1762830"/>
              <a:gd name="connsiteY31" fmla="*/ 1014591 h 2099016"/>
              <a:gd name="connsiteX32" fmla="*/ 580775 w 1762830"/>
              <a:gd name="connsiteY32" fmla="*/ 1114603 h 2099016"/>
              <a:gd name="connsiteX33" fmla="*/ 604587 w 1762830"/>
              <a:gd name="connsiteY33" fmla="*/ 1166991 h 2099016"/>
              <a:gd name="connsiteX34" fmla="*/ 590300 w 1762830"/>
              <a:gd name="connsiteY34" fmla="*/ 1247953 h 2099016"/>
              <a:gd name="connsiteX35" fmla="*/ 523625 w 1762830"/>
              <a:gd name="connsiteY35" fmla="*/ 1276528 h 2099016"/>
              <a:gd name="connsiteX36" fmla="*/ 328362 w 1762830"/>
              <a:gd name="connsiteY36" fmla="*/ 1519416 h 2099016"/>
              <a:gd name="connsiteX37" fmla="*/ 147387 w 1762830"/>
              <a:gd name="connsiteY37" fmla="*/ 1738491 h 2099016"/>
              <a:gd name="connsiteX38" fmla="*/ 87856 w 1762830"/>
              <a:gd name="connsiteY38" fmla="*/ 2071865 h 2099016"/>
              <a:gd name="connsiteX0" fmla="*/ 87856 w 1762830"/>
              <a:gd name="connsiteY0" fmla="*/ 2071865 h 2077241"/>
              <a:gd name="connsiteX1" fmla="*/ 1414212 w 1762830"/>
              <a:gd name="connsiteY1" fmla="*/ 2071866 h 2077241"/>
              <a:gd name="connsiteX2" fmla="*/ 1395162 w 1762830"/>
              <a:gd name="connsiteY2" fmla="*/ 2009953 h 2077241"/>
              <a:gd name="connsiteX3" fmla="*/ 1338012 w 1762830"/>
              <a:gd name="connsiteY3" fmla="*/ 1843266 h 2077241"/>
              <a:gd name="connsiteX4" fmla="*/ 1233237 w 1762830"/>
              <a:gd name="connsiteY4" fmla="*/ 1738491 h 2077241"/>
              <a:gd name="connsiteX5" fmla="*/ 1199900 w 1762830"/>
              <a:gd name="connsiteY5" fmla="*/ 1547991 h 2077241"/>
              <a:gd name="connsiteX6" fmla="*/ 1323725 w 1762830"/>
              <a:gd name="connsiteY6" fmla="*/ 1457503 h 2077241"/>
              <a:gd name="connsiteX7" fmla="*/ 1514225 w 1762830"/>
              <a:gd name="connsiteY7" fmla="*/ 1486078 h 2077241"/>
              <a:gd name="connsiteX8" fmla="*/ 1580900 w 1762830"/>
              <a:gd name="connsiteY8" fmla="*/ 1333678 h 2077241"/>
              <a:gd name="connsiteX9" fmla="*/ 1542800 w 1762830"/>
              <a:gd name="connsiteY9" fmla="*/ 1286053 h 2077241"/>
              <a:gd name="connsiteX10" fmla="*/ 1595187 w 1762830"/>
              <a:gd name="connsiteY10" fmla="*/ 1233666 h 2077241"/>
              <a:gd name="connsiteX11" fmla="*/ 1528512 w 1762830"/>
              <a:gd name="connsiteY11" fmla="*/ 1176516 h 2077241"/>
              <a:gd name="connsiteX12" fmla="*/ 1633287 w 1762830"/>
              <a:gd name="connsiteY12" fmla="*/ 1143178 h 2077241"/>
              <a:gd name="connsiteX13" fmla="*/ 1661862 w 1762830"/>
              <a:gd name="connsiteY13" fmla="*/ 1105078 h 2077241"/>
              <a:gd name="connsiteX14" fmla="*/ 1709487 w 1762830"/>
              <a:gd name="connsiteY14" fmla="*/ 1052691 h 2077241"/>
              <a:gd name="connsiteX15" fmla="*/ 1761875 w 1762830"/>
              <a:gd name="connsiteY15" fmla="*/ 1014591 h 2077241"/>
              <a:gd name="connsiteX16" fmla="*/ 1661862 w 1762830"/>
              <a:gd name="connsiteY16" fmla="*/ 814566 h 2077241"/>
              <a:gd name="connsiteX17" fmla="*/ 1738062 w 1762830"/>
              <a:gd name="connsiteY17" fmla="*/ 671691 h 2077241"/>
              <a:gd name="connsiteX18" fmla="*/ 1695200 w 1762830"/>
              <a:gd name="connsiteY18" fmla="*/ 628828 h 2077241"/>
              <a:gd name="connsiteX19" fmla="*/ 1628525 w 1762830"/>
              <a:gd name="connsiteY19" fmla="*/ 366891 h 2077241"/>
              <a:gd name="connsiteX20" fmla="*/ 1661862 w 1762830"/>
              <a:gd name="connsiteY20" fmla="*/ 276403 h 2077241"/>
              <a:gd name="connsiteX21" fmla="*/ 1504700 w 1762830"/>
              <a:gd name="connsiteY21" fmla="*/ 62091 h 2077241"/>
              <a:gd name="connsiteX22" fmla="*/ 1471362 w 1762830"/>
              <a:gd name="connsiteY22" fmla="*/ 85903 h 2077241"/>
              <a:gd name="connsiteX23" fmla="*/ 1242762 w 1762830"/>
              <a:gd name="connsiteY23" fmla="*/ 178 h 2077241"/>
              <a:gd name="connsiteX24" fmla="*/ 1133225 w 1762830"/>
              <a:gd name="connsiteY24" fmla="*/ 62091 h 2077241"/>
              <a:gd name="connsiteX25" fmla="*/ 961775 w 1762830"/>
              <a:gd name="connsiteY25" fmla="*/ 14466 h 2077241"/>
              <a:gd name="connsiteX26" fmla="*/ 866525 w 1762830"/>
              <a:gd name="connsiteY26" fmla="*/ 85903 h 2077241"/>
              <a:gd name="connsiteX27" fmla="*/ 737937 w 1762830"/>
              <a:gd name="connsiteY27" fmla="*/ 100191 h 2077241"/>
              <a:gd name="connsiteX28" fmla="*/ 556962 w 1762830"/>
              <a:gd name="connsiteY28" fmla="*/ 276403 h 2077241"/>
              <a:gd name="connsiteX29" fmla="*/ 499812 w 1762830"/>
              <a:gd name="connsiteY29" fmla="*/ 485953 h 2077241"/>
              <a:gd name="connsiteX30" fmla="*/ 514100 w 1762830"/>
              <a:gd name="connsiteY30" fmla="*/ 709791 h 2077241"/>
              <a:gd name="connsiteX31" fmla="*/ 580775 w 1762830"/>
              <a:gd name="connsiteY31" fmla="*/ 1014591 h 2077241"/>
              <a:gd name="connsiteX32" fmla="*/ 580775 w 1762830"/>
              <a:gd name="connsiteY32" fmla="*/ 1114603 h 2077241"/>
              <a:gd name="connsiteX33" fmla="*/ 604587 w 1762830"/>
              <a:gd name="connsiteY33" fmla="*/ 1166991 h 2077241"/>
              <a:gd name="connsiteX34" fmla="*/ 590300 w 1762830"/>
              <a:gd name="connsiteY34" fmla="*/ 1247953 h 2077241"/>
              <a:gd name="connsiteX35" fmla="*/ 523625 w 1762830"/>
              <a:gd name="connsiteY35" fmla="*/ 1276528 h 2077241"/>
              <a:gd name="connsiteX36" fmla="*/ 328362 w 1762830"/>
              <a:gd name="connsiteY36" fmla="*/ 1519416 h 2077241"/>
              <a:gd name="connsiteX37" fmla="*/ 147387 w 1762830"/>
              <a:gd name="connsiteY37" fmla="*/ 1738491 h 2077241"/>
              <a:gd name="connsiteX38" fmla="*/ 87856 w 1762830"/>
              <a:gd name="connsiteY38" fmla="*/ 2071865 h 2077241"/>
              <a:gd name="connsiteX0" fmla="*/ 2306 w 1677280"/>
              <a:gd name="connsiteY0" fmla="*/ 2071865 h 2077241"/>
              <a:gd name="connsiteX1" fmla="*/ 1328662 w 1677280"/>
              <a:gd name="connsiteY1" fmla="*/ 2071866 h 2077241"/>
              <a:gd name="connsiteX2" fmla="*/ 1309612 w 1677280"/>
              <a:gd name="connsiteY2" fmla="*/ 2009953 h 2077241"/>
              <a:gd name="connsiteX3" fmla="*/ 1252462 w 1677280"/>
              <a:gd name="connsiteY3" fmla="*/ 1843266 h 2077241"/>
              <a:gd name="connsiteX4" fmla="*/ 1147687 w 1677280"/>
              <a:gd name="connsiteY4" fmla="*/ 1738491 h 2077241"/>
              <a:gd name="connsiteX5" fmla="*/ 1114350 w 1677280"/>
              <a:gd name="connsiteY5" fmla="*/ 1547991 h 2077241"/>
              <a:gd name="connsiteX6" fmla="*/ 1238175 w 1677280"/>
              <a:gd name="connsiteY6" fmla="*/ 1457503 h 2077241"/>
              <a:gd name="connsiteX7" fmla="*/ 1428675 w 1677280"/>
              <a:gd name="connsiteY7" fmla="*/ 1486078 h 2077241"/>
              <a:gd name="connsiteX8" fmla="*/ 1495350 w 1677280"/>
              <a:gd name="connsiteY8" fmla="*/ 1333678 h 2077241"/>
              <a:gd name="connsiteX9" fmla="*/ 1457250 w 1677280"/>
              <a:gd name="connsiteY9" fmla="*/ 1286053 h 2077241"/>
              <a:gd name="connsiteX10" fmla="*/ 1509637 w 1677280"/>
              <a:gd name="connsiteY10" fmla="*/ 1233666 h 2077241"/>
              <a:gd name="connsiteX11" fmla="*/ 1442962 w 1677280"/>
              <a:gd name="connsiteY11" fmla="*/ 1176516 h 2077241"/>
              <a:gd name="connsiteX12" fmla="*/ 1547737 w 1677280"/>
              <a:gd name="connsiteY12" fmla="*/ 1143178 h 2077241"/>
              <a:gd name="connsiteX13" fmla="*/ 1576312 w 1677280"/>
              <a:gd name="connsiteY13" fmla="*/ 1105078 h 2077241"/>
              <a:gd name="connsiteX14" fmla="*/ 1623937 w 1677280"/>
              <a:gd name="connsiteY14" fmla="*/ 1052691 h 2077241"/>
              <a:gd name="connsiteX15" fmla="*/ 1676325 w 1677280"/>
              <a:gd name="connsiteY15" fmla="*/ 1014591 h 2077241"/>
              <a:gd name="connsiteX16" fmla="*/ 1576312 w 1677280"/>
              <a:gd name="connsiteY16" fmla="*/ 814566 h 2077241"/>
              <a:gd name="connsiteX17" fmla="*/ 1652512 w 1677280"/>
              <a:gd name="connsiteY17" fmla="*/ 671691 h 2077241"/>
              <a:gd name="connsiteX18" fmla="*/ 1609650 w 1677280"/>
              <a:gd name="connsiteY18" fmla="*/ 628828 h 2077241"/>
              <a:gd name="connsiteX19" fmla="*/ 1542975 w 1677280"/>
              <a:gd name="connsiteY19" fmla="*/ 366891 h 2077241"/>
              <a:gd name="connsiteX20" fmla="*/ 1576312 w 1677280"/>
              <a:gd name="connsiteY20" fmla="*/ 276403 h 2077241"/>
              <a:gd name="connsiteX21" fmla="*/ 1419150 w 1677280"/>
              <a:gd name="connsiteY21" fmla="*/ 62091 h 2077241"/>
              <a:gd name="connsiteX22" fmla="*/ 1385812 w 1677280"/>
              <a:gd name="connsiteY22" fmla="*/ 85903 h 2077241"/>
              <a:gd name="connsiteX23" fmla="*/ 1157212 w 1677280"/>
              <a:gd name="connsiteY23" fmla="*/ 178 h 2077241"/>
              <a:gd name="connsiteX24" fmla="*/ 1047675 w 1677280"/>
              <a:gd name="connsiteY24" fmla="*/ 62091 h 2077241"/>
              <a:gd name="connsiteX25" fmla="*/ 876225 w 1677280"/>
              <a:gd name="connsiteY25" fmla="*/ 14466 h 2077241"/>
              <a:gd name="connsiteX26" fmla="*/ 780975 w 1677280"/>
              <a:gd name="connsiteY26" fmla="*/ 85903 h 2077241"/>
              <a:gd name="connsiteX27" fmla="*/ 652387 w 1677280"/>
              <a:gd name="connsiteY27" fmla="*/ 100191 h 2077241"/>
              <a:gd name="connsiteX28" fmla="*/ 471412 w 1677280"/>
              <a:gd name="connsiteY28" fmla="*/ 276403 h 2077241"/>
              <a:gd name="connsiteX29" fmla="*/ 414262 w 1677280"/>
              <a:gd name="connsiteY29" fmla="*/ 485953 h 2077241"/>
              <a:gd name="connsiteX30" fmla="*/ 428550 w 1677280"/>
              <a:gd name="connsiteY30" fmla="*/ 709791 h 2077241"/>
              <a:gd name="connsiteX31" fmla="*/ 495225 w 1677280"/>
              <a:gd name="connsiteY31" fmla="*/ 1014591 h 2077241"/>
              <a:gd name="connsiteX32" fmla="*/ 495225 w 1677280"/>
              <a:gd name="connsiteY32" fmla="*/ 1114603 h 2077241"/>
              <a:gd name="connsiteX33" fmla="*/ 519037 w 1677280"/>
              <a:gd name="connsiteY33" fmla="*/ 1166991 h 2077241"/>
              <a:gd name="connsiteX34" fmla="*/ 504750 w 1677280"/>
              <a:gd name="connsiteY34" fmla="*/ 1247953 h 2077241"/>
              <a:gd name="connsiteX35" fmla="*/ 438075 w 1677280"/>
              <a:gd name="connsiteY35" fmla="*/ 1276528 h 2077241"/>
              <a:gd name="connsiteX36" fmla="*/ 242812 w 1677280"/>
              <a:gd name="connsiteY36" fmla="*/ 1519416 h 2077241"/>
              <a:gd name="connsiteX37" fmla="*/ 61837 w 1677280"/>
              <a:gd name="connsiteY37" fmla="*/ 1738491 h 2077241"/>
              <a:gd name="connsiteX38" fmla="*/ 2306 w 1677280"/>
              <a:gd name="connsiteY38" fmla="*/ 2071865 h 2077241"/>
              <a:gd name="connsiteX0" fmla="*/ 2018 w 1684136"/>
              <a:gd name="connsiteY0" fmla="*/ 2071865 h 2077241"/>
              <a:gd name="connsiteX1" fmla="*/ 1335518 w 1684136"/>
              <a:gd name="connsiteY1" fmla="*/ 2071866 h 2077241"/>
              <a:gd name="connsiteX2" fmla="*/ 1316468 w 1684136"/>
              <a:gd name="connsiteY2" fmla="*/ 2009953 h 2077241"/>
              <a:gd name="connsiteX3" fmla="*/ 1259318 w 1684136"/>
              <a:gd name="connsiteY3" fmla="*/ 1843266 h 2077241"/>
              <a:gd name="connsiteX4" fmla="*/ 1154543 w 1684136"/>
              <a:gd name="connsiteY4" fmla="*/ 1738491 h 2077241"/>
              <a:gd name="connsiteX5" fmla="*/ 1121206 w 1684136"/>
              <a:gd name="connsiteY5" fmla="*/ 1547991 h 2077241"/>
              <a:gd name="connsiteX6" fmla="*/ 1245031 w 1684136"/>
              <a:gd name="connsiteY6" fmla="*/ 1457503 h 2077241"/>
              <a:gd name="connsiteX7" fmla="*/ 1435531 w 1684136"/>
              <a:gd name="connsiteY7" fmla="*/ 1486078 h 2077241"/>
              <a:gd name="connsiteX8" fmla="*/ 1502206 w 1684136"/>
              <a:gd name="connsiteY8" fmla="*/ 1333678 h 2077241"/>
              <a:gd name="connsiteX9" fmla="*/ 1464106 w 1684136"/>
              <a:gd name="connsiteY9" fmla="*/ 1286053 h 2077241"/>
              <a:gd name="connsiteX10" fmla="*/ 1516493 w 1684136"/>
              <a:gd name="connsiteY10" fmla="*/ 1233666 h 2077241"/>
              <a:gd name="connsiteX11" fmla="*/ 1449818 w 1684136"/>
              <a:gd name="connsiteY11" fmla="*/ 1176516 h 2077241"/>
              <a:gd name="connsiteX12" fmla="*/ 1554593 w 1684136"/>
              <a:gd name="connsiteY12" fmla="*/ 1143178 h 2077241"/>
              <a:gd name="connsiteX13" fmla="*/ 1583168 w 1684136"/>
              <a:gd name="connsiteY13" fmla="*/ 1105078 h 2077241"/>
              <a:gd name="connsiteX14" fmla="*/ 1630793 w 1684136"/>
              <a:gd name="connsiteY14" fmla="*/ 1052691 h 2077241"/>
              <a:gd name="connsiteX15" fmla="*/ 1683181 w 1684136"/>
              <a:gd name="connsiteY15" fmla="*/ 1014591 h 2077241"/>
              <a:gd name="connsiteX16" fmla="*/ 1583168 w 1684136"/>
              <a:gd name="connsiteY16" fmla="*/ 814566 h 2077241"/>
              <a:gd name="connsiteX17" fmla="*/ 1659368 w 1684136"/>
              <a:gd name="connsiteY17" fmla="*/ 671691 h 2077241"/>
              <a:gd name="connsiteX18" fmla="*/ 1616506 w 1684136"/>
              <a:gd name="connsiteY18" fmla="*/ 628828 h 2077241"/>
              <a:gd name="connsiteX19" fmla="*/ 1549831 w 1684136"/>
              <a:gd name="connsiteY19" fmla="*/ 366891 h 2077241"/>
              <a:gd name="connsiteX20" fmla="*/ 1583168 w 1684136"/>
              <a:gd name="connsiteY20" fmla="*/ 276403 h 2077241"/>
              <a:gd name="connsiteX21" fmla="*/ 1426006 w 1684136"/>
              <a:gd name="connsiteY21" fmla="*/ 62091 h 2077241"/>
              <a:gd name="connsiteX22" fmla="*/ 1392668 w 1684136"/>
              <a:gd name="connsiteY22" fmla="*/ 85903 h 2077241"/>
              <a:gd name="connsiteX23" fmla="*/ 1164068 w 1684136"/>
              <a:gd name="connsiteY23" fmla="*/ 178 h 2077241"/>
              <a:gd name="connsiteX24" fmla="*/ 1054531 w 1684136"/>
              <a:gd name="connsiteY24" fmla="*/ 62091 h 2077241"/>
              <a:gd name="connsiteX25" fmla="*/ 883081 w 1684136"/>
              <a:gd name="connsiteY25" fmla="*/ 14466 h 2077241"/>
              <a:gd name="connsiteX26" fmla="*/ 787831 w 1684136"/>
              <a:gd name="connsiteY26" fmla="*/ 85903 h 2077241"/>
              <a:gd name="connsiteX27" fmla="*/ 659243 w 1684136"/>
              <a:gd name="connsiteY27" fmla="*/ 100191 h 2077241"/>
              <a:gd name="connsiteX28" fmla="*/ 478268 w 1684136"/>
              <a:gd name="connsiteY28" fmla="*/ 276403 h 2077241"/>
              <a:gd name="connsiteX29" fmla="*/ 421118 w 1684136"/>
              <a:gd name="connsiteY29" fmla="*/ 485953 h 2077241"/>
              <a:gd name="connsiteX30" fmla="*/ 435406 w 1684136"/>
              <a:gd name="connsiteY30" fmla="*/ 709791 h 2077241"/>
              <a:gd name="connsiteX31" fmla="*/ 502081 w 1684136"/>
              <a:gd name="connsiteY31" fmla="*/ 1014591 h 2077241"/>
              <a:gd name="connsiteX32" fmla="*/ 502081 w 1684136"/>
              <a:gd name="connsiteY32" fmla="*/ 1114603 h 2077241"/>
              <a:gd name="connsiteX33" fmla="*/ 525893 w 1684136"/>
              <a:gd name="connsiteY33" fmla="*/ 1166991 h 2077241"/>
              <a:gd name="connsiteX34" fmla="*/ 511606 w 1684136"/>
              <a:gd name="connsiteY34" fmla="*/ 1247953 h 2077241"/>
              <a:gd name="connsiteX35" fmla="*/ 444931 w 1684136"/>
              <a:gd name="connsiteY35" fmla="*/ 1276528 h 2077241"/>
              <a:gd name="connsiteX36" fmla="*/ 249668 w 1684136"/>
              <a:gd name="connsiteY36" fmla="*/ 1519416 h 2077241"/>
              <a:gd name="connsiteX37" fmla="*/ 68693 w 1684136"/>
              <a:gd name="connsiteY37" fmla="*/ 1738491 h 2077241"/>
              <a:gd name="connsiteX38" fmla="*/ 2018 w 1684136"/>
              <a:gd name="connsiteY38" fmla="*/ 2071865 h 207724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6468 w 1684136"/>
              <a:gd name="connsiteY2" fmla="*/ 2009953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6468 w 1684136"/>
              <a:gd name="connsiteY2" fmla="*/ 2009953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6468 w 1684136"/>
              <a:gd name="connsiteY2" fmla="*/ 2009953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8921"/>
              <a:gd name="connsiteX1" fmla="*/ 1349805 w 1684136"/>
              <a:gd name="connsiteY1" fmla="*/ 2074248 h 2078921"/>
              <a:gd name="connsiteX2" fmla="*/ 1314087 w 1684136"/>
              <a:gd name="connsiteY2" fmla="*/ 1948040 h 2078921"/>
              <a:gd name="connsiteX3" fmla="*/ 1259318 w 1684136"/>
              <a:gd name="connsiteY3" fmla="*/ 1843266 h 2078921"/>
              <a:gd name="connsiteX4" fmla="*/ 1154543 w 1684136"/>
              <a:gd name="connsiteY4" fmla="*/ 1738491 h 2078921"/>
              <a:gd name="connsiteX5" fmla="*/ 1121206 w 1684136"/>
              <a:gd name="connsiteY5" fmla="*/ 1547991 h 2078921"/>
              <a:gd name="connsiteX6" fmla="*/ 1245031 w 1684136"/>
              <a:gd name="connsiteY6" fmla="*/ 1457503 h 2078921"/>
              <a:gd name="connsiteX7" fmla="*/ 1435531 w 1684136"/>
              <a:gd name="connsiteY7" fmla="*/ 1486078 h 2078921"/>
              <a:gd name="connsiteX8" fmla="*/ 1502206 w 1684136"/>
              <a:gd name="connsiteY8" fmla="*/ 1333678 h 2078921"/>
              <a:gd name="connsiteX9" fmla="*/ 1464106 w 1684136"/>
              <a:gd name="connsiteY9" fmla="*/ 1286053 h 2078921"/>
              <a:gd name="connsiteX10" fmla="*/ 1516493 w 1684136"/>
              <a:gd name="connsiteY10" fmla="*/ 1233666 h 2078921"/>
              <a:gd name="connsiteX11" fmla="*/ 1449818 w 1684136"/>
              <a:gd name="connsiteY11" fmla="*/ 1176516 h 2078921"/>
              <a:gd name="connsiteX12" fmla="*/ 1554593 w 1684136"/>
              <a:gd name="connsiteY12" fmla="*/ 1143178 h 2078921"/>
              <a:gd name="connsiteX13" fmla="*/ 1583168 w 1684136"/>
              <a:gd name="connsiteY13" fmla="*/ 1105078 h 2078921"/>
              <a:gd name="connsiteX14" fmla="*/ 1630793 w 1684136"/>
              <a:gd name="connsiteY14" fmla="*/ 1052691 h 2078921"/>
              <a:gd name="connsiteX15" fmla="*/ 1683181 w 1684136"/>
              <a:gd name="connsiteY15" fmla="*/ 1014591 h 2078921"/>
              <a:gd name="connsiteX16" fmla="*/ 1583168 w 1684136"/>
              <a:gd name="connsiteY16" fmla="*/ 814566 h 2078921"/>
              <a:gd name="connsiteX17" fmla="*/ 1659368 w 1684136"/>
              <a:gd name="connsiteY17" fmla="*/ 671691 h 2078921"/>
              <a:gd name="connsiteX18" fmla="*/ 1616506 w 1684136"/>
              <a:gd name="connsiteY18" fmla="*/ 628828 h 2078921"/>
              <a:gd name="connsiteX19" fmla="*/ 1549831 w 1684136"/>
              <a:gd name="connsiteY19" fmla="*/ 366891 h 2078921"/>
              <a:gd name="connsiteX20" fmla="*/ 1583168 w 1684136"/>
              <a:gd name="connsiteY20" fmla="*/ 276403 h 2078921"/>
              <a:gd name="connsiteX21" fmla="*/ 1426006 w 1684136"/>
              <a:gd name="connsiteY21" fmla="*/ 62091 h 2078921"/>
              <a:gd name="connsiteX22" fmla="*/ 1392668 w 1684136"/>
              <a:gd name="connsiteY22" fmla="*/ 85903 h 2078921"/>
              <a:gd name="connsiteX23" fmla="*/ 1164068 w 1684136"/>
              <a:gd name="connsiteY23" fmla="*/ 178 h 2078921"/>
              <a:gd name="connsiteX24" fmla="*/ 1054531 w 1684136"/>
              <a:gd name="connsiteY24" fmla="*/ 62091 h 2078921"/>
              <a:gd name="connsiteX25" fmla="*/ 883081 w 1684136"/>
              <a:gd name="connsiteY25" fmla="*/ 14466 h 2078921"/>
              <a:gd name="connsiteX26" fmla="*/ 787831 w 1684136"/>
              <a:gd name="connsiteY26" fmla="*/ 85903 h 2078921"/>
              <a:gd name="connsiteX27" fmla="*/ 659243 w 1684136"/>
              <a:gd name="connsiteY27" fmla="*/ 100191 h 2078921"/>
              <a:gd name="connsiteX28" fmla="*/ 478268 w 1684136"/>
              <a:gd name="connsiteY28" fmla="*/ 276403 h 2078921"/>
              <a:gd name="connsiteX29" fmla="*/ 421118 w 1684136"/>
              <a:gd name="connsiteY29" fmla="*/ 485953 h 2078921"/>
              <a:gd name="connsiteX30" fmla="*/ 435406 w 1684136"/>
              <a:gd name="connsiteY30" fmla="*/ 709791 h 2078921"/>
              <a:gd name="connsiteX31" fmla="*/ 502081 w 1684136"/>
              <a:gd name="connsiteY31" fmla="*/ 1014591 h 2078921"/>
              <a:gd name="connsiteX32" fmla="*/ 502081 w 1684136"/>
              <a:gd name="connsiteY32" fmla="*/ 1114603 h 2078921"/>
              <a:gd name="connsiteX33" fmla="*/ 525893 w 1684136"/>
              <a:gd name="connsiteY33" fmla="*/ 1166991 h 2078921"/>
              <a:gd name="connsiteX34" fmla="*/ 511606 w 1684136"/>
              <a:gd name="connsiteY34" fmla="*/ 1247953 h 2078921"/>
              <a:gd name="connsiteX35" fmla="*/ 444931 w 1684136"/>
              <a:gd name="connsiteY35" fmla="*/ 1276528 h 2078921"/>
              <a:gd name="connsiteX36" fmla="*/ 249668 w 1684136"/>
              <a:gd name="connsiteY36" fmla="*/ 1519416 h 2078921"/>
              <a:gd name="connsiteX37" fmla="*/ 68693 w 1684136"/>
              <a:gd name="connsiteY37" fmla="*/ 1738491 h 2078921"/>
              <a:gd name="connsiteX38" fmla="*/ 2018 w 1684136"/>
              <a:gd name="connsiteY38" fmla="*/ 2071865 h 2078921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14087 w 1684136"/>
              <a:gd name="connsiteY2" fmla="*/ 1948040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14087 w 1684136"/>
              <a:gd name="connsiteY2" fmla="*/ 1948040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14087 w 1684136"/>
              <a:gd name="connsiteY2" fmla="*/ 1948040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24765 w 1684136"/>
              <a:gd name="connsiteY2" fmla="*/ 1960498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24765 w 1684136"/>
              <a:gd name="connsiteY2" fmla="*/ 1960498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35443 w 1684136"/>
              <a:gd name="connsiteY2" fmla="*/ 1983633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4248"/>
              <a:gd name="connsiteX1" fmla="*/ 1349805 w 1684136"/>
              <a:gd name="connsiteY1" fmla="*/ 2074248 h 2074248"/>
              <a:gd name="connsiteX2" fmla="*/ 1335443 w 1684136"/>
              <a:gd name="connsiteY2" fmla="*/ 1983633 h 2074248"/>
              <a:gd name="connsiteX3" fmla="*/ 1259318 w 1684136"/>
              <a:gd name="connsiteY3" fmla="*/ 1843266 h 2074248"/>
              <a:gd name="connsiteX4" fmla="*/ 1154543 w 1684136"/>
              <a:gd name="connsiteY4" fmla="*/ 1738491 h 2074248"/>
              <a:gd name="connsiteX5" fmla="*/ 1121206 w 1684136"/>
              <a:gd name="connsiteY5" fmla="*/ 1547991 h 2074248"/>
              <a:gd name="connsiteX6" fmla="*/ 1245031 w 1684136"/>
              <a:gd name="connsiteY6" fmla="*/ 1457503 h 2074248"/>
              <a:gd name="connsiteX7" fmla="*/ 1435531 w 1684136"/>
              <a:gd name="connsiteY7" fmla="*/ 1486078 h 2074248"/>
              <a:gd name="connsiteX8" fmla="*/ 1502206 w 1684136"/>
              <a:gd name="connsiteY8" fmla="*/ 1333678 h 2074248"/>
              <a:gd name="connsiteX9" fmla="*/ 1464106 w 1684136"/>
              <a:gd name="connsiteY9" fmla="*/ 1286053 h 2074248"/>
              <a:gd name="connsiteX10" fmla="*/ 1516493 w 1684136"/>
              <a:gd name="connsiteY10" fmla="*/ 1233666 h 2074248"/>
              <a:gd name="connsiteX11" fmla="*/ 1449818 w 1684136"/>
              <a:gd name="connsiteY11" fmla="*/ 1176516 h 2074248"/>
              <a:gd name="connsiteX12" fmla="*/ 1554593 w 1684136"/>
              <a:gd name="connsiteY12" fmla="*/ 1143178 h 2074248"/>
              <a:gd name="connsiteX13" fmla="*/ 1583168 w 1684136"/>
              <a:gd name="connsiteY13" fmla="*/ 1105078 h 2074248"/>
              <a:gd name="connsiteX14" fmla="*/ 1630793 w 1684136"/>
              <a:gd name="connsiteY14" fmla="*/ 1052691 h 2074248"/>
              <a:gd name="connsiteX15" fmla="*/ 1683181 w 1684136"/>
              <a:gd name="connsiteY15" fmla="*/ 1014591 h 2074248"/>
              <a:gd name="connsiteX16" fmla="*/ 1583168 w 1684136"/>
              <a:gd name="connsiteY16" fmla="*/ 814566 h 2074248"/>
              <a:gd name="connsiteX17" fmla="*/ 1659368 w 1684136"/>
              <a:gd name="connsiteY17" fmla="*/ 671691 h 2074248"/>
              <a:gd name="connsiteX18" fmla="*/ 1616506 w 1684136"/>
              <a:gd name="connsiteY18" fmla="*/ 628828 h 2074248"/>
              <a:gd name="connsiteX19" fmla="*/ 1549831 w 1684136"/>
              <a:gd name="connsiteY19" fmla="*/ 366891 h 2074248"/>
              <a:gd name="connsiteX20" fmla="*/ 1583168 w 1684136"/>
              <a:gd name="connsiteY20" fmla="*/ 276403 h 2074248"/>
              <a:gd name="connsiteX21" fmla="*/ 1426006 w 1684136"/>
              <a:gd name="connsiteY21" fmla="*/ 62091 h 2074248"/>
              <a:gd name="connsiteX22" fmla="*/ 1392668 w 1684136"/>
              <a:gd name="connsiteY22" fmla="*/ 85903 h 2074248"/>
              <a:gd name="connsiteX23" fmla="*/ 1164068 w 1684136"/>
              <a:gd name="connsiteY23" fmla="*/ 178 h 2074248"/>
              <a:gd name="connsiteX24" fmla="*/ 1054531 w 1684136"/>
              <a:gd name="connsiteY24" fmla="*/ 62091 h 2074248"/>
              <a:gd name="connsiteX25" fmla="*/ 883081 w 1684136"/>
              <a:gd name="connsiteY25" fmla="*/ 14466 h 2074248"/>
              <a:gd name="connsiteX26" fmla="*/ 787831 w 1684136"/>
              <a:gd name="connsiteY26" fmla="*/ 85903 h 2074248"/>
              <a:gd name="connsiteX27" fmla="*/ 659243 w 1684136"/>
              <a:gd name="connsiteY27" fmla="*/ 100191 h 2074248"/>
              <a:gd name="connsiteX28" fmla="*/ 478268 w 1684136"/>
              <a:gd name="connsiteY28" fmla="*/ 276403 h 2074248"/>
              <a:gd name="connsiteX29" fmla="*/ 421118 w 1684136"/>
              <a:gd name="connsiteY29" fmla="*/ 485953 h 2074248"/>
              <a:gd name="connsiteX30" fmla="*/ 435406 w 1684136"/>
              <a:gd name="connsiteY30" fmla="*/ 709791 h 2074248"/>
              <a:gd name="connsiteX31" fmla="*/ 502081 w 1684136"/>
              <a:gd name="connsiteY31" fmla="*/ 1014591 h 2074248"/>
              <a:gd name="connsiteX32" fmla="*/ 502081 w 1684136"/>
              <a:gd name="connsiteY32" fmla="*/ 1114603 h 2074248"/>
              <a:gd name="connsiteX33" fmla="*/ 525893 w 1684136"/>
              <a:gd name="connsiteY33" fmla="*/ 1166991 h 2074248"/>
              <a:gd name="connsiteX34" fmla="*/ 511606 w 1684136"/>
              <a:gd name="connsiteY34" fmla="*/ 1247953 h 2074248"/>
              <a:gd name="connsiteX35" fmla="*/ 444931 w 1684136"/>
              <a:gd name="connsiteY35" fmla="*/ 1276528 h 2074248"/>
              <a:gd name="connsiteX36" fmla="*/ 249668 w 1684136"/>
              <a:gd name="connsiteY36" fmla="*/ 1519416 h 2074248"/>
              <a:gd name="connsiteX37" fmla="*/ 68693 w 1684136"/>
              <a:gd name="connsiteY37" fmla="*/ 1738491 h 2074248"/>
              <a:gd name="connsiteX38" fmla="*/ 2018 w 1684136"/>
              <a:gd name="connsiteY38" fmla="*/ 2071865 h 2074248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59318 w 1684136"/>
              <a:gd name="connsiteY3" fmla="*/ 1843266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59318 w 1684136"/>
              <a:gd name="connsiteY3" fmla="*/ 1843266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54543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21206 w 1684136"/>
              <a:gd name="connsiteY5" fmla="*/ 1547991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57503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71740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61062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45031 w 1684136"/>
              <a:gd name="connsiteY6" fmla="*/ 1461062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35531 w 1684136"/>
              <a:gd name="connsiteY7" fmla="*/ 1486078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02206 w 1684136"/>
              <a:gd name="connsiteY8" fmla="*/ 1333678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64106 w 1684136"/>
              <a:gd name="connsiteY9" fmla="*/ 1286053 h 2076782"/>
              <a:gd name="connsiteX10" fmla="*/ 1516493 w 1684136"/>
              <a:gd name="connsiteY10" fmla="*/ 1233666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64106 w 1684136"/>
              <a:gd name="connsiteY9" fmla="*/ 1286053 h 2076782"/>
              <a:gd name="connsiteX10" fmla="*/ 1546746 w 1684136"/>
              <a:gd name="connsiteY10" fmla="*/ 1247903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49818 w 1684136"/>
              <a:gd name="connsiteY11" fmla="*/ 1176516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6746 w 1684136"/>
              <a:gd name="connsiteY10" fmla="*/ 1247903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55157 w 1684136"/>
              <a:gd name="connsiteY11" fmla="*/ 1201431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43178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57415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57415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136"/>
              <a:gd name="connsiteY0" fmla="*/ 2071865 h 2076782"/>
              <a:gd name="connsiteX1" fmla="*/ 1349805 w 1684136"/>
              <a:gd name="connsiteY1" fmla="*/ 2074248 h 2076782"/>
              <a:gd name="connsiteX2" fmla="*/ 1335443 w 1684136"/>
              <a:gd name="connsiteY2" fmla="*/ 1983633 h 2076782"/>
              <a:gd name="connsiteX3" fmla="*/ 1245081 w 1684136"/>
              <a:gd name="connsiteY3" fmla="*/ 1825470 h 2076782"/>
              <a:gd name="connsiteX4" fmla="*/ 1183017 w 1684136"/>
              <a:gd name="connsiteY4" fmla="*/ 1738491 h 2076782"/>
              <a:gd name="connsiteX5" fmla="*/ 1137222 w 1684136"/>
              <a:gd name="connsiteY5" fmla="*/ 1572906 h 2076782"/>
              <a:gd name="connsiteX6" fmla="*/ 1253929 w 1684136"/>
              <a:gd name="connsiteY6" fmla="*/ 1464621 h 2076782"/>
              <a:gd name="connsiteX7" fmla="*/ 1455107 w 1684136"/>
              <a:gd name="connsiteY7" fmla="*/ 1475400 h 2076782"/>
              <a:gd name="connsiteX8" fmla="*/ 1514663 w 1684136"/>
              <a:gd name="connsiteY8" fmla="*/ 1371050 h 2076782"/>
              <a:gd name="connsiteX9" fmla="*/ 1485461 w 1684136"/>
              <a:gd name="connsiteY9" fmla="*/ 1305629 h 2076782"/>
              <a:gd name="connsiteX10" fmla="*/ 1543187 w 1684136"/>
              <a:gd name="connsiteY10" fmla="*/ 1239005 h 2076782"/>
              <a:gd name="connsiteX11" fmla="*/ 1449819 w 1684136"/>
              <a:gd name="connsiteY11" fmla="*/ 1194313 h 2076782"/>
              <a:gd name="connsiteX12" fmla="*/ 1554593 w 1684136"/>
              <a:gd name="connsiteY12" fmla="*/ 1157415 h 2076782"/>
              <a:gd name="connsiteX13" fmla="*/ 1583168 w 1684136"/>
              <a:gd name="connsiteY13" fmla="*/ 1105078 h 2076782"/>
              <a:gd name="connsiteX14" fmla="*/ 1630793 w 1684136"/>
              <a:gd name="connsiteY14" fmla="*/ 1052691 h 2076782"/>
              <a:gd name="connsiteX15" fmla="*/ 1683181 w 1684136"/>
              <a:gd name="connsiteY15" fmla="*/ 1014591 h 2076782"/>
              <a:gd name="connsiteX16" fmla="*/ 1583168 w 1684136"/>
              <a:gd name="connsiteY16" fmla="*/ 814566 h 2076782"/>
              <a:gd name="connsiteX17" fmla="*/ 1659368 w 1684136"/>
              <a:gd name="connsiteY17" fmla="*/ 671691 h 2076782"/>
              <a:gd name="connsiteX18" fmla="*/ 1616506 w 1684136"/>
              <a:gd name="connsiteY18" fmla="*/ 628828 h 2076782"/>
              <a:gd name="connsiteX19" fmla="*/ 1549831 w 1684136"/>
              <a:gd name="connsiteY19" fmla="*/ 366891 h 2076782"/>
              <a:gd name="connsiteX20" fmla="*/ 1583168 w 1684136"/>
              <a:gd name="connsiteY20" fmla="*/ 276403 h 2076782"/>
              <a:gd name="connsiteX21" fmla="*/ 1426006 w 1684136"/>
              <a:gd name="connsiteY21" fmla="*/ 62091 h 2076782"/>
              <a:gd name="connsiteX22" fmla="*/ 1392668 w 1684136"/>
              <a:gd name="connsiteY22" fmla="*/ 85903 h 2076782"/>
              <a:gd name="connsiteX23" fmla="*/ 1164068 w 1684136"/>
              <a:gd name="connsiteY23" fmla="*/ 178 h 2076782"/>
              <a:gd name="connsiteX24" fmla="*/ 1054531 w 1684136"/>
              <a:gd name="connsiteY24" fmla="*/ 62091 h 2076782"/>
              <a:gd name="connsiteX25" fmla="*/ 883081 w 1684136"/>
              <a:gd name="connsiteY25" fmla="*/ 14466 h 2076782"/>
              <a:gd name="connsiteX26" fmla="*/ 787831 w 1684136"/>
              <a:gd name="connsiteY26" fmla="*/ 85903 h 2076782"/>
              <a:gd name="connsiteX27" fmla="*/ 659243 w 1684136"/>
              <a:gd name="connsiteY27" fmla="*/ 100191 h 2076782"/>
              <a:gd name="connsiteX28" fmla="*/ 478268 w 1684136"/>
              <a:gd name="connsiteY28" fmla="*/ 276403 h 2076782"/>
              <a:gd name="connsiteX29" fmla="*/ 421118 w 1684136"/>
              <a:gd name="connsiteY29" fmla="*/ 485953 h 2076782"/>
              <a:gd name="connsiteX30" fmla="*/ 435406 w 1684136"/>
              <a:gd name="connsiteY30" fmla="*/ 709791 h 2076782"/>
              <a:gd name="connsiteX31" fmla="*/ 502081 w 1684136"/>
              <a:gd name="connsiteY31" fmla="*/ 1014591 h 2076782"/>
              <a:gd name="connsiteX32" fmla="*/ 502081 w 1684136"/>
              <a:gd name="connsiteY32" fmla="*/ 1114603 h 2076782"/>
              <a:gd name="connsiteX33" fmla="*/ 525893 w 1684136"/>
              <a:gd name="connsiteY33" fmla="*/ 1166991 h 2076782"/>
              <a:gd name="connsiteX34" fmla="*/ 511606 w 1684136"/>
              <a:gd name="connsiteY34" fmla="*/ 1247953 h 2076782"/>
              <a:gd name="connsiteX35" fmla="*/ 444931 w 1684136"/>
              <a:gd name="connsiteY35" fmla="*/ 1276528 h 2076782"/>
              <a:gd name="connsiteX36" fmla="*/ 249668 w 1684136"/>
              <a:gd name="connsiteY36" fmla="*/ 1519416 h 2076782"/>
              <a:gd name="connsiteX37" fmla="*/ 68693 w 1684136"/>
              <a:gd name="connsiteY37" fmla="*/ 1738491 h 2076782"/>
              <a:gd name="connsiteX38" fmla="*/ 2018 w 1684136"/>
              <a:gd name="connsiteY38" fmla="*/ 2071865 h 2076782"/>
              <a:gd name="connsiteX0" fmla="*/ 2018 w 1684287"/>
              <a:gd name="connsiteY0" fmla="*/ 2071865 h 2076782"/>
              <a:gd name="connsiteX1" fmla="*/ 1349805 w 1684287"/>
              <a:gd name="connsiteY1" fmla="*/ 2074248 h 2076782"/>
              <a:gd name="connsiteX2" fmla="*/ 1335443 w 1684287"/>
              <a:gd name="connsiteY2" fmla="*/ 1983633 h 2076782"/>
              <a:gd name="connsiteX3" fmla="*/ 1245081 w 1684287"/>
              <a:gd name="connsiteY3" fmla="*/ 1825470 h 2076782"/>
              <a:gd name="connsiteX4" fmla="*/ 1183017 w 1684287"/>
              <a:gd name="connsiteY4" fmla="*/ 1738491 h 2076782"/>
              <a:gd name="connsiteX5" fmla="*/ 1137222 w 1684287"/>
              <a:gd name="connsiteY5" fmla="*/ 1572906 h 2076782"/>
              <a:gd name="connsiteX6" fmla="*/ 1253929 w 1684287"/>
              <a:gd name="connsiteY6" fmla="*/ 1464621 h 2076782"/>
              <a:gd name="connsiteX7" fmla="*/ 1455107 w 1684287"/>
              <a:gd name="connsiteY7" fmla="*/ 1475400 h 2076782"/>
              <a:gd name="connsiteX8" fmla="*/ 1514663 w 1684287"/>
              <a:gd name="connsiteY8" fmla="*/ 1371050 h 2076782"/>
              <a:gd name="connsiteX9" fmla="*/ 1485461 w 1684287"/>
              <a:gd name="connsiteY9" fmla="*/ 1305629 h 2076782"/>
              <a:gd name="connsiteX10" fmla="*/ 1543187 w 1684287"/>
              <a:gd name="connsiteY10" fmla="*/ 1239005 h 2076782"/>
              <a:gd name="connsiteX11" fmla="*/ 1449819 w 1684287"/>
              <a:gd name="connsiteY11" fmla="*/ 1194313 h 2076782"/>
              <a:gd name="connsiteX12" fmla="*/ 1554593 w 1684287"/>
              <a:gd name="connsiteY12" fmla="*/ 1157415 h 2076782"/>
              <a:gd name="connsiteX13" fmla="*/ 1583168 w 1684287"/>
              <a:gd name="connsiteY13" fmla="*/ 1105078 h 2076782"/>
              <a:gd name="connsiteX14" fmla="*/ 1630793 w 1684287"/>
              <a:gd name="connsiteY14" fmla="*/ 1052691 h 2076782"/>
              <a:gd name="connsiteX15" fmla="*/ 1683181 w 1684287"/>
              <a:gd name="connsiteY15" fmla="*/ 1014591 h 2076782"/>
              <a:gd name="connsiteX16" fmla="*/ 1583168 w 1684287"/>
              <a:gd name="connsiteY16" fmla="*/ 814566 h 2076782"/>
              <a:gd name="connsiteX17" fmla="*/ 1659368 w 1684287"/>
              <a:gd name="connsiteY17" fmla="*/ 671691 h 2076782"/>
              <a:gd name="connsiteX18" fmla="*/ 1616506 w 1684287"/>
              <a:gd name="connsiteY18" fmla="*/ 628828 h 2076782"/>
              <a:gd name="connsiteX19" fmla="*/ 1549831 w 1684287"/>
              <a:gd name="connsiteY19" fmla="*/ 366891 h 2076782"/>
              <a:gd name="connsiteX20" fmla="*/ 1583168 w 1684287"/>
              <a:gd name="connsiteY20" fmla="*/ 276403 h 2076782"/>
              <a:gd name="connsiteX21" fmla="*/ 1426006 w 1684287"/>
              <a:gd name="connsiteY21" fmla="*/ 62091 h 2076782"/>
              <a:gd name="connsiteX22" fmla="*/ 1392668 w 1684287"/>
              <a:gd name="connsiteY22" fmla="*/ 85903 h 2076782"/>
              <a:gd name="connsiteX23" fmla="*/ 1164068 w 1684287"/>
              <a:gd name="connsiteY23" fmla="*/ 178 h 2076782"/>
              <a:gd name="connsiteX24" fmla="*/ 1054531 w 1684287"/>
              <a:gd name="connsiteY24" fmla="*/ 62091 h 2076782"/>
              <a:gd name="connsiteX25" fmla="*/ 883081 w 1684287"/>
              <a:gd name="connsiteY25" fmla="*/ 14466 h 2076782"/>
              <a:gd name="connsiteX26" fmla="*/ 787831 w 1684287"/>
              <a:gd name="connsiteY26" fmla="*/ 85903 h 2076782"/>
              <a:gd name="connsiteX27" fmla="*/ 659243 w 1684287"/>
              <a:gd name="connsiteY27" fmla="*/ 100191 h 2076782"/>
              <a:gd name="connsiteX28" fmla="*/ 478268 w 1684287"/>
              <a:gd name="connsiteY28" fmla="*/ 276403 h 2076782"/>
              <a:gd name="connsiteX29" fmla="*/ 421118 w 1684287"/>
              <a:gd name="connsiteY29" fmla="*/ 485953 h 2076782"/>
              <a:gd name="connsiteX30" fmla="*/ 435406 w 1684287"/>
              <a:gd name="connsiteY30" fmla="*/ 709791 h 2076782"/>
              <a:gd name="connsiteX31" fmla="*/ 502081 w 1684287"/>
              <a:gd name="connsiteY31" fmla="*/ 1014591 h 2076782"/>
              <a:gd name="connsiteX32" fmla="*/ 502081 w 1684287"/>
              <a:gd name="connsiteY32" fmla="*/ 1114603 h 2076782"/>
              <a:gd name="connsiteX33" fmla="*/ 525893 w 1684287"/>
              <a:gd name="connsiteY33" fmla="*/ 1166991 h 2076782"/>
              <a:gd name="connsiteX34" fmla="*/ 511606 w 1684287"/>
              <a:gd name="connsiteY34" fmla="*/ 1247953 h 2076782"/>
              <a:gd name="connsiteX35" fmla="*/ 444931 w 1684287"/>
              <a:gd name="connsiteY35" fmla="*/ 1276528 h 2076782"/>
              <a:gd name="connsiteX36" fmla="*/ 249668 w 1684287"/>
              <a:gd name="connsiteY36" fmla="*/ 1519416 h 2076782"/>
              <a:gd name="connsiteX37" fmla="*/ 68693 w 1684287"/>
              <a:gd name="connsiteY37" fmla="*/ 1738491 h 2076782"/>
              <a:gd name="connsiteX38" fmla="*/ 2018 w 1684287"/>
              <a:gd name="connsiteY38" fmla="*/ 2071865 h 2076782"/>
              <a:gd name="connsiteX0" fmla="*/ 2018 w 1701712"/>
              <a:gd name="connsiteY0" fmla="*/ 2071865 h 2076782"/>
              <a:gd name="connsiteX1" fmla="*/ 1349805 w 1701712"/>
              <a:gd name="connsiteY1" fmla="*/ 2074248 h 2076782"/>
              <a:gd name="connsiteX2" fmla="*/ 1335443 w 1701712"/>
              <a:gd name="connsiteY2" fmla="*/ 1983633 h 2076782"/>
              <a:gd name="connsiteX3" fmla="*/ 1245081 w 1701712"/>
              <a:gd name="connsiteY3" fmla="*/ 1825470 h 2076782"/>
              <a:gd name="connsiteX4" fmla="*/ 1183017 w 1701712"/>
              <a:gd name="connsiteY4" fmla="*/ 1738491 h 2076782"/>
              <a:gd name="connsiteX5" fmla="*/ 1137222 w 1701712"/>
              <a:gd name="connsiteY5" fmla="*/ 1572906 h 2076782"/>
              <a:gd name="connsiteX6" fmla="*/ 1253929 w 1701712"/>
              <a:gd name="connsiteY6" fmla="*/ 1464621 h 2076782"/>
              <a:gd name="connsiteX7" fmla="*/ 1455107 w 1701712"/>
              <a:gd name="connsiteY7" fmla="*/ 1475400 h 2076782"/>
              <a:gd name="connsiteX8" fmla="*/ 1514663 w 1701712"/>
              <a:gd name="connsiteY8" fmla="*/ 1371050 h 2076782"/>
              <a:gd name="connsiteX9" fmla="*/ 1485461 w 1701712"/>
              <a:gd name="connsiteY9" fmla="*/ 1305629 h 2076782"/>
              <a:gd name="connsiteX10" fmla="*/ 1543187 w 1701712"/>
              <a:gd name="connsiteY10" fmla="*/ 1239005 h 2076782"/>
              <a:gd name="connsiteX11" fmla="*/ 1449819 w 1701712"/>
              <a:gd name="connsiteY11" fmla="*/ 1194313 h 2076782"/>
              <a:gd name="connsiteX12" fmla="*/ 1554593 w 1701712"/>
              <a:gd name="connsiteY12" fmla="*/ 1157415 h 2076782"/>
              <a:gd name="connsiteX13" fmla="*/ 1583168 w 1701712"/>
              <a:gd name="connsiteY13" fmla="*/ 1105078 h 2076782"/>
              <a:gd name="connsiteX14" fmla="*/ 1630793 w 1701712"/>
              <a:gd name="connsiteY14" fmla="*/ 1052691 h 2076782"/>
              <a:gd name="connsiteX15" fmla="*/ 1700977 w 1701712"/>
              <a:gd name="connsiteY15" fmla="*/ 1014591 h 2076782"/>
              <a:gd name="connsiteX16" fmla="*/ 1583168 w 1701712"/>
              <a:gd name="connsiteY16" fmla="*/ 814566 h 2076782"/>
              <a:gd name="connsiteX17" fmla="*/ 1659368 w 1701712"/>
              <a:gd name="connsiteY17" fmla="*/ 671691 h 2076782"/>
              <a:gd name="connsiteX18" fmla="*/ 1616506 w 1701712"/>
              <a:gd name="connsiteY18" fmla="*/ 628828 h 2076782"/>
              <a:gd name="connsiteX19" fmla="*/ 1549831 w 1701712"/>
              <a:gd name="connsiteY19" fmla="*/ 366891 h 2076782"/>
              <a:gd name="connsiteX20" fmla="*/ 1583168 w 1701712"/>
              <a:gd name="connsiteY20" fmla="*/ 276403 h 2076782"/>
              <a:gd name="connsiteX21" fmla="*/ 1426006 w 1701712"/>
              <a:gd name="connsiteY21" fmla="*/ 62091 h 2076782"/>
              <a:gd name="connsiteX22" fmla="*/ 1392668 w 1701712"/>
              <a:gd name="connsiteY22" fmla="*/ 85903 h 2076782"/>
              <a:gd name="connsiteX23" fmla="*/ 1164068 w 1701712"/>
              <a:gd name="connsiteY23" fmla="*/ 178 h 2076782"/>
              <a:gd name="connsiteX24" fmla="*/ 1054531 w 1701712"/>
              <a:gd name="connsiteY24" fmla="*/ 62091 h 2076782"/>
              <a:gd name="connsiteX25" fmla="*/ 883081 w 1701712"/>
              <a:gd name="connsiteY25" fmla="*/ 14466 h 2076782"/>
              <a:gd name="connsiteX26" fmla="*/ 787831 w 1701712"/>
              <a:gd name="connsiteY26" fmla="*/ 85903 h 2076782"/>
              <a:gd name="connsiteX27" fmla="*/ 659243 w 1701712"/>
              <a:gd name="connsiteY27" fmla="*/ 100191 h 2076782"/>
              <a:gd name="connsiteX28" fmla="*/ 478268 w 1701712"/>
              <a:gd name="connsiteY28" fmla="*/ 276403 h 2076782"/>
              <a:gd name="connsiteX29" fmla="*/ 421118 w 1701712"/>
              <a:gd name="connsiteY29" fmla="*/ 485953 h 2076782"/>
              <a:gd name="connsiteX30" fmla="*/ 435406 w 1701712"/>
              <a:gd name="connsiteY30" fmla="*/ 709791 h 2076782"/>
              <a:gd name="connsiteX31" fmla="*/ 502081 w 1701712"/>
              <a:gd name="connsiteY31" fmla="*/ 1014591 h 2076782"/>
              <a:gd name="connsiteX32" fmla="*/ 502081 w 1701712"/>
              <a:gd name="connsiteY32" fmla="*/ 1114603 h 2076782"/>
              <a:gd name="connsiteX33" fmla="*/ 525893 w 1701712"/>
              <a:gd name="connsiteY33" fmla="*/ 1166991 h 2076782"/>
              <a:gd name="connsiteX34" fmla="*/ 511606 w 1701712"/>
              <a:gd name="connsiteY34" fmla="*/ 1247953 h 2076782"/>
              <a:gd name="connsiteX35" fmla="*/ 444931 w 1701712"/>
              <a:gd name="connsiteY35" fmla="*/ 1276528 h 2076782"/>
              <a:gd name="connsiteX36" fmla="*/ 249668 w 1701712"/>
              <a:gd name="connsiteY36" fmla="*/ 1519416 h 2076782"/>
              <a:gd name="connsiteX37" fmla="*/ 68693 w 1701712"/>
              <a:gd name="connsiteY37" fmla="*/ 1738491 h 2076782"/>
              <a:gd name="connsiteX38" fmla="*/ 2018 w 1701712"/>
              <a:gd name="connsiteY38" fmla="*/ 2071865 h 2076782"/>
              <a:gd name="connsiteX0" fmla="*/ 2018 w 1701290"/>
              <a:gd name="connsiteY0" fmla="*/ 2071865 h 2076782"/>
              <a:gd name="connsiteX1" fmla="*/ 1349805 w 1701290"/>
              <a:gd name="connsiteY1" fmla="*/ 2074248 h 2076782"/>
              <a:gd name="connsiteX2" fmla="*/ 1335443 w 1701290"/>
              <a:gd name="connsiteY2" fmla="*/ 1983633 h 2076782"/>
              <a:gd name="connsiteX3" fmla="*/ 1245081 w 1701290"/>
              <a:gd name="connsiteY3" fmla="*/ 1825470 h 2076782"/>
              <a:gd name="connsiteX4" fmla="*/ 1183017 w 1701290"/>
              <a:gd name="connsiteY4" fmla="*/ 1738491 h 2076782"/>
              <a:gd name="connsiteX5" fmla="*/ 1137222 w 1701290"/>
              <a:gd name="connsiteY5" fmla="*/ 1572906 h 2076782"/>
              <a:gd name="connsiteX6" fmla="*/ 1253929 w 1701290"/>
              <a:gd name="connsiteY6" fmla="*/ 1464621 h 2076782"/>
              <a:gd name="connsiteX7" fmla="*/ 1455107 w 1701290"/>
              <a:gd name="connsiteY7" fmla="*/ 1475400 h 2076782"/>
              <a:gd name="connsiteX8" fmla="*/ 1514663 w 1701290"/>
              <a:gd name="connsiteY8" fmla="*/ 1371050 h 2076782"/>
              <a:gd name="connsiteX9" fmla="*/ 1485461 w 1701290"/>
              <a:gd name="connsiteY9" fmla="*/ 1305629 h 2076782"/>
              <a:gd name="connsiteX10" fmla="*/ 1543187 w 1701290"/>
              <a:gd name="connsiteY10" fmla="*/ 1239005 h 2076782"/>
              <a:gd name="connsiteX11" fmla="*/ 1449819 w 1701290"/>
              <a:gd name="connsiteY11" fmla="*/ 1194313 h 2076782"/>
              <a:gd name="connsiteX12" fmla="*/ 1554593 w 1701290"/>
              <a:gd name="connsiteY12" fmla="*/ 1157415 h 2076782"/>
              <a:gd name="connsiteX13" fmla="*/ 1583168 w 1701290"/>
              <a:gd name="connsiteY13" fmla="*/ 1105078 h 2076782"/>
              <a:gd name="connsiteX14" fmla="*/ 1630793 w 1701290"/>
              <a:gd name="connsiteY14" fmla="*/ 1052691 h 2076782"/>
              <a:gd name="connsiteX15" fmla="*/ 1700977 w 1701290"/>
              <a:gd name="connsiteY15" fmla="*/ 1014591 h 2076782"/>
              <a:gd name="connsiteX16" fmla="*/ 1600964 w 1701290"/>
              <a:gd name="connsiteY16" fmla="*/ 819905 h 2076782"/>
              <a:gd name="connsiteX17" fmla="*/ 1659368 w 1701290"/>
              <a:gd name="connsiteY17" fmla="*/ 671691 h 2076782"/>
              <a:gd name="connsiteX18" fmla="*/ 1616506 w 1701290"/>
              <a:gd name="connsiteY18" fmla="*/ 628828 h 2076782"/>
              <a:gd name="connsiteX19" fmla="*/ 1549831 w 1701290"/>
              <a:gd name="connsiteY19" fmla="*/ 366891 h 2076782"/>
              <a:gd name="connsiteX20" fmla="*/ 1583168 w 1701290"/>
              <a:gd name="connsiteY20" fmla="*/ 276403 h 2076782"/>
              <a:gd name="connsiteX21" fmla="*/ 1426006 w 1701290"/>
              <a:gd name="connsiteY21" fmla="*/ 62091 h 2076782"/>
              <a:gd name="connsiteX22" fmla="*/ 1392668 w 1701290"/>
              <a:gd name="connsiteY22" fmla="*/ 85903 h 2076782"/>
              <a:gd name="connsiteX23" fmla="*/ 1164068 w 1701290"/>
              <a:gd name="connsiteY23" fmla="*/ 178 h 2076782"/>
              <a:gd name="connsiteX24" fmla="*/ 1054531 w 1701290"/>
              <a:gd name="connsiteY24" fmla="*/ 62091 h 2076782"/>
              <a:gd name="connsiteX25" fmla="*/ 883081 w 1701290"/>
              <a:gd name="connsiteY25" fmla="*/ 14466 h 2076782"/>
              <a:gd name="connsiteX26" fmla="*/ 787831 w 1701290"/>
              <a:gd name="connsiteY26" fmla="*/ 85903 h 2076782"/>
              <a:gd name="connsiteX27" fmla="*/ 659243 w 1701290"/>
              <a:gd name="connsiteY27" fmla="*/ 100191 h 2076782"/>
              <a:gd name="connsiteX28" fmla="*/ 478268 w 1701290"/>
              <a:gd name="connsiteY28" fmla="*/ 276403 h 2076782"/>
              <a:gd name="connsiteX29" fmla="*/ 421118 w 1701290"/>
              <a:gd name="connsiteY29" fmla="*/ 485953 h 2076782"/>
              <a:gd name="connsiteX30" fmla="*/ 435406 w 1701290"/>
              <a:gd name="connsiteY30" fmla="*/ 709791 h 2076782"/>
              <a:gd name="connsiteX31" fmla="*/ 502081 w 1701290"/>
              <a:gd name="connsiteY31" fmla="*/ 1014591 h 2076782"/>
              <a:gd name="connsiteX32" fmla="*/ 502081 w 1701290"/>
              <a:gd name="connsiteY32" fmla="*/ 1114603 h 2076782"/>
              <a:gd name="connsiteX33" fmla="*/ 525893 w 1701290"/>
              <a:gd name="connsiteY33" fmla="*/ 1166991 h 2076782"/>
              <a:gd name="connsiteX34" fmla="*/ 511606 w 1701290"/>
              <a:gd name="connsiteY34" fmla="*/ 1247953 h 2076782"/>
              <a:gd name="connsiteX35" fmla="*/ 444931 w 1701290"/>
              <a:gd name="connsiteY35" fmla="*/ 1276528 h 2076782"/>
              <a:gd name="connsiteX36" fmla="*/ 249668 w 1701290"/>
              <a:gd name="connsiteY36" fmla="*/ 1519416 h 2076782"/>
              <a:gd name="connsiteX37" fmla="*/ 68693 w 1701290"/>
              <a:gd name="connsiteY37" fmla="*/ 1738491 h 2076782"/>
              <a:gd name="connsiteX38" fmla="*/ 2018 w 1701290"/>
              <a:gd name="connsiteY38" fmla="*/ 2071865 h 2076782"/>
              <a:gd name="connsiteX0" fmla="*/ 2018 w 1701290"/>
              <a:gd name="connsiteY0" fmla="*/ 2071865 h 2076782"/>
              <a:gd name="connsiteX1" fmla="*/ 1349805 w 1701290"/>
              <a:gd name="connsiteY1" fmla="*/ 2074248 h 2076782"/>
              <a:gd name="connsiteX2" fmla="*/ 1335443 w 1701290"/>
              <a:gd name="connsiteY2" fmla="*/ 1983633 h 2076782"/>
              <a:gd name="connsiteX3" fmla="*/ 1245081 w 1701290"/>
              <a:gd name="connsiteY3" fmla="*/ 1825470 h 2076782"/>
              <a:gd name="connsiteX4" fmla="*/ 1183017 w 1701290"/>
              <a:gd name="connsiteY4" fmla="*/ 1738491 h 2076782"/>
              <a:gd name="connsiteX5" fmla="*/ 1137222 w 1701290"/>
              <a:gd name="connsiteY5" fmla="*/ 1572906 h 2076782"/>
              <a:gd name="connsiteX6" fmla="*/ 1253929 w 1701290"/>
              <a:gd name="connsiteY6" fmla="*/ 1464621 h 2076782"/>
              <a:gd name="connsiteX7" fmla="*/ 1455107 w 1701290"/>
              <a:gd name="connsiteY7" fmla="*/ 1475400 h 2076782"/>
              <a:gd name="connsiteX8" fmla="*/ 1514663 w 1701290"/>
              <a:gd name="connsiteY8" fmla="*/ 1371050 h 2076782"/>
              <a:gd name="connsiteX9" fmla="*/ 1485461 w 1701290"/>
              <a:gd name="connsiteY9" fmla="*/ 1305629 h 2076782"/>
              <a:gd name="connsiteX10" fmla="*/ 1543187 w 1701290"/>
              <a:gd name="connsiteY10" fmla="*/ 1239005 h 2076782"/>
              <a:gd name="connsiteX11" fmla="*/ 1449819 w 1701290"/>
              <a:gd name="connsiteY11" fmla="*/ 1194313 h 2076782"/>
              <a:gd name="connsiteX12" fmla="*/ 1554593 w 1701290"/>
              <a:gd name="connsiteY12" fmla="*/ 1157415 h 2076782"/>
              <a:gd name="connsiteX13" fmla="*/ 1583168 w 1701290"/>
              <a:gd name="connsiteY13" fmla="*/ 1105078 h 2076782"/>
              <a:gd name="connsiteX14" fmla="*/ 1630793 w 1701290"/>
              <a:gd name="connsiteY14" fmla="*/ 1052691 h 2076782"/>
              <a:gd name="connsiteX15" fmla="*/ 1700977 w 1701290"/>
              <a:gd name="connsiteY15" fmla="*/ 1014591 h 2076782"/>
              <a:gd name="connsiteX16" fmla="*/ 1600964 w 1701290"/>
              <a:gd name="connsiteY16" fmla="*/ 819905 h 2076782"/>
              <a:gd name="connsiteX17" fmla="*/ 1659368 w 1701290"/>
              <a:gd name="connsiteY17" fmla="*/ 671691 h 2076782"/>
              <a:gd name="connsiteX18" fmla="*/ 1616506 w 1701290"/>
              <a:gd name="connsiteY18" fmla="*/ 628828 h 2076782"/>
              <a:gd name="connsiteX19" fmla="*/ 1549831 w 1701290"/>
              <a:gd name="connsiteY19" fmla="*/ 366891 h 2076782"/>
              <a:gd name="connsiteX20" fmla="*/ 1583168 w 1701290"/>
              <a:gd name="connsiteY20" fmla="*/ 276403 h 2076782"/>
              <a:gd name="connsiteX21" fmla="*/ 1426006 w 1701290"/>
              <a:gd name="connsiteY21" fmla="*/ 62091 h 2076782"/>
              <a:gd name="connsiteX22" fmla="*/ 1392668 w 1701290"/>
              <a:gd name="connsiteY22" fmla="*/ 85903 h 2076782"/>
              <a:gd name="connsiteX23" fmla="*/ 1164068 w 1701290"/>
              <a:gd name="connsiteY23" fmla="*/ 178 h 2076782"/>
              <a:gd name="connsiteX24" fmla="*/ 1054531 w 1701290"/>
              <a:gd name="connsiteY24" fmla="*/ 62091 h 2076782"/>
              <a:gd name="connsiteX25" fmla="*/ 883081 w 1701290"/>
              <a:gd name="connsiteY25" fmla="*/ 14466 h 2076782"/>
              <a:gd name="connsiteX26" fmla="*/ 787831 w 1701290"/>
              <a:gd name="connsiteY26" fmla="*/ 85903 h 2076782"/>
              <a:gd name="connsiteX27" fmla="*/ 659243 w 1701290"/>
              <a:gd name="connsiteY27" fmla="*/ 100191 h 2076782"/>
              <a:gd name="connsiteX28" fmla="*/ 478268 w 1701290"/>
              <a:gd name="connsiteY28" fmla="*/ 276403 h 2076782"/>
              <a:gd name="connsiteX29" fmla="*/ 421118 w 1701290"/>
              <a:gd name="connsiteY29" fmla="*/ 485953 h 2076782"/>
              <a:gd name="connsiteX30" fmla="*/ 435406 w 1701290"/>
              <a:gd name="connsiteY30" fmla="*/ 709791 h 2076782"/>
              <a:gd name="connsiteX31" fmla="*/ 502081 w 1701290"/>
              <a:gd name="connsiteY31" fmla="*/ 1014591 h 2076782"/>
              <a:gd name="connsiteX32" fmla="*/ 502081 w 1701290"/>
              <a:gd name="connsiteY32" fmla="*/ 1114603 h 2076782"/>
              <a:gd name="connsiteX33" fmla="*/ 525893 w 1701290"/>
              <a:gd name="connsiteY33" fmla="*/ 1166991 h 2076782"/>
              <a:gd name="connsiteX34" fmla="*/ 511606 w 1701290"/>
              <a:gd name="connsiteY34" fmla="*/ 1247953 h 2076782"/>
              <a:gd name="connsiteX35" fmla="*/ 444931 w 1701290"/>
              <a:gd name="connsiteY35" fmla="*/ 1276528 h 2076782"/>
              <a:gd name="connsiteX36" fmla="*/ 249668 w 1701290"/>
              <a:gd name="connsiteY36" fmla="*/ 1519416 h 2076782"/>
              <a:gd name="connsiteX37" fmla="*/ 68693 w 1701290"/>
              <a:gd name="connsiteY37" fmla="*/ 1738491 h 2076782"/>
              <a:gd name="connsiteX38" fmla="*/ 2018 w 1701290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59368 w 1701401"/>
              <a:gd name="connsiteY17" fmla="*/ 671691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3605 w 1701401"/>
              <a:gd name="connsiteY17" fmla="*/ 698385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3605 w 1701401"/>
              <a:gd name="connsiteY17" fmla="*/ 698385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66486 w 1701401"/>
              <a:gd name="connsiteY17" fmla="*/ 678809 h 2076782"/>
              <a:gd name="connsiteX18" fmla="*/ 1616506 w 1701401"/>
              <a:gd name="connsiteY18" fmla="*/ 628828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66486 w 1701401"/>
              <a:gd name="connsiteY17" fmla="*/ 678809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66486 w 1701401"/>
              <a:gd name="connsiteY17" fmla="*/ 678809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6506 w 1701401"/>
              <a:gd name="connsiteY18" fmla="*/ 625269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00354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00354 h 2076782"/>
              <a:gd name="connsiteX19" fmla="*/ 1549831 w 1701401"/>
              <a:gd name="connsiteY19" fmla="*/ 366891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00354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426006 w 1701401"/>
              <a:gd name="connsiteY21" fmla="*/ 62091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865 h 2076782"/>
              <a:gd name="connsiteX1" fmla="*/ 1349805 w 1701401"/>
              <a:gd name="connsiteY1" fmla="*/ 2074248 h 2076782"/>
              <a:gd name="connsiteX2" fmla="*/ 1335443 w 1701401"/>
              <a:gd name="connsiteY2" fmla="*/ 1983633 h 2076782"/>
              <a:gd name="connsiteX3" fmla="*/ 1245081 w 1701401"/>
              <a:gd name="connsiteY3" fmla="*/ 1825470 h 2076782"/>
              <a:gd name="connsiteX4" fmla="*/ 1183017 w 1701401"/>
              <a:gd name="connsiteY4" fmla="*/ 1738491 h 2076782"/>
              <a:gd name="connsiteX5" fmla="*/ 1137222 w 1701401"/>
              <a:gd name="connsiteY5" fmla="*/ 1572906 h 2076782"/>
              <a:gd name="connsiteX6" fmla="*/ 1253929 w 1701401"/>
              <a:gd name="connsiteY6" fmla="*/ 1464621 h 2076782"/>
              <a:gd name="connsiteX7" fmla="*/ 1455107 w 1701401"/>
              <a:gd name="connsiteY7" fmla="*/ 1475400 h 2076782"/>
              <a:gd name="connsiteX8" fmla="*/ 1514663 w 1701401"/>
              <a:gd name="connsiteY8" fmla="*/ 1371050 h 2076782"/>
              <a:gd name="connsiteX9" fmla="*/ 1485461 w 1701401"/>
              <a:gd name="connsiteY9" fmla="*/ 1305629 h 2076782"/>
              <a:gd name="connsiteX10" fmla="*/ 1543187 w 1701401"/>
              <a:gd name="connsiteY10" fmla="*/ 1239005 h 2076782"/>
              <a:gd name="connsiteX11" fmla="*/ 1449819 w 1701401"/>
              <a:gd name="connsiteY11" fmla="*/ 1194313 h 2076782"/>
              <a:gd name="connsiteX12" fmla="*/ 1554593 w 1701401"/>
              <a:gd name="connsiteY12" fmla="*/ 1157415 h 2076782"/>
              <a:gd name="connsiteX13" fmla="*/ 1583168 w 1701401"/>
              <a:gd name="connsiteY13" fmla="*/ 1105078 h 2076782"/>
              <a:gd name="connsiteX14" fmla="*/ 1630793 w 1701401"/>
              <a:gd name="connsiteY14" fmla="*/ 1052691 h 2076782"/>
              <a:gd name="connsiteX15" fmla="*/ 1700977 w 1701401"/>
              <a:gd name="connsiteY15" fmla="*/ 1014591 h 2076782"/>
              <a:gd name="connsiteX16" fmla="*/ 1595625 w 1701401"/>
              <a:gd name="connsiteY16" fmla="*/ 805668 h 2076782"/>
              <a:gd name="connsiteX17" fmla="*/ 1671825 w 1701401"/>
              <a:gd name="connsiteY17" fmla="*/ 689487 h 2076782"/>
              <a:gd name="connsiteX18" fmla="*/ 1618286 w 1701401"/>
              <a:gd name="connsiteY18" fmla="*/ 612811 h 2076782"/>
              <a:gd name="connsiteX19" fmla="*/ 1572966 w 1701401"/>
              <a:gd name="connsiteY19" fmla="*/ 384687 h 2076782"/>
              <a:gd name="connsiteX20" fmla="*/ 1583168 w 1701401"/>
              <a:gd name="connsiteY20" fmla="*/ 276403 h 2076782"/>
              <a:gd name="connsiteX21" fmla="*/ 1511428 w 1701401"/>
              <a:gd name="connsiteY21" fmla="*/ 152852 h 2076782"/>
              <a:gd name="connsiteX22" fmla="*/ 1392668 w 1701401"/>
              <a:gd name="connsiteY22" fmla="*/ 85903 h 2076782"/>
              <a:gd name="connsiteX23" fmla="*/ 1164068 w 1701401"/>
              <a:gd name="connsiteY23" fmla="*/ 178 h 2076782"/>
              <a:gd name="connsiteX24" fmla="*/ 1054531 w 1701401"/>
              <a:gd name="connsiteY24" fmla="*/ 62091 h 2076782"/>
              <a:gd name="connsiteX25" fmla="*/ 883081 w 1701401"/>
              <a:gd name="connsiteY25" fmla="*/ 14466 h 2076782"/>
              <a:gd name="connsiteX26" fmla="*/ 787831 w 1701401"/>
              <a:gd name="connsiteY26" fmla="*/ 85903 h 2076782"/>
              <a:gd name="connsiteX27" fmla="*/ 659243 w 1701401"/>
              <a:gd name="connsiteY27" fmla="*/ 100191 h 2076782"/>
              <a:gd name="connsiteX28" fmla="*/ 478268 w 1701401"/>
              <a:gd name="connsiteY28" fmla="*/ 276403 h 2076782"/>
              <a:gd name="connsiteX29" fmla="*/ 421118 w 1701401"/>
              <a:gd name="connsiteY29" fmla="*/ 485953 h 2076782"/>
              <a:gd name="connsiteX30" fmla="*/ 435406 w 1701401"/>
              <a:gd name="connsiteY30" fmla="*/ 709791 h 2076782"/>
              <a:gd name="connsiteX31" fmla="*/ 502081 w 1701401"/>
              <a:gd name="connsiteY31" fmla="*/ 1014591 h 2076782"/>
              <a:gd name="connsiteX32" fmla="*/ 502081 w 1701401"/>
              <a:gd name="connsiteY32" fmla="*/ 1114603 h 2076782"/>
              <a:gd name="connsiteX33" fmla="*/ 525893 w 1701401"/>
              <a:gd name="connsiteY33" fmla="*/ 1166991 h 2076782"/>
              <a:gd name="connsiteX34" fmla="*/ 511606 w 1701401"/>
              <a:gd name="connsiteY34" fmla="*/ 1247953 h 2076782"/>
              <a:gd name="connsiteX35" fmla="*/ 444931 w 1701401"/>
              <a:gd name="connsiteY35" fmla="*/ 1276528 h 2076782"/>
              <a:gd name="connsiteX36" fmla="*/ 249668 w 1701401"/>
              <a:gd name="connsiteY36" fmla="*/ 1519416 h 2076782"/>
              <a:gd name="connsiteX37" fmla="*/ 68693 w 1701401"/>
              <a:gd name="connsiteY37" fmla="*/ 1738491 h 2076782"/>
              <a:gd name="connsiteX38" fmla="*/ 2018 w 1701401"/>
              <a:gd name="connsiteY38" fmla="*/ 2071865 h 2076782"/>
              <a:gd name="connsiteX0" fmla="*/ 2018 w 1701401"/>
              <a:gd name="connsiteY0" fmla="*/ 2071919 h 2076836"/>
              <a:gd name="connsiteX1" fmla="*/ 1349805 w 1701401"/>
              <a:gd name="connsiteY1" fmla="*/ 2074302 h 2076836"/>
              <a:gd name="connsiteX2" fmla="*/ 1335443 w 1701401"/>
              <a:gd name="connsiteY2" fmla="*/ 1983687 h 2076836"/>
              <a:gd name="connsiteX3" fmla="*/ 1245081 w 1701401"/>
              <a:gd name="connsiteY3" fmla="*/ 1825524 h 2076836"/>
              <a:gd name="connsiteX4" fmla="*/ 1183017 w 1701401"/>
              <a:gd name="connsiteY4" fmla="*/ 1738545 h 2076836"/>
              <a:gd name="connsiteX5" fmla="*/ 1137222 w 1701401"/>
              <a:gd name="connsiteY5" fmla="*/ 1572960 h 2076836"/>
              <a:gd name="connsiteX6" fmla="*/ 1253929 w 1701401"/>
              <a:gd name="connsiteY6" fmla="*/ 1464675 h 2076836"/>
              <a:gd name="connsiteX7" fmla="*/ 1455107 w 1701401"/>
              <a:gd name="connsiteY7" fmla="*/ 1475454 h 2076836"/>
              <a:gd name="connsiteX8" fmla="*/ 1514663 w 1701401"/>
              <a:gd name="connsiteY8" fmla="*/ 1371104 h 2076836"/>
              <a:gd name="connsiteX9" fmla="*/ 1485461 w 1701401"/>
              <a:gd name="connsiteY9" fmla="*/ 1305683 h 2076836"/>
              <a:gd name="connsiteX10" fmla="*/ 1543187 w 1701401"/>
              <a:gd name="connsiteY10" fmla="*/ 1239059 h 2076836"/>
              <a:gd name="connsiteX11" fmla="*/ 1449819 w 1701401"/>
              <a:gd name="connsiteY11" fmla="*/ 1194367 h 2076836"/>
              <a:gd name="connsiteX12" fmla="*/ 1554593 w 1701401"/>
              <a:gd name="connsiteY12" fmla="*/ 1157469 h 2076836"/>
              <a:gd name="connsiteX13" fmla="*/ 1583168 w 1701401"/>
              <a:gd name="connsiteY13" fmla="*/ 1105132 h 2076836"/>
              <a:gd name="connsiteX14" fmla="*/ 1630793 w 1701401"/>
              <a:gd name="connsiteY14" fmla="*/ 1052745 h 2076836"/>
              <a:gd name="connsiteX15" fmla="*/ 1700977 w 1701401"/>
              <a:gd name="connsiteY15" fmla="*/ 1014645 h 2076836"/>
              <a:gd name="connsiteX16" fmla="*/ 1595625 w 1701401"/>
              <a:gd name="connsiteY16" fmla="*/ 805722 h 2076836"/>
              <a:gd name="connsiteX17" fmla="*/ 1671825 w 1701401"/>
              <a:gd name="connsiteY17" fmla="*/ 689541 h 2076836"/>
              <a:gd name="connsiteX18" fmla="*/ 1618286 w 1701401"/>
              <a:gd name="connsiteY18" fmla="*/ 612865 h 2076836"/>
              <a:gd name="connsiteX19" fmla="*/ 1572966 w 1701401"/>
              <a:gd name="connsiteY19" fmla="*/ 384741 h 2076836"/>
              <a:gd name="connsiteX20" fmla="*/ 1583168 w 1701401"/>
              <a:gd name="connsiteY20" fmla="*/ 276457 h 2076836"/>
              <a:gd name="connsiteX21" fmla="*/ 1511428 w 1701401"/>
              <a:gd name="connsiteY21" fmla="*/ 152906 h 2076836"/>
              <a:gd name="connsiteX22" fmla="*/ 1396227 w 1701401"/>
              <a:gd name="connsiteY22" fmla="*/ 89516 h 2076836"/>
              <a:gd name="connsiteX23" fmla="*/ 1164068 w 1701401"/>
              <a:gd name="connsiteY23" fmla="*/ 232 h 2076836"/>
              <a:gd name="connsiteX24" fmla="*/ 1054531 w 1701401"/>
              <a:gd name="connsiteY24" fmla="*/ 62145 h 2076836"/>
              <a:gd name="connsiteX25" fmla="*/ 883081 w 1701401"/>
              <a:gd name="connsiteY25" fmla="*/ 14520 h 2076836"/>
              <a:gd name="connsiteX26" fmla="*/ 787831 w 1701401"/>
              <a:gd name="connsiteY26" fmla="*/ 85957 h 2076836"/>
              <a:gd name="connsiteX27" fmla="*/ 659243 w 1701401"/>
              <a:gd name="connsiteY27" fmla="*/ 100245 h 2076836"/>
              <a:gd name="connsiteX28" fmla="*/ 478268 w 1701401"/>
              <a:gd name="connsiteY28" fmla="*/ 276457 h 2076836"/>
              <a:gd name="connsiteX29" fmla="*/ 421118 w 1701401"/>
              <a:gd name="connsiteY29" fmla="*/ 486007 h 2076836"/>
              <a:gd name="connsiteX30" fmla="*/ 435406 w 1701401"/>
              <a:gd name="connsiteY30" fmla="*/ 709845 h 2076836"/>
              <a:gd name="connsiteX31" fmla="*/ 502081 w 1701401"/>
              <a:gd name="connsiteY31" fmla="*/ 1014645 h 2076836"/>
              <a:gd name="connsiteX32" fmla="*/ 502081 w 1701401"/>
              <a:gd name="connsiteY32" fmla="*/ 1114657 h 2076836"/>
              <a:gd name="connsiteX33" fmla="*/ 525893 w 1701401"/>
              <a:gd name="connsiteY33" fmla="*/ 1167045 h 2076836"/>
              <a:gd name="connsiteX34" fmla="*/ 511606 w 1701401"/>
              <a:gd name="connsiteY34" fmla="*/ 1248007 h 2076836"/>
              <a:gd name="connsiteX35" fmla="*/ 444931 w 1701401"/>
              <a:gd name="connsiteY35" fmla="*/ 1276582 h 2076836"/>
              <a:gd name="connsiteX36" fmla="*/ 249668 w 1701401"/>
              <a:gd name="connsiteY36" fmla="*/ 1519470 h 2076836"/>
              <a:gd name="connsiteX37" fmla="*/ 68693 w 1701401"/>
              <a:gd name="connsiteY37" fmla="*/ 1738545 h 2076836"/>
              <a:gd name="connsiteX38" fmla="*/ 2018 w 1701401"/>
              <a:gd name="connsiteY38" fmla="*/ 2071919 h 2076836"/>
              <a:gd name="connsiteX0" fmla="*/ 2018 w 1701401"/>
              <a:gd name="connsiteY0" fmla="*/ 2071886 h 2076803"/>
              <a:gd name="connsiteX1" fmla="*/ 1349805 w 1701401"/>
              <a:gd name="connsiteY1" fmla="*/ 2074269 h 2076803"/>
              <a:gd name="connsiteX2" fmla="*/ 1335443 w 1701401"/>
              <a:gd name="connsiteY2" fmla="*/ 1983654 h 2076803"/>
              <a:gd name="connsiteX3" fmla="*/ 1245081 w 1701401"/>
              <a:gd name="connsiteY3" fmla="*/ 1825491 h 2076803"/>
              <a:gd name="connsiteX4" fmla="*/ 1183017 w 1701401"/>
              <a:gd name="connsiteY4" fmla="*/ 1738512 h 2076803"/>
              <a:gd name="connsiteX5" fmla="*/ 1137222 w 1701401"/>
              <a:gd name="connsiteY5" fmla="*/ 1572927 h 2076803"/>
              <a:gd name="connsiteX6" fmla="*/ 1253929 w 1701401"/>
              <a:gd name="connsiteY6" fmla="*/ 1464642 h 2076803"/>
              <a:gd name="connsiteX7" fmla="*/ 1455107 w 1701401"/>
              <a:gd name="connsiteY7" fmla="*/ 1475421 h 2076803"/>
              <a:gd name="connsiteX8" fmla="*/ 1514663 w 1701401"/>
              <a:gd name="connsiteY8" fmla="*/ 1371071 h 2076803"/>
              <a:gd name="connsiteX9" fmla="*/ 1485461 w 1701401"/>
              <a:gd name="connsiteY9" fmla="*/ 1305650 h 2076803"/>
              <a:gd name="connsiteX10" fmla="*/ 1543187 w 1701401"/>
              <a:gd name="connsiteY10" fmla="*/ 1239026 h 2076803"/>
              <a:gd name="connsiteX11" fmla="*/ 1449819 w 1701401"/>
              <a:gd name="connsiteY11" fmla="*/ 1194334 h 2076803"/>
              <a:gd name="connsiteX12" fmla="*/ 1554593 w 1701401"/>
              <a:gd name="connsiteY12" fmla="*/ 1157436 h 2076803"/>
              <a:gd name="connsiteX13" fmla="*/ 1583168 w 1701401"/>
              <a:gd name="connsiteY13" fmla="*/ 1105099 h 2076803"/>
              <a:gd name="connsiteX14" fmla="*/ 1630793 w 1701401"/>
              <a:gd name="connsiteY14" fmla="*/ 1052712 h 2076803"/>
              <a:gd name="connsiteX15" fmla="*/ 1700977 w 1701401"/>
              <a:gd name="connsiteY15" fmla="*/ 1014612 h 2076803"/>
              <a:gd name="connsiteX16" fmla="*/ 1595625 w 1701401"/>
              <a:gd name="connsiteY16" fmla="*/ 805689 h 2076803"/>
              <a:gd name="connsiteX17" fmla="*/ 1671825 w 1701401"/>
              <a:gd name="connsiteY17" fmla="*/ 689508 h 2076803"/>
              <a:gd name="connsiteX18" fmla="*/ 1618286 w 1701401"/>
              <a:gd name="connsiteY18" fmla="*/ 612832 h 2076803"/>
              <a:gd name="connsiteX19" fmla="*/ 1572966 w 1701401"/>
              <a:gd name="connsiteY19" fmla="*/ 384708 h 2076803"/>
              <a:gd name="connsiteX20" fmla="*/ 1583168 w 1701401"/>
              <a:gd name="connsiteY20" fmla="*/ 276424 h 2076803"/>
              <a:gd name="connsiteX21" fmla="*/ 1511428 w 1701401"/>
              <a:gd name="connsiteY21" fmla="*/ 152873 h 2076803"/>
              <a:gd name="connsiteX22" fmla="*/ 1396227 w 1701401"/>
              <a:gd name="connsiteY22" fmla="*/ 89483 h 2076803"/>
              <a:gd name="connsiteX23" fmla="*/ 1355044 w 1701401"/>
              <a:gd name="connsiteY23" fmla="*/ 87290 h 2076803"/>
              <a:gd name="connsiteX24" fmla="*/ 1164068 w 1701401"/>
              <a:gd name="connsiteY24" fmla="*/ 199 h 2076803"/>
              <a:gd name="connsiteX25" fmla="*/ 1054531 w 1701401"/>
              <a:gd name="connsiteY25" fmla="*/ 62112 h 2076803"/>
              <a:gd name="connsiteX26" fmla="*/ 883081 w 1701401"/>
              <a:gd name="connsiteY26" fmla="*/ 14487 h 2076803"/>
              <a:gd name="connsiteX27" fmla="*/ 787831 w 1701401"/>
              <a:gd name="connsiteY27" fmla="*/ 85924 h 2076803"/>
              <a:gd name="connsiteX28" fmla="*/ 659243 w 1701401"/>
              <a:gd name="connsiteY28" fmla="*/ 100212 h 2076803"/>
              <a:gd name="connsiteX29" fmla="*/ 478268 w 1701401"/>
              <a:gd name="connsiteY29" fmla="*/ 276424 h 2076803"/>
              <a:gd name="connsiteX30" fmla="*/ 421118 w 1701401"/>
              <a:gd name="connsiteY30" fmla="*/ 485974 h 2076803"/>
              <a:gd name="connsiteX31" fmla="*/ 435406 w 1701401"/>
              <a:gd name="connsiteY31" fmla="*/ 709812 h 2076803"/>
              <a:gd name="connsiteX32" fmla="*/ 502081 w 1701401"/>
              <a:gd name="connsiteY32" fmla="*/ 1014612 h 2076803"/>
              <a:gd name="connsiteX33" fmla="*/ 502081 w 1701401"/>
              <a:gd name="connsiteY33" fmla="*/ 1114624 h 2076803"/>
              <a:gd name="connsiteX34" fmla="*/ 525893 w 1701401"/>
              <a:gd name="connsiteY34" fmla="*/ 1167012 h 2076803"/>
              <a:gd name="connsiteX35" fmla="*/ 511606 w 1701401"/>
              <a:gd name="connsiteY35" fmla="*/ 1247974 h 2076803"/>
              <a:gd name="connsiteX36" fmla="*/ 444931 w 1701401"/>
              <a:gd name="connsiteY36" fmla="*/ 1276549 h 2076803"/>
              <a:gd name="connsiteX37" fmla="*/ 249668 w 1701401"/>
              <a:gd name="connsiteY37" fmla="*/ 1519437 h 2076803"/>
              <a:gd name="connsiteX38" fmla="*/ 68693 w 1701401"/>
              <a:gd name="connsiteY38" fmla="*/ 1738512 h 2076803"/>
              <a:gd name="connsiteX39" fmla="*/ 2018 w 1701401"/>
              <a:gd name="connsiteY39" fmla="*/ 2071886 h 2076803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187203 w 1701401"/>
              <a:gd name="connsiteY24" fmla="*/ 23319 h 2062551"/>
              <a:gd name="connsiteX25" fmla="*/ 1054531 w 1701401"/>
              <a:gd name="connsiteY25" fmla="*/ 47860 h 2062551"/>
              <a:gd name="connsiteX26" fmla="*/ 883081 w 1701401"/>
              <a:gd name="connsiteY26" fmla="*/ 235 h 2062551"/>
              <a:gd name="connsiteX27" fmla="*/ 787831 w 1701401"/>
              <a:gd name="connsiteY27" fmla="*/ 71672 h 2062551"/>
              <a:gd name="connsiteX28" fmla="*/ 659243 w 1701401"/>
              <a:gd name="connsiteY28" fmla="*/ 85960 h 2062551"/>
              <a:gd name="connsiteX29" fmla="*/ 478268 w 1701401"/>
              <a:gd name="connsiteY29" fmla="*/ 262172 h 2062551"/>
              <a:gd name="connsiteX30" fmla="*/ 421118 w 1701401"/>
              <a:gd name="connsiteY30" fmla="*/ 471722 h 2062551"/>
              <a:gd name="connsiteX31" fmla="*/ 435406 w 1701401"/>
              <a:gd name="connsiteY31" fmla="*/ 695560 h 2062551"/>
              <a:gd name="connsiteX32" fmla="*/ 502081 w 1701401"/>
              <a:gd name="connsiteY32" fmla="*/ 1000360 h 2062551"/>
              <a:gd name="connsiteX33" fmla="*/ 502081 w 1701401"/>
              <a:gd name="connsiteY33" fmla="*/ 1100372 h 2062551"/>
              <a:gd name="connsiteX34" fmla="*/ 525893 w 1701401"/>
              <a:gd name="connsiteY34" fmla="*/ 1152760 h 2062551"/>
              <a:gd name="connsiteX35" fmla="*/ 511606 w 1701401"/>
              <a:gd name="connsiteY35" fmla="*/ 1233722 h 2062551"/>
              <a:gd name="connsiteX36" fmla="*/ 444931 w 1701401"/>
              <a:gd name="connsiteY36" fmla="*/ 1262297 h 2062551"/>
              <a:gd name="connsiteX37" fmla="*/ 249668 w 1701401"/>
              <a:gd name="connsiteY37" fmla="*/ 1505185 h 2062551"/>
              <a:gd name="connsiteX38" fmla="*/ 68693 w 1701401"/>
              <a:gd name="connsiteY38" fmla="*/ 1724260 h 2062551"/>
              <a:gd name="connsiteX39" fmla="*/ 2018 w 1701401"/>
              <a:gd name="connsiteY39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87203 w 1701401"/>
              <a:gd name="connsiteY25" fmla="*/ 2331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87203 w 1701401"/>
              <a:gd name="connsiteY25" fmla="*/ 2331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478268 w 1701401"/>
              <a:gd name="connsiteY30" fmla="*/ 262172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505760 w 1701401"/>
              <a:gd name="connsiteY30" fmla="*/ 258245 h 2062551"/>
              <a:gd name="connsiteX31" fmla="*/ 421118 w 1701401"/>
              <a:gd name="connsiteY31" fmla="*/ 471722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57634 h 2062551"/>
              <a:gd name="connsiteX1" fmla="*/ 1349805 w 1701401"/>
              <a:gd name="connsiteY1" fmla="*/ 2060017 h 2062551"/>
              <a:gd name="connsiteX2" fmla="*/ 1335443 w 1701401"/>
              <a:gd name="connsiteY2" fmla="*/ 1969402 h 2062551"/>
              <a:gd name="connsiteX3" fmla="*/ 1245081 w 1701401"/>
              <a:gd name="connsiteY3" fmla="*/ 1811239 h 2062551"/>
              <a:gd name="connsiteX4" fmla="*/ 1183017 w 1701401"/>
              <a:gd name="connsiteY4" fmla="*/ 1724260 h 2062551"/>
              <a:gd name="connsiteX5" fmla="*/ 1137222 w 1701401"/>
              <a:gd name="connsiteY5" fmla="*/ 1558675 h 2062551"/>
              <a:gd name="connsiteX6" fmla="*/ 1253929 w 1701401"/>
              <a:gd name="connsiteY6" fmla="*/ 1450390 h 2062551"/>
              <a:gd name="connsiteX7" fmla="*/ 1455107 w 1701401"/>
              <a:gd name="connsiteY7" fmla="*/ 1461169 h 2062551"/>
              <a:gd name="connsiteX8" fmla="*/ 1514663 w 1701401"/>
              <a:gd name="connsiteY8" fmla="*/ 1356819 h 2062551"/>
              <a:gd name="connsiteX9" fmla="*/ 1485461 w 1701401"/>
              <a:gd name="connsiteY9" fmla="*/ 1291398 h 2062551"/>
              <a:gd name="connsiteX10" fmla="*/ 1543187 w 1701401"/>
              <a:gd name="connsiteY10" fmla="*/ 1224774 h 2062551"/>
              <a:gd name="connsiteX11" fmla="*/ 1449819 w 1701401"/>
              <a:gd name="connsiteY11" fmla="*/ 1180082 h 2062551"/>
              <a:gd name="connsiteX12" fmla="*/ 1554593 w 1701401"/>
              <a:gd name="connsiteY12" fmla="*/ 1143184 h 2062551"/>
              <a:gd name="connsiteX13" fmla="*/ 1583168 w 1701401"/>
              <a:gd name="connsiteY13" fmla="*/ 1090847 h 2062551"/>
              <a:gd name="connsiteX14" fmla="*/ 1630793 w 1701401"/>
              <a:gd name="connsiteY14" fmla="*/ 1038460 h 2062551"/>
              <a:gd name="connsiteX15" fmla="*/ 1700977 w 1701401"/>
              <a:gd name="connsiteY15" fmla="*/ 1000360 h 2062551"/>
              <a:gd name="connsiteX16" fmla="*/ 1595625 w 1701401"/>
              <a:gd name="connsiteY16" fmla="*/ 791437 h 2062551"/>
              <a:gd name="connsiteX17" fmla="*/ 1671825 w 1701401"/>
              <a:gd name="connsiteY17" fmla="*/ 675256 h 2062551"/>
              <a:gd name="connsiteX18" fmla="*/ 1618286 w 1701401"/>
              <a:gd name="connsiteY18" fmla="*/ 598580 h 2062551"/>
              <a:gd name="connsiteX19" fmla="*/ 1572966 w 1701401"/>
              <a:gd name="connsiteY19" fmla="*/ 370456 h 2062551"/>
              <a:gd name="connsiteX20" fmla="*/ 1583168 w 1701401"/>
              <a:gd name="connsiteY20" fmla="*/ 262172 h 2062551"/>
              <a:gd name="connsiteX21" fmla="*/ 1511428 w 1701401"/>
              <a:gd name="connsiteY21" fmla="*/ 138621 h 2062551"/>
              <a:gd name="connsiteX22" fmla="*/ 1396227 w 1701401"/>
              <a:gd name="connsiteY22" fmla="*/ 75231 h 2062551"/>
              <a:gd name="connsiteX23" fmla="*/ 1355044 w 1701401"/>
              <a:gd name="connsiteY23" fmla="*/ 73038 h 2062551"/>
              <a:gd name="connsiteX24" fmla="*/ 1298096 w 1701401"/>
              <a:gd name="connsiteY24" fmla="*/ 39225 h 2062551"/>
              <a:gd name="connsiteX25" fmla="*/ 1197881 w 1701401"/>
              <a:gd name="connsiteY25" fmla="*/ 25099 h 2062551"/>
              <a:gd name="connsiteX26" fmla="*/ 1054531 w 1701401"/>
              <a:gd name="connsiteY26" fmla="*/ 47860 h 2062551"/>
              <a:gd name="connsiteX27" fmla="*/ 883081 w 1701401"/>
              <a:gd name="connsiteY27" fmla="*/ 235 h 2062551"/>
              <a:gd name="connsiteX28" fmla="*/ 787831 w 1701401"/>
              <a:gd name="connsiteY28" fmla="*/ 71672 h 2062551"/>
              <a:gd name="connsiteX29" fmla="*/ 659243 w 1701401"/>
              <a:gd name="connsiteY29" fmla="*/ 85960 h 2062551"/>
              <a:gd name="connsiteX30" fmla="*/ 505760 w 1701401"/>
              <a:gd name="connsiteY30" fmla="*/ 258245 h 2062551"/>
              <a:gd name="connsiteX31" fmla="*/ 432900 w 1701401"/>
              <a:gd name="connsiteY31" fmla="*/ 467795 h 2062551"/>
              <a:gd name="connsiteX32" fmla="*/ 435406 w 1701401"/>
              <a:gd name="connsiteY32" fmla="*/ 695560 h 2062551"/>
              <a:gd name="connsiteX33" fmla="*/ 502081 w 1701401"/>
              <a:gd name="connsiteY33" fmla="*/ 1000360 h 2062551"/>
              <a:gd name="connsiteX34" fmla="*/ 502081 w 1701401"/>
              <a:gd name="connsiteY34" fmla="*/ 1100372 h 2062551"/>
              <a:gd name="connsiteX35" fmla="*/ 525893 w 1701401"/>
              <a:gd name="connsiteY35" fmla="*/ 1152760 h 2062551"/>
              <a:gd name="connsiteX36" fmla="*/ 511606 w 1701401"/>
              <a:gd name="connsiteY36" fmla="*/ 1233722 h 2062551"/>
              <a:gd name="connsiteX37" fmla="*/ 444931 w 1701401"/>
              <a:gd name="connsiteY37" fmla="*/ 1262297 h 2062551"/>
              <a:gd name="connsiteX38" fmla="*/ 249668 w 1701401"/>
              <a:gd name="connsiteY38" fmla="*/ 1505185 h 2062551"/>
              <a:gd name="connsiteX39" fmla="*/ 68693 w 1701401"/>
              <a:gd name="connsiteY39" fmla="*/ 1724260 h 2062551"/>
              <a:gd name="connsiteX40" fmla="*/ 2018 w 1701401"/>
              <a:gd name="connsiteY40" fmla="*/ 2057634 h 2062551"/>
              <a:gd name="connsiteX0" fmla="*/ 2018 w 1701401"/>
              <a:gd name="connsiteY0" fmla="*/ 2033628 h 2038545"/>
              <a:gd name="connsiteX1" fmla="*/ 1349805 w 1701401"/>
              <a:gd name="connsiteY1" fmla="*/ 2036011 h 2038545"/>
              <a:gd name="connsiteX2" fmla="*/ 1335443 w 1701401"/>
              <a:gd name="connsiteY2" fmla="*/ 1945396 h 2038545"/>
              <a:gd name="connsiteX3" fmla="*/ 1245081 w 1701401"/>
              <a:gd name="connsiteY3" fmla="*/ 1787233 h 2038545"/>
              <a:gd name="connsiteX4" fmla="*/ 1183017 w 1701401"/>
              <a:gd name="connsiteY4" fmla="*/ 1700254 h 2038545"/>
              <a:gd name="connsiteX5" fmla="*/ 1137222 w 1701401"/>
              <a:gd name="connsiteY5" fmla="*/ 1534669 h 2038545"/>
              <a:gd name="connsiteX6" fmla="*/ 1253929 w 1701401"/>
              <a:gd name="connsiteY6" fmla="*/ 1426384 h 2038545"/>
              <a:gd name="connsiteX7" fmla="*/ 1455107 w 1701401"/>
              <a:gd name="connsiteY7" fmla="*/ 1437163 h 2038545"/>
              <a:gd name="connsiteX8" fmla="*/ 1514663 w 1701401"/>
              <a:gd name="connsiteY8" fmla="*/ 1332813 h 2038545"/>
              <a:gd name="connsiteX9" fmla="*/ 1485461 w 1701401"/>
              <a:gd name="connsiteY9" fmla="*/ 1267392 h 2038545"/>
              <a:gd name="connsiteX10" fmla="*/ 1543187 w 1701401"/>
              <a:gd name="connsiteY10" fmla="*/ 1200768 h 2038545"/>
              <a:gd name="connsiteX11" fmla="*/ 1449819 w 1701401"/>
              <a:gd name="connsiteY11" fmla="*/ 1156076 h 2038545"/>
              <a:gd name="connsiteX12" fmla="*/ 1554593 w 1701401"/>
              <a:gd name="connsiteY12" fmla="*/ 1119178 h 2038545"/>
              <a:gd name="connsiteX13" fmla="*/ 1583168 w 1701401"/>
              <a:gd name="connsiteY13" fmla="*/ 1066841 h 2038545"/>
              <a:gd name="connsiteX14" fmla="*/ 1630793 w 1701401"/>
              <a:gd name="connsiteY14" fmla="*/ 1014454 h 2038545"/>
              <a:gd name="connsiteX15" fmla="*/ 1700977 w 1701401"/>
              <a:gd name="connsiteY15" fmla="*/ 976354 h 2038545"/>
              <a:gd name="connsiteX16" fmla="*/ 1595625 w 1701401"/>
              <a:gd name="connsiteY16" fmla="*/ 767431 h 2038545"/>
              <a:gd name="connsiteX17" fmla="*/ 1671825 w 1701401"/>
              <a:gd name="connsiteY17" fmla="*/ 651250 h 2038545"/>
              <a:gd name="connsiteX18" fmla="*/ 1618286 w 1701401"/>
              <a:gd name="connsiteY18" fmla="*/ 574574 h 2038545"/>
              <a:gd name="connsiteX19" fmla="*/ 1572966 w 1701401"/>
              <a:gd name="connsiteY19" fmla="*/ 346450 h 2038545"/>
              <a:gd name="connsiteX20" fmla="*/ 1583168 w 1701401"/>
              <a:gd name="connsiteY20" fmla="*/ 238166 h 2038545"/>
              <a:gd name="connsiteX21" fmla="*/ 1511428 w 1701401"/>
              <a:gd name="connsiteY21" fmla="*/ 114615 h 2038545"/>
              <a:gd name="connsiteX22" fmla="*/ 1396227 w 1701401"/>
              <a:gd name="connsiteY22" fmla="*/ 51225 h 2038545"/>
              <a:gd name="connsiteX23" fmla="*/ 1355044 w 1701401"/>
              <a:gd name="connsiteY23" fmla="*/ 49032 h 2038545"/>
              <a:gd name="connsiteX24" fmla="*/ 1298096 w 1701401"/>
              <a:gd name="connsiteY24" fmla="*/ 15219 h 2038545"/>
              <a:gd name="connsiteX25" fmla="*/ 1197881 w 1701401"/>
              <a:gd name="connsiteY25" fmla="*/ 1093 h 2038545"/>
              <a:gd name="connsiteX26" fmla="*/ 1054531 w 1701401"/>
              <a:gd name="connsiteY26" fmla="*/ 23854 h 2038545"/>
              <a:gd name="connsiteX27" fmla="*/ 891979 w 1701401"/>
              <a:gd name="connsiteY27" fmla="*/ 1144 h 2038545"/>
              <a:gd name="connsiteX28" fmla="*/ 787831 w 1701401"/>
              <a:gd name="connsiteY28" fmla="*/ 47666 h 2038545"/>
              <a:gd name="connsiteX29" fmla="*/ 659243 w 1701401"/>
              <a:gd name="connsiteY29" fmla="*/ 61954 h 2038545"/>
              <a:gd name="connsiteX30" fmla="*/ 505760 w 1701401"/>
              <a:gd name="connsiteY30" fmla="*/ 234239 h 2038545"/>
              <a:gd name="connsiteX31" fmla="*/ 432900 w 1701401"/>
              <a:gd name="connsiteY31" fmla="*/ 443789 h 2038545"/>
              <a:gd name="connsiteX32" fmla="*/ 435406 w 1701401"/>
              <a:gd name="connsiteY32" fmla="*/ 671554 h 2038545"/>
              <a:gd name="connsiteX33" fmla="*/ 502081 w 1701401"/>
              <a:gd name="connsiteY33" fmla="*/ 976354 h 2038545"/>
              <a:gd name="connsiteX34" fmla="*/ 502081 w 1701401"/>
              <a:gd name="connsiteY34" fmla="*/ 1076366 h 2038545"/>
              <a:gd name="connsiteX35" fmla="*/ 525893 w 1701401"/>
              <a:gd name="connsiteY35" fmla="*/ 1128754 h 2038545"/>
              <a:gd name="connsiteX36" fmla="*/ 511606 w 1701401"/>
              <a:gd name="connsiteY36" fmla="*/ 1209716 h 2038545"/>
              <a:gd name="connsiteX37" fmla="*/ 444931 w 1701401"/>
              <a:gd name="connsiteY37" fmla="*/ 1238291 h 2038545"/>
              <a:gd name="connsiteX38" fmla="*/ 249668 w 1701401"/>
              <a:gd name="connsiteY38" fmla="*/ 1481179 h 2038545"/>
              <a:gd name="connsiteX39" fmla="*/ 68693 w 1701401"/>
              <a:gd name="connsiteY39" fmla="*/ 1700254 h 2038545"/>
              <a:gd name="connsiteX40" fmla="*/ 2018 w 1701401"/>
              <a:gd name="connsiteY40" fmla="*/ 2033628 h 2038545"/>
              <a:gd name="connsiteX0" fmla="*/ 2018 w 1701401"/>
              <a:gd name="connsiteY0" fmla="*/ 2034660 h 2039577"/>
              <a:gd name="connsiteX1" fmla="*/ 1349805 w 1701401"/>
              <a:gd name="connsiteY1" fmla="*/ 2037043 h 2039577"/>
              <a:gd name="connsiteX2" fmla="*/ 1335443 w 1701401"/>
              <a:gd name="connsiteY2" fmla="*/ 1946428 h 2039577"/>
              <a:gd name="connsiteX3" fmla="*/ 1245081 w 1701401"/>
              <a:gd name="connsiteY3" fmla="*/ 1788265 h 2039577"/>
              <a:gd name="connsiteX4" fmla="*/ 1183017 w 1701401"/>
              <a:gd name="connsiteY4" fmla="*/ 1701286 h 2039577"/>
              <a:gd name="connsiteX5" fmla="*/ 1137222 w 1701401"/>
              <a:gd name="connsiteY5" fmla="*/ 1535701 h 2039577"/>
              <a:gd name="connsiteX6" fmla="*/ 1253929 w 1701401"/>
              <a:gd name="connsiteY6" fmla="*/ 1427416 h 2039577"/>
              <a:gd name="connsiteX7" fmla="*/ 1455107 w 1701401"/>
              <a:gd name="connsiteY7" fmla="*/ 1438195 h 2039577"/>
              <a:gd name="connsiteX8" fmla="*/ 1514663 w 1701401"/>
              <a:gd name="connsiteY8" fmla="*/ 1333845 h 2039577"/>
              <a:gd name="connsiteX9" fmla="*/ 1485461 w 1701401"/>
              <a:gd name="connsiteY9" fmla="*/ 1268424 h 2039577"/>
              <a:gd name="connsiteX10" fmla="*/ 1543187 w 1701401"/>
              <a:gd name="connsiteY10" fmla="*/ 1201800 h 2039577"/>
              <a:gd name="connsiteX11" fmla="*/ 1449819 w 1701401"/>
              <a:gd name="connsiteY11" fmla="*/ 1157108 h 2039577"/>
              <a:gd name="connsiteX12" fmla="*/ 1554593 w 1701401"/>
              <a:gd name="connsiteY12" fmla="*/ 1120210 h 2039577"/>
              <a:gd name="connsiteX13" fmla="*/ 1583168 w 1701401"/>
              <a:gd name="connsiteY13" fmla="*/ 1067873 h 2039577"/>
              <a:gd name="connsiteX14" fmla="*/ 1630793 w 1701401"/>
              <a:gd name="connsiteY14" fmla="*/ 1015486 h 2039577"/>
              <a:gd name="connsiteX15" fmla="*/ 1700977 w 1701401"/>
              <a:gd name="connsiteY15" fmla="*/ 977386 h 2039577"/>
              <a:gd name="connsiteX16" fmla="*/ 1595625 w 1701401"/>
              <a:gd name="connsiteY16" fmla="*/ 768463 h 2039577"/>
              <a:gd name="connsiteX17" fmla="*/ 1671825 w 1701401"/>
              <a:gd name="connsiteY17" fmla="*/ 652282 h 2039577"/>
              <a:gd name="connsiteX18" fmla="*/ 1618286 w 1701401"/>
              <a:gd name="connsiteY18" fmla="*/ 575606 h 2039577"/>
              <a:gd name="connsiteX19" fmla="*/ 1572966 w 1701401"/>
              <a:gd name="connsiteY19" fmla="*/ 347482 h 2039577"/>
              <a:gd name="connsiteX20" fmla="*/ 1583168 w 1701401"/>
              <a:gd name="connsiteY20" fmla="*/ 239198 h 2039577"/>
              <a:gd name="connsiteX21" fmla="*/ 1511428 w 1701401"/>
              <a:gd name="connsiteY21" fmla="*/ 115647 h 2039577"/>
              <a:gd name="connsiteX22" fmla="*/ 1396227 w 1701401"/>
              <a:gd name="connsiteY22" fmla="*/ 52257 h 2039577"/>
              <a:gd name="connsiteX23" fmla="*/ 1355044 w 1701401"/>
              <a:gd name="connsiteY23" fmla="*/ 50064 h 2039577"/>
              <a:gd name="connsiteX24" fmla="*/ 1298096 w 1701401"/>
              <a:gd name="connsiteY24" fmla="*/ 16251 h 2039577"/>
              <a:gd name="connsiteX25" fmla="*/ 1197881 w 1701401"/>
              <a:gd name="connsiteY25" fmla="*/ 2125 h 2039577"/>
              <a:gd name="connsiteX26" fmla="*/ 1070548 w 1701401"/>
              <a:gd name="connsiteY26" fmla="*/ 7090 h 2039577"/>
              <a:gd name="connsiteX27" fmla="*/ 891979 w 1701401"/>
              <a:gd name="connsiteY27" fmla="*/ 2176 h 2039577"/>
              <a:gd name="connsiteX28" fmla="*/ 787831 w 1701401"/>
              <a:gd name="connsiteY28" fmla="*/ 48698 h 2039577"/>
              <a:gd name="connsiteX29" fmla="*/ 659243 w 1701401"/>
              <a:gd name="connsiteY29" fmla="*/ 62986 h 2039577"/>
              <a:gd name="connsiteX30" fmla="*/ 505760 w 1701401"/>
              <a:gd name="connsiteY30" fmla="*/ 235271 h 2039577"/>
              <a:gd name="connsiteX31" fmla="*/ 432900 w 1701401"/>
              <a:gd name="connsiteY31" fmla="*/ 444821 h 2039577"/>
              <a:gd name="connsiteX32" fmla="*/ 435406 w 1701401"/>
              <a:gd name="connsiteY32" fmla="*/ 672586 h 2039577"/>
              <a:gd name="connsiteX33" fmla="*/ 502081 w 1701401"/>
              <a:gd name="connsiteY33" fmla="*/ 977386 h 2039577"/>
              <a:gd name="connsiteX34" fmla="*/ 502081 w 1701401"/>
              <a:gd name="connsiteY34" fmla="*/ 1077398 h 2039577"/>
              <a:gd name="connsiteX35" fmla="*/ 525893 w 1701401"/>
              <a:gd name="connsiteY35" fmla="*/ 1129786 h 2039577"/>
              <a:gd name="connsiteX36" fmla="*/ 511606 w 1701401"/>
              <a:gd name="connsiteY36" fmla="*/ 1210748 h 2039577"/>
              <a:gd name="connsiteX37" fmla="*/ 444931 w 1701401"/>
              <a:gd name="connsiteY37" fmla="*/ 1239323 h 2039577"/>
              <a:gd name="connsiteX38" fmla="*/ 249668 w 1701401"/>
              <a:gd name="connsiteY38" fmla="*/ 1482211 h 2039577"/>
              <a:gd name="connsiteX39" fmla="*/ 68693 w 1701401"/>
              <a:gd name="connsiteY39" fmla="*/ 1701286 h 2039577"/>
              <a:gd name="connsiteX40" fmla="*/ 2018 w 1701401"/>
              <a:gd name="connsiteY40" fmla="*/ 2034660 h 2039577"/>
              <a:gd name="connsiteX0" fmla="*/ 2018 w 1701401"/>
              <a:gd name="connsiteY0" fmla="*/ 2033628 h 2038545"/>
              <a:gd name="connsiteX1" fmla="*/ 1349805 w 1701401"/>
              <a:gd name="connsiteY1" fmla="*/ 2036011 h 2038545"/>
              <a:gd name="connsiteX2" fmla="*/ 1335443 w 1701401"/>
              <a:gd name="connsiteY2" fmla="*/ 1945396 h 2038545"/>
              <a:gd name="connsiteX3" fmla="*/ 1245081 w 1701401"/>
              <a:gd name="connsiteY3" fmla="*/ 1787233 h 2038545"/>
              <a:gd name="connsiteX4" fmla="*/ 1183017 w 1701401"/>
              <a:gd name="connsiteY4" fmla="*/ 1700254 h 2038545"/>
              <a:gd name="connsiteX5" fmla="*/ 1137222 w 1701401"/>
              <a:gd name="connsiteY5" fmla="*/ 1534669 h 2038545"/>
              <a:gd name="connsiteX6" fmla="*/ 1253929 w 1701401"/>
              <a:gd name="connsiteY6" fmla="*/ 1426384 h 2038545"/>
              <a:gd name="connsiteX7" fmla="*/ 1455107 w 1701401"/>
              <a:gd name="connsiteY7" fmla="*/ 1437163 h 2038545"/>
              <a:gd name="connsiteX8" fmla="*/ 1514663 w 1701401"/>
              <a:gd name="connsiteY8" fmla="*/ 1332813 h 2038545"/>
              <a:gd name="connsiteX9" fmla="*/ 1485461 w 1701401"/>
              <a:gd name="connsiteY9" fmla="*/ 1267392 h 2038545"/>
              <a:gd name="connsiteX10" fmla="*/ 1543187 w 1701401"/>
              <a:gd name="connsiteY10" fmla="*/ 1200768 h 2038545"/>
              <a:gd name="connsiteX11" fmla="*/ 1449819 w 1701401"/>
              <a:gd name="connsiteY11" fmla="*/ 1156076 h 2038545"/>
              <a:gd name="connsiteX12" fmla="*/ 1554593 w 1701401"/>
              <a:gd name="connsiteY12" fmla="*/ 1119178 h 2038545"/>
              <a:gd name="connsiteX13" fmla="*/ 1583168 w 1701401"/>
              <a:gd name="connsiteY13" fmla="*/ 1066841 h 2038545"/>
              <a:gd name="connsiteX14" fmla="*/ 1630793 w 1701401"/>
              <a:gd name="connsiteY14" fmla="*/ 1014454 h 2038545"/>
              <a:gd name="connsiteX15" fmla="*/ 1700977 w 1701401"/>
              <a:gd name="connsiteY15" fmla="*/ 976354 h 2038545"/>
              <a:gd name="connsiteX16" fmla="*/ 1595625 w 1701401"/>
              <a:gd name="connsiteY16" fmla="*/ 767431 h 2038545"/>
              <a:gd name="connsiteX17" fmla="*/ 1671825 w 1701401"/>
              <a:gd name="connsiteY17" fmla="*/ 651250 h 2038545"/>
              <a:gd name="connsiteX18" fmla="*/ 1618286 w 1701401"/>
              <a:gd name="connsiteY18" fmla="*/ 574574 h 2038545"/>
              <a:gd name="connsiteX19" fmla="*/ 1572966 w 1701401"/>
              <a:gd name="connsiteY19" fmla="*/ 346450 h 2038545"/>
              <a:gd name="connsiteX20" fmla="*/ 1583168 w 1701401"/>
              <a:gd name="connsiteY20" fmla="*/ 238166 h 2038545"/>
              <a:gd name="connsiteX21" fmla="*/ 1511428 w 1701401"/>
              <a:gd name="connsiteY21" fmla="*/ 114615 h 2038545"/>
              <a:gd name="connsiteX22" fmla="*/ 1396227 w 1701401"/>
              <a:gd name="connsiteY22" fmla="*/ 51225 h 2038545"/>
              <a:gd name="connsiteX23" fmla="*/ 1355044 w 1701401"/>
              <a:gd name="connsiteY23" fmla="*/ 49032 h 2038545"/>
              <a:gd name="connsiteX24" fmla="*/ 1298096 w 1701401"/>
              <a:gd name="connsiteY24" fmla="*/ 15219 h 2038545"/>
              <a:gd name="connsiteX25" fmla="*/ 1197881 w 1701401"/>
              <a:gd name="connsiteY25" fmla="*/ 1093 h 2038545"/>
              <a:gd name="connsiteX26" fmla="*/ 1075887 w 1701401"/>
              <a:gd name="connsiteY26" fmla="*/ 13177 h 2038545"/>
              <a:gd name="connsiteX27" fmla="*/ 891979 w 1701401"/>
              <a:gd name="connsiteY27" fmla="*/ 1144 h 2038545"/>
              <a:gd name="connsiteX28" fmla="*/ 787831 w 1701401"/>
              <a:gd name="connsiteY28" fmla="*/ 47666 h 2038545"/>
              <a:gd name="connsiteX29" fmla="*/ 659243 w 1701401"/>
              <a:gd name="connsiteY29" fmla="*/ 61954 h 2038545"/>
              <a:gd name="connsiteX30" fmla="*/ 505760 w 1701401"/>
              <a:gd name="connsiteY30" fmla="*/ 234239 h 2038545"/>
              <a:gd name="connsiteX31" fmla="*/ 432900 w 1701401"/>
              <a:gd name="connsiteY31" fmla="*/ 443789 h 2038545"/>
              <a:gd name="connsiteX32" fmla="*/ 435406 w 1701401"/>
              <a:gd name="connsiteY32" fmla="*/ 671554 h 2038545"/>
              <a:gd name="connsiteX33" fmla="*/ 502081 w 1701401"/>
              <a:gd name="connsiteY33" fmla="*/ 976354 h 2038545"/>
              <a:gd name="connsiteX34" fmla="*/ 502081 w 1701401"/>
              <a:gd name="connsiteY34" fmla="*/ 1076366 h 2038545"/>
              <a:gd name="connsiteX35" fmla="*/ 525893 w 1701401"/>
              <a:gd name="connsiteY35" fmla="*/ 1128754 h 2038545"/>
              <a:gd name="connsiteX36" fmla="*/ 511606 w 1701401"/>
              <a:gd name="connsiteY36" fmla="*/ 1209716 h 2038545"/>
              <a:gd name="connsiteX37" fmla="*/ 444931 w 1701401"/>
              <a:gd name="connsiteY37" fmla="*/ 1238291 h 2038545"/>
              <a:gd name="connsiteX38" fmla="*/ 249668 w 1701401"/>
              <a:gd name="connsiteY38" fmla="*/ 1481179 h 2038545"/>
              <a:gd name="connsiteX39" fmla="*/ 68693 w 1701401"/>
              <a:gd name="connsiteY39" fmla="*/ 1700254 h 2038545"/>
              <a:gd name="connsiteX40" fmla="*/ 2018 w 1701401"/>
              <a:gd name="connsiteY40" fmla="*/ 2033628 h 2038545"/>
              <a:gd name="connsiteX0" fmla="*/ 2018 w 1701401"/>
              <a:gd name="connsiteY0" fmla="*/ 2036174 h 2041091"/>
              <a:gd name="connsiteX1" fmla="*/ 1349805 w 1701401"/>
              <a:gd name="connsiteY1" fmla="*/ 2038557 h 2041091"/>
              <a:gd name="connsiteX2" fmla="*/ 1335443 w 1701401"/>
              <a:gd name="connsiteY2" fmla="*/ 1947942 h 2041091"/>
              <a:gd name="connsiteX3" fmla="*/ 1245081 w 1701401"/>
              <a:gd name="connsiteY3" fmla="*/ 1789779 h 2041091"/>
              <a:gd name="connsiteX4" fmla="*/ 1183017 w 1701401"/>
              <a:gd name="connsiteY4" fmla="*/ 1702800 h 2041091"/>
              <a:gd name="connsiteX5" fmla="*/ 1137222 w 1701401"/>
              <a:gd name="connsiteY5" fmla="*/ 1537215 h 2041091"/>
              <a:gd name="connsiteX6" fmla="*/ 1253929 w 1701401"/>
              <a:gd name="connsiteY6" fmla="*/ 1428930 h 2041091"/>
              <a:gd name="connsiteX7" fmla="*/ 1455107 w 1701401"/>
              <a:gd name="connsiteY7" fmla="*/ 1439709 h 2041091"/>
              <a:gd name="connsiteX8" fmla="*/ 1514663 w 1701401"/>
              <a:gd name="connsiteY8" fmla="*/ 1335359 h 2041091"/>
              <a:gd name="connsiteX9" fmla="*/ 1485461 w 1701401"/>
              <a:gd name="connsiteY9" fmla="*/ 1269938 h 2041091"/>
              <a:gd name="connsiteX10" fmla="*/ 1543187 w 1701401"/>
              <a:gd name="connsiteY10" fmla="*/ 1203314 h 2041091"/>
              <a:gd name="connsiteX11" fmla="*/ 1449819 w 1701401"/>
              <a:gd name="connsiteY11" fmla="*/ 1158622 h 2041091"/>
              <a:gd name="connsiteX12" fmla="*/ 1554593 w 1701401"/>
              <a:gd name="connsiteY12" fmla="*/ 1121724 h 2041091"/>
              <a:gd name="connsiteX13" fmla="*/ 1583168 w 1701401"/>
              <a:gd name="connsiteY13" fmla="*/ 1069387 h 2041091"/>
              <a:gd name="connsiteX14" fmla="*/ 1630793 w 1701401"/>
              <a:gd name="connsiteY14" fmla="*/ 1017000 h 2041091"/>
              <a:gd name="connsiteX15" fmla="*/ 1700977 w 1701401"/>
              <a:gd name="connsiteY15" fmla="*/ 978900 h 2041091"/>
              <a:gd name="connsiteX16" fmla="*/ 1595625 w 1701401"/>
              <a:gd name="connsiteY16" fmla="*/ 769977 h 2041091"/>
              <a:gd name="connsiteX17" fmla="*/ 1671825 w 1701401"/>
              <a:gd name="connsiteY17" fmla="*/ 653796 h 2041091"/>
              <a:gd name="connsiteX18" fmla="*/ 1618286 w 1701401"/>
              <a:gd name="connsiteY18" fmla="*/ 577120 h 2041091"/>
              <a:gd name="connsiteX19" fmla="*/ 1572966 w 1701401"/>
              <a:gd name="connsiteY19" fmla="*/ 348996 h 2041091"/>
              <a:gd name="connsiteX20" fmla="*/ 1583168 w 1701401"/>
              <a:gd name="connsiteY20" fmla="*/ 240712 h 2041091"/>
              <a:gd name="connsiteX21" fmla="*/ 1511428 w 1701401"/>
              <a:gd name="connsiteY21" fmla="*/ 117161 h 2041091"/>
              <a:gd name="connsiteX22" fmla="*/ 1396227 w 1701401"/>
              <a:gd name="connsiteY22" fmla="*/ 53771 h 2041091"/>
              <a:gd name="connsiteX23" fmla="*/ 1355044 w 1701401"/>
              <a:gd name="connsiteY23" fmla="*/ 51578 h 2041091"/>
              <a:gd name="connsiteX24" fmla="*/ 1298096 w 1701401"/>
              <a:gd name="connsiteY24" fmla="*/ 17765 h 2041091"/>
              <a:gd name="connsiteX25" fmla="*/ 1197881 w 1701401"/>
              <a:gd name="connsiteY25" fmla="*/ 3639 h 2041091"/>
              <a:gd name="connsiteX26" fmla="*/ 1075887 w 1701401"/>
              <a:gd name="connsiteY26" fmla="*/ 15723 h 2041091"/>
              <a:gd name="connsiteX27" fmla="*/ 891979 w 1701401"/>
              <a:gd name="connsiteY27" fmla="*/ 3690 h 2041091"/>
              <a:gd name="connsiteX28" fmla="*/ 787831 w 1701401"/>
              <a:gd name="connsiteY28" fmla="*/ 50212 h 2041091"/>
              <a:gd name="connsiteX29" fmla="*/ 659243 w 1701401"/>
              <a:gd name="connsiteY29" fmla="*/ 64500 h 2041091"/>
              <a:gd name="connsiteX30" fmla="*/ 505760 w 1701401"/>
              <a:gd name="connsiteY30" fmla="*/ 236785 h 2041091"/>
              <a:gd name="connsiteX31" fmla="*/ 432900 w 1701401"/>
              <a:gd name="connsiteY31" fmla="*/ 446335 h 2041091"/>
              <a:gd name="connsiteX32" fmla="*/ 435406 w 1701401"/>
              <a:gd name="connsiteY32" fmla="*/ 674100 h 2041091"/>
              <a:gd name="connsiteX33" fmla="*/ 502081 w 1701401"/>
              <a:gd name="connsiteY33" fmla="*/ 978900 h 2041091"/>
              <a:gd name="connsiteX34" fmla="*/ 502081 w 1701401"/>
              <a:gd name="connsiteY34" fmla="*/ 1078912 h 2041091"/>
              <a:gd name="connsiteX35" fmla="*/ 525893 w 1701401"/>
              <a:gd name="connsiteY35" fmla="*/ 1131300 h 2041091"/>
              <a:gd name="connsiteX36" fmla="*/ 511606 w 1701401"/>
              <a:gd name="connsiteY36" fmla="*/ 1212262 h 2041091"/>
              <a:gd name="connsiteX37" fmla="*/ 444931 w 1701401"/>
              <a:gd name="connsiteY37" fmla="*/ 1240837 h 2041091"/>
              <a:gd name="connsiteX38" fmla="*/ 249668 w 1701401"/>
              <a:gd name="connsiteY38" fmla="*/ 1483725 h 2041091"/>
              <a:gd name="connsiteX39" fmla="*/ 68693 w 1701401"/>
              <a:gd name="connsiteY39" fmla="*/ 1702800 h 2041091"/>
              <a:gd name="connsiteX40" fmla="*/ 2018 w 1701401"/>
              <a:gd name="connsiteY40" fmla="*/ 2036174 h 2041091"/>
              <a:gd name="connsiteX0" fmla="*/ 2018 w 1701401"/>
              <a:gd name="connsiteY0" fmla="*/ 2039788 h 2044705"/>
              <a:gd name="connsiteX1" fmla="*/ 1349805 w 1701401"/>
              <a:gd name="connsiteY1" fmla="*/ 2042171 h 2044705"/>
              <a:gd name="connsiteX2" fmla="*/ 1335443 w 1701401"/>
              <a:gd name="connsiteY2" fmla="*/ 1951556 h 2044705"/>
              <a:gd name="connsiteX3" fmla="*/ 1245081 w 1701401"/>
              <a:gd name="connsiteY3" fmla="*/ 1793393 h 2044705"/>
              <a:gd name="connsiteX4" fmla="*/ 1183017 w 1701401"/>
              <a:gd name="connsiteY4" fmla="*/ 1706414 h 2044705"/>
              <a:gd name="connsiteX5" fmla="*/ 1137222 w 1701401"/>
              <a:gd name="connsiteY5" fmla="*/ 1540829 h 2044705"/>
              <a:gd name="connsiteX6" fmla="*/ 1253929 w 1701401"/>
              <a:gd name="connsiteY6" fmla="*/ 1432544 h 2044705"/>
              <a:gd name="connsiteX7" fmla="*/ 1455107 w 1701401"/>
              <a:gd name="connsiteY7" fmla="*/ 1443323 h 2044705"/>
              <a:gd name="connsiteX8" fmla="*/ 1514663 w 1701401"/>
              <a:gd name="connsiteY8" fmla="*/ 1338973 h 2044705"/>
              <a:gd name="connsiteX9" fmla="*/ 1485461 w 1701401"/>
              <a:gd name="connsiteY9" fmla="*/ 1273552 h 2044705"/>
              <a:gd name="connsiteX10" fmla="*/ 1543187 w 1701401"/>
              <a:gd name="connsiteY10" fmla="*/ 1206928 h 2044705"/>
              <a:gd name="connsiteX11" fmla="*/ 1449819 w 1701401"/>
              <a:gd name="connsiteY11" fmla="*/ 1162236 h 2044705"/>
              <a:gd name="connsiteX12" fmla="*/ 1554593 w 1701401"/>
              <a:gd name="connsiteY12" fmla="*/ 1125338 h 2044705"/>
              <a:gd name="connsiteX13" fmla="*/ 1583168 w 1701401"/>
              <a:gd name="connsiteY13" fmla="*/ 1073001 h 2044705"/>
              <a:gd name="connsiteX14" fmla="*/ 1630793 w 1701401"/>
              <a:gd name="connsiteY14" fmla="*/ 1020614 h 2044705"/>
              <a:gd name="connsiteX15" fmla="*/ 1700977 w 1701401"/>
              <a:gd name="connsiteY15" fmla="*/ 982514 h 2044705"/>
              <a:gd name="connsiteX16" fmla="*/ 1595625 w 1701401"/>
              <a:gd name="connsiteY16" fmla="*/ 773591 h 2044705"/>
              <a:gd name="connsiteX17" fmla="*/ 1671825 w 1701401"/>
              <a:gd name="connsiteY17" fmla="*/ 657410 h 2044705"/>
              <a:gd name="connsiteX18" fmla="*/ 1618286 w 1701401"/>
              <a:gd name="connsiteY18" fmla="*/ 580734 h 2044705"/>
              <a:gd name="connsiteX19" fmla="*/ 1572966 w 1701401"/>
              <a:gd name="connsiteY19" fmla="*/ 352610 h 2044705"/>
              <a:gd name="connsiteX20" fmla="*/ 1583168 w 1701401"/>
              <a:gd name="connsiteY20" fmla="*/ 244326 h 2044705"/>
              <a:gd name="connsiteX21" fmla="*/ 1511428 w 1701401"/>
              <a:gd name="connsiteY21" fmla="*/ 120775 h 2044705"/>
              <a:gd name="connsiteX22" fmla="*/ 1396227 w 1701401"/>
              <a:gd name="connsiteY22" fmla="*/ 57385 h 2044705"/>
              <a:gd name="connsiteX23" fmla="*/ 1355044 w 1701401"/>
              <a:gd name="connsiteY23" fmla="*/ 55192 h 2044705"/>
              <a:gd name="connsiteX24" fmla="*/ 1298096 w 1701401"/>
              <a:gd name="connsiteY24" fmla="*/ 21379 h 2044705"/>
              <a:gd name="connsiteX25" fmla="*/ 1197881 w 1701401"/>
              <a:gd name="connsiteY25" fmla="*/ 7253 h 2044705"/>
              <a:gd name="connsiteX26" fmla="*/ 1075887 w 1701401"/>
              <a:gd name="connsiteY26" fmla="*/ 19337 h 2044705"/>
              <a:gd name="connsiteX27" fmla="*/ 891979 w 1701401"/>
              <a:gd name="connsiteY27" fmla="*/ 7304 h 2044705"/>
              <a:gd name="connsiteX28" fmla="*/ 787831 w 1701401"/>
              <a:gd name="connsiteY28" fmla="*/ 53826 h 2044705"/>
              <a:gd name="connsiteX29" fmla="*/ 659243 w 1701401"/>
              <a:gd name="connsiteY29" fmla="*/ 68114 h 2044705"/>
              <a:gd name="connsiteX30" fmla="*/ 505760 w 1701401"/>
              <a:gd name="connsiteY30" fmla="*/ 240399 h 2044705"/>
              <a:gd name="connsiteX31" fmla="*/ 432900 w 1701401"/>
              <a:gd name="connsiteY31" fmla="*/ 449949 h 2044705"/>
              <a:gd name="connsiteX32" fmla="*/ 435406 w 1701401"/>
              <a:gd name="connsiteY32" fmla="*/ 677714 h 2044705"/>
              <a:gd name="connsiteX33" fmla="*/ 502081 w 1701401"/>
              <a:gd name="connsiteY33" fmla="*/ 982514 h 2044705"/>
              <a:gd name="connsiteX34" fmla="*/ 502081 w 1701401"/>
              <a:gd name="connsiteY34" fmla="*/ 1082526 h 2044705"/>
              <a:gd name="connsiteX35" fmla="*/ 525893 w 1701401"/>
              <a:gd name="connsiteY35" fmla="*/ 1134914 h 2044705"/>
              <a:gd name="connsiteX36" fmla="*/ 511606 w 1701401"/>
              <a:gd name="connsiteY36" fmla="*/ 1215876 h 2044705"/>
              <a:gd name="connsiteX37" fmla="*/ 444931 w 1701401"/>
              <a:gd name="connsiteY37" fmla="*/ 1244451 h 2044705"/>
              <a:gd name="connsiteX38" fmla="*/ 249668 w 1701401"/>
              <a:gd name="connsiteY38" fmla="*/ 1487339 h 2044705"/>
              <a:gd name="connsiteX39" fmla="*/ 68693 w 1701401"/>
              <a:gd name="connsiteY39" fmla="*/ 1706414 h 2044705"/>
              <a:gd name="connsiteX40" fmla="*/ 2018 w 1701401"/>
              <a:gd name="connsiteY40" fmla="*/ 2039788 h 2044705"/>
              <a:gd name="connsiteX0" fmla="*/ 2018 w 1701401"/>
              <a:gd name="connsiteY0" fmla="*/ 2042924 h 2047841"/>
              <a:gd name="connsiteX1" fmla="*/ 1349805 w 1701401"/>
              <a:gd name="connsiteY1" fmla="*/ 2045307 h 2047841"/>
              <a:gd name="connsiteX2" fmla="*/ 1335443 w 1701401"/>
              <a:gd name="connsiteY2" fmla="*/ 1954692 h 2047841"/>
              <a:gd name="connsiteX3" fmla="*/ 1245081 w 1701401"/>
              <a:gd name="connsiteY3" fmla="*/ 1796529 h 2047841"/>
              <a:gd name="connsiteX4" fmla="*/ 1183017 w 1701401"/>
              <a:gd name="connsiteY4" fmla="*/ 1709550 h 2047841"/>
              <a:gd name="connsiteX5" fmla="*/ 1137222 w 1701401"/>
              <a:gd name="connsiteY5" fmla="*/ 1543965 h 2047841"/>
              <a:gd name="connsiteX6" fmla="*/ 1253929 w 1701401"/>
              <a:gd name="connsiteY6" fmla="*/ 1435680 h 2047841"/>
              <a:gd name="connsiteX7" fmla="*/ 1455107 w 1701401"/>
              <a:gd name="connsiteY7" fmla="*/ 1446459 h 2047841"/>
              <a:gd name="connsiteX8" fmla="*/ 1514663 w 1701401"/>
              <a:gd name="connsiteY8" fmla="*/ 1342109 h 2047841"/>
              <a:gd name="connsiteX9" fmla="*/ 1485461 w 1701401"/>
              <a:gd name="connsiteY9" fmla="*/ 1276688 h 2047841"/>
              <a:gd name="connsiteX10" fmla="*/ 1543187 w 1701401"/>
              <a:gd name="connsiteY10" fmla="*/ 1210064 h 2047841"/>
              <a:gd name="connsiteX11" fmla="*/ 1449819 w 1701401"/>
              <a:gd name="connsiteY11" fmla="*/ 1165372 h 2047841"/>
              <a:gd name="connsiteX12" fmla="*/ 1554593 w 1701401"/>
              <a:gd name="connsiteY12" fmla="*/ 1128474 h 2047841"/>
              <a:gd name="connsiteX13" fmla="*/ 1583168 w 1701401"/>
              <a:gd name="connsiteY13" fmla="*/ 1076137 h 2047841"/>
              <a:gd name="connsiteX14" fmla="*/ 1630793 w 1701401"/>
              <a:gd name="connsiteY14" fmla="*/ 1023750 h 2047841"/>
              <a:gd name="connsiteX15" fmla="*/ 1700977 w 1701401"/>
              <a:gd name="connsiteY15" fmla="*/ 985650 h 2047841"/>
              <a:gd name="connsiteX16" fmla="*/ 1595625 w 1701401"/>
              <a:gd name="connsiteY16" fmla="*/ 776727 h 2047841"/>
              <a:gd name="connsiteX17" fmla="*/ 1671825 w 1701401"/>
              <a:gd name="connsiteY17" fmla="*/ 660546 h 2047841"/>
              <a:gd name="connsiteX18" fmla="*/ 1618286 w 1701401"/>
              <a:gd name="connsiteY18" fmla="*/ 583870 h 2047841"/>
              <a:gd name="connsiteX19" fmla="*/ 1572966 w 1701401"/>
              <a:gd name="connsiteY19" fmla="*/ 355746 h 2047841"/>
              <a:gd name="connsiteX20" fmla="*/ 1583168 w 1701401"/>
              <a:gd name="connsiteY20" fmla="*/ 247462 h 2047841"/>
              <a:gd name="connsiteX21" fmla="*/ 1511428 w 1701401"/>
              <a:gd name="connsiteY21" fmla="*/ 123911 h 2047841"/>
              <a:gd name="connsiteX22" fmla="*/ 1396227 w 1701401"/>
              <a:gd name="connsiteY22" fmla="*/ 60521 h 2047841"/>
              <a:gd name="connsiteX23" fmla="*/ 1355044 w 1701401"/>
              <a:gd name="connsiteY23" fmla="*/ 58328 h 2047841"/>
              <a:gd name="connsiteX24" fmla="*/ 1298096 w 1701401"/>
              <a:gd name="connsiteY24" fmla="*/ 24515 h 2047841"/>
              <a:gd name="connsiteX25" fmla="*/ 1197881 w 1701401"/>
              <a:gd name="connsiteY25" fmla="*/ 10389 h 2047841"/>
              <a:gd name="connsiteX26" fmla="*/ 1075887 w 1701401"/>
              <a:gd name="connsiteY26" fmla="*/ 22473 h 2047841"/>
              <a:gd name="connsiteX27" fmla="*/ 911555 w 1701401"/>
              <a:gd name="connsiteY27" fmla="*/ 6881 h 2047841"/>
              <a:gd name="connsiteX28" fmla="*/ 787831 w 1701401"/>
              <a:gd name="connsiteY28" fmla="*/ 56962 h 2047841"/>
              <a:gd name="connsiteX29" fmla="*/ 659243 w 1701401"/>
              <a:gd name="connsiteY29" fmla="*/ 71250 h 2047841"/>
              <a:gd name="connsiteX30" fmla="*/ 505760 w 1701401"/>
              <a:gd name="connsiteY30" fmla="*/ 243535 h 2047841"/>
              <a:gd name="connsiteX31" fmla="*/ 432900 w 1701401"/>
              <a:gd name="connsiteY31" fmla="*/ 453085 h 2047841"/>
              <a:gd name="connsiteX32" fmla="*/ 435406 w 1701401"/>
              <a:gd name="connsiteY32" fmla="*/ 680850 h 2047841"/>
              <a:gd name="connsiteX33" fmla="*/ 502081 w 1701401"/>
              <a:gd name="connsiteY33" fmla="*/ 985650 h 2047841"/>
              <a:gd name="connsiteX34" fmla="*/ 502081 w 1701401"/>
              <a:gd name="connsiteY34" fmla="*/ 1085662 h 2047841"/>
              <a:gd name="connsiteX35" fmla="*/ 525893 w 1701401"/>
              <a:gd name="connsiteY35" fmla="*/ 1138050 h 2047841"/>
              <a:gd name="connsiteX36" fmla="*/ 511606 w 1701401"/>
              <a:gd name="connsiteY36" fmla="*/ 1219012 h 2047841"/>
              <a:gd name="connsiteX37" fmla="*/ 444931 w 1701401"/>
              <a:gd name="connsiteY37" fmla="*/ 1247587 h 2047841"/>
              <a:gd name="connsiteX38" fmla="*/ 249668 w 1701401"/>
              <a:gd name="connsiteY38" fmla="*/ 1490475 h 2047841"/>
              <a:gd name="connsiteX39" fmla="*/ 68693 w 1701401"/>
              <a:gd name="connsiteY39" fmla="*/ 1709550 h 2047841"/>
              <a:gd name="connsiteX40" fmla="*/ 2018 w 1701401"/>
              <a:gd name="connsiteY40" fmla="*/ 2042924 h 2047841"/>
              <a:gd name="connsiteX0" fmla="*/ 2018 w 1701401"/>
              <a:gd name="connsiteY0" fmla="*/ 2042203 h 2047120"/>
              <a:gd name="connsiteX1" fmla="*/ 1349805 w 1701401"/>
              <a:gd name="connsiteY1" fmla="*/ 2044586 h 2047120"/>
              <a:gd name="connsiteX2" fmla="*/ 1335443 w 1701401"/>
              <a:gd name="connsiteY2" fmla="*/ 1953971 h 2047120"/>
              <a:gd name="connsiteX3" fmla="*/ 1245081 w 1701401"/>
              <a:gd name="connsiteY3" fmla="*/ 1795808 h 2047120"/>
              <a:gd name="connsiteX4" fmla="*/ 1183017 w 1701401"/>
              <a:gd name="connsiteY4" fmla="*/ 1708829 h 2047120"/>
              <a:gd name="connsiteX5" fmla="*/ 1137222 w 1701401"/>
              <a:gd name="connsiteY5" fmla="*/ 1543244 h 2047120"/>
              <a:gd name="connsiteX6" fmla="*/ 1253929 w 1701401"/>
              <a:gd name="connsiteY6" fmla="*/ 1434959 h 2047120"/>
              <a:gd name="connsiteX7" fmla="*/ 1455107 w 1701401"/>
              <a:gd name="connsiteY7" fmla="*/ 1445738 h 2047120"/>
              <a:gd name="connsiteX8" fmla="*/ 1514663 w 1701401"/>
              <a:gd name="connsiteY8" fmla="*/ 1341388 h 2047120"/>
              <a:gd name="connsiteX9" fmla="*/ 1485461 w 1701401"/>
              <a:gd name="connsiteY9" fmla="*/ 1275967 h 2047120"/>
              <a:gd name="connsiteX10" fmla="*/ 1543187 w 1701401"/>
              <a:gd name="connsiteY10" fmla="*/ 1209343 h 2047120"/>
              <a:gd name="connsiteX11" fmla="*/ 1449819 w 1701401"/>
              <a:gd name="connsiteY11" fmla="*/ 1164651 h 2047120"/>
              <a:gd name="connsiteX12" fmla="*/ 1554593 w 1701401"/>
              <a:gd name="connsiteY12" fmla="*/ 1127753 h 2047120"/>
              <a:gd name="connsiteX13" fmla="*/ 1583168 w 1701401"/>
              <a:gd name="connsiteY13" fmla="*/ 1075416 h 2047120"/>
              <a:gd name="connsiteX14" fmla="*/ 1630793 w 1701401"/>
              <a:gd name="connsiteY14" fmla="*/ 1023029 h 2047120"/>
              <a:gd name="connsiteX15" fmla="*/ 1700977 w 1701401"/>
              <a:gd name="connsiteY15" fmla="*/ 984929 h 2047120"/>
              <a:gd name="connsiteX16" fmla="*/ 1595625 w 1701401"/>
              <a:gd name="connsiteY16" fmla="*/ 776006 h 2047120"/>
              <a:gd name="connsiteX17" fmla="*/ 1671825 w 1701401"/>
              <a:gd name="connsiteY17" fmla="*/ 659825 h 2047120"/>
              <a:gd name="connsiteX18" fmla="*/ 1618286 w 1701401"/>
              <a:gd name="connsiteY18" fmla="*/ 583149 h 2047120"/>
              <a:gd name="connsiteX19" fmla="*/ 1572966 w 1701401"/>
              <a:gd name="connsiteY19" fmla="*/ 355025 h 2047120"/>
              <a:gd name="connsiteX20" fmla="*/ 1583168 w 1701401"/>
              <a:gd name="connsiteY20" fmla="*/ 246741 h 2047120"/>
              <a:gd name="connsiteX21" fmla="*/ 1511428 w 1701401"/>
              <a:gd name="connsiteY21" fmla="*/ 123190 h 2047120"/>
              <a:gd name="connsiteX22" fmla="*/ 1396227 w 1701401"/>
              <a:gd name="connsiteY22" fmla="*/ 59800 h 2047120"/>
              <a:gd name="connsiteX23" fmla="*/ 1355044 w 1701401"/>
              <a:gd name="connsiteY23" fmla="*/ 57607 h 2047120"/>
              <a:gd name="connsiteX24" fmla="*/ 1298096 w 1701401"/>
              <a:gd name="connsiteY24" fmla="*/ 23794 h 2047120"/>
              <a:gd name="connsiteX25" fmla="*/ 1197881 w 1701401"/>
              <a:gd name="connsiteY25" fmla="*/ 9668 h 2047120"/>
              <a:gd name="connsiteX26" fmla="*/ 1075887 w 1701401"/>
              <a:gd name="connsiteY26" fmla="*/ 21752 h 2047120"/>
              <a:gd name="connsiteX27" fmla="*/ 911555 w 1701401"/>
              <a:gd name="connsiteY27" fmla="*/ 6160 h 2047120"/>
              <a:gd name="connsiteX28" fmla="*/ 787831 w 1701401"/>
              <a:gd name="connsiteY28" fmla="*/ 56241 h 2047120"/>
              <a:gd name="connsiteX29" fmla="*/ 659243 w 1701401"/>
              <a:gd name="connsiteY29" fmla="*/ 70529 h 2047120"/>
              <a:gd name="connsiteX30" fmla="*/ 505760 w 1701401"/>
              <a:gd name="connsiteY30" fmla="*/ 242814 h 2047120"/>
              <a:gd name="connsiteX31" fmla="*/ 432900 w 1701401"/>
              <a:gd name="connsiteY31" fmla="*/ 452364 h 2047120"/>
              <a:gd name="connsiteX32" fmla="*/ 435406 w 1701401"/>
              <a:gd name="connsiteY32" fmla="*/ 680129 h 2047120"/>
              <a:gd name="connsiteX33" fmla="*/ 502081 w 1701401"/>
              <a:gd name="connsiteY33" fmla="*/ 984929 h 2047120"/>
              <a:gd name="connsiteX34" fmla="*/ 502081 w 1701401"/>
              <a:gd name="connsiteY34" fmla="*/ 1084941 h 2047120"/>
              <a:gd name="connsiteX35" fmla="*/ 525893 w 1701401"/>
              <a:gd name="connsiteY35" fmla="*/ 1137329 h 2047120"/>
              <a:gd name="connsiteX36" fmla="*/ 511606 w 1701401"/>
              <a:gd name="connsiteY36" fmla="*/ 1218291 h 2047120"/>
              <a:gd name="connsiteX37" fmla="*/ 444931 w 1701401"/>
              <a:gd name="connsiteY37" fmla="*/ 1246866 h 2047120"/>
              <a:gd name="connsiteX38" fmla="*/ 249668 w 1701401"/>
              <a:gd name="connsiteY38" fmla="*/ 1489754 h 2047120"/>
              <a:gd name="connsiteX39" fmla="*/ 68693 w 1701401"/>
              <a:gd name="connsiteY39" fmla="*/ 1708829 h 2047120"/>
              <a:gd name="connsiteX40" fmla="*/ 2018 w 1701401"/>
              <a:gd name="connsiteY40" fmla="*/ 2042203 h 2047120"/>
              <a:gd name="connsiteX0" fmla="*/ 2018 w 1701401"/>
              <a:gd name="connsiteY0" fmla="*/ 2042203 h 2047120"/>
              <a:gd name="connsiteX1" fmla="*/ 1349805 w 1701401"/>
              <a:gd name="connsiteY1" fmla="*/ 2044586 h 2047120"/>
              <a:gd name="connsiteX2" fmla="*/ 1335443 w 1701401"/>
              <a:gd name="connsiteY2" fmla="*/ 1953971 h 2047120"/>
              <a:gd name="connsiteX3" fmla="*/ 1245081 w 1701401"/>
              <a:gd name="connsiteY3" fmla="*/ 1795808 h 2047120"/>
              <a:gd name="connsiteX4" fmla="*/ 1183017 w 1701401"/>
              <a:gd name="connsiteY4" fmla="*/ 1708829 h 2047120"/>
              <a:gd name="connsiteX5" fmla="*/ 1137222 w 1701401"/>
              <a:gd name="connsiteY5" fmla="*/ 1543244 h 2047120"/>
              <a:gd name="connsiteX6" fmla="*/ 1253929 w 1701401"/>
              <a:gd name="connsiteY6" fmla="*/ 1434959 h 2047120"/>
              <a:gd name="connsiteX7" fmla="*/ 1455107 w 1701401"/>
              <a:gd name="connsiteY7" fmla="*/ 1445738 h 2047120"/>
              <a:gd name="connsiteX8" fmla="*/ 1514663 w 1701401"/>
              <a:gd name="connsiteY8" fmla="*/ 1341388 h 2047120"/>
              <a:gd name="connsiteX9" fmla="*/ 1485461 w 1701401"/>
              <a:gd name="connsiteY9" fmla="*/ 1275967 h 2047120"/>
              <a:gd name="connsiteX10" fmla="*/ 1543187 w 1701401"/>
              <a:gd name="connsiteY10" fmla="*/ 1209343 h 2047120"/>
              <a:gd name="connsiteX11" fmla="*/ 1449819 w 1701401"/>
              <a:gd name="connsiteY11" fmla="*/ 1164651 h 2047120"/>
              <a:gd name="connsiteX12" fmla="*/ 1554593 w 1701401"/>
              <a:gd name="connsiteY12" fmla="*/ 1127753 h 2047120"/>
              <a:gd name="connsiteX13" fmla="*/ 1583168 w 1701401"/>
              <a:gd name="connsiteY13" fmla="*/ 1075416 h 2047120"/>
              <a:gd name="connsiteX14" fmla="*/ 1630793 w 1701401"/>
              <a:gd name="connsiteY14" fmla="*/ 1023029 h 2047120"/>
              <a:gd name="connsiteX15" fmla="*/ 1700977 w 1701401"/>
              <a:gd name="connsiteY15" fmla="*/ 984929 h 2047120"/>
              <a:gd name="connsiteX16" fmla="*/ 1595625 w 1701401"/>
              <a:gd name="connsiteY16" fmla="*/ 776006 h 2047120"/>
              <a:gd name="connsiteX17" fmla="*/ 1671825 w 1701401"/>
              <a:gd name="connsiteY17" fmla="*/ 659825 h 2047120"/>
              <a:gd name="connsiteX18" fmla="*/ 1618286 w 1701401"/>
              <a:gd name="connsiteY18" fmla="*/ 583149 h 2047120"/>
              <a:gd name="connsiteX19" fmla="*/ 1572966 w 1701401"/>
              <a:gd name="connsiteY19" fmla="*/ 355025 h 2047120"/>
              <a:gd name="connsiteX20" fmla="*/ 1583168 w 1701401"/>
              <a:gd name="connsiteY20" fmla="*/ 246741 h 2047120"/>
              <a:gd name="connsiteX21" fmla="*/ 1511428 w 1701401"/>
              <a:gd name="connsiteY21" fmla="*/ 123190 h 2047120"/>
              <a:gd name="connsiteX22" fmla="*/ 1396227 w 1701401"/>
              <a:gd name="connsiteY22" fmla="*/ 59800 h 2047120"/>
              <a:gd name="connsiteX23" fmla="*/ 1355044 w 1701401"/>
              <a:gd name="connsiteY23" fmla="*/ 57607 h 2047120"/>
              <a:gd name="connsiteX24" fmla="*/ 1298096 w 1701401"/>
              <a:gd name="connsiteY24" fmla="*/ 23794 h 2047120"/>
              <a:gd name="connsiteX25" fmla="*/ 1197881 w 1701401"/>
              <a:gd name="connsiteY25" fmla="*/ 9668 h 2047120"/>
              <a:gd name="connsiteX26" fmla="*/ 1075887 w 1701401"/>
              <a:gd name="connsiteY26" fmla="*/ 21752 h 2047120"/>
              <a:gd name="connsiteX27" fmla="*/ 911555 w 1701401"/>
              <a:gd name="connsiteY27" fmla="*/ 6160 h 2047120"/>
              <a:gd name="connsiteX28" fmla="*/ 787831 w 1701401"/>
              <a:gd name="connsiteY28" fmla="*/ 56241 h 2047120"/>
              <a:gd name="connsiteX29" fmla="*/ 659243 w 1701401"/>
              <a:gd name="connsiteY29" fmla="*/ 70529 h 2047120"/>
              <a:gd name="connsiteX30" fmla="*/ 505760 w 1701401"/>
              <a:gd name="connsiteY30" fmla="*/ 242814 h 2047120"/>
              <a:gd name="connsiteX31" fmla="*/ 432900 w 1701401"/>
              <a:gd name="connsiteY31" fmla="*/ 452364 h 2047120"/>
              <a:gd name="connsiteX32" fmla="*/ 435406 w 1701401"/>
              <a:gd name="connsiteY32" fmla="*/ 680129 h 2047120"/>
              <a:gd name="connsiteX33" fmla="*/ 502081 w 1701401"/>
              <a:gd name="connsiteY33" fmla="*/ 984929 h 2047120"/>
              <a:gd name="connsiteX34" fmla="*/ 502081 w 1701401"/>
              <a:gd name="connsiteY34" fmla="*/ 1084941 h 2047120"/>
              <a:gd name="connsiteX35" fmla="*/ 525893 w 1701401"/>
              <a:gd name="connsiteY35" fmla="*/ 1137329 h 2047120"/>
              <a:gd name="connsiteX36" fmla="*/ 511606 w 1701401"/>
              <a:gd name="connsiteY36" fmla="*/ 1218291 h 2047120"/>
              <a:gd name="connsiteX37" fmla="*/ 444931 w 1701401"/>
              <a:gd name="connsiteY37" fmla="*/ 1246866 h 2047120"/>
              <a:gd name="connsiteX38" fmla="*/ 249668 w 1701401"/>
              <a:gd name="connsiteY38" fmla="*/ 1489754 h 2047120"/>
              <a:gd name="connsiteX39" fmla="*/ 68693 w 1701401"/>
              <a:gd name="connsiteY39" fmla="*/ 1708829 h 2047120"/>
              <a:gd name="connsiteX40" fmla="*/ 2018 w 1701401"/>
              <a:gd name="connsiteY40" fmla="*/ 2042203 h 2047120"/>
              <a:gd name="connsiteX0" fmla="*/ 2018 w 1701401"/>
              <a:gd name="connsiteY0" fmla="*/ 2042103 h 2047020"/>
              <a:gd name="connsiteX1" fmla="*/ 1349805 w 1701401"/>
              <a:gd name="connsiteY1" fmla="*/ 2044486 h 2047020"/>
              <a:gd name="connsiteX2" fmla="*/ 1335443 w 1701401"/>
              <a:gd name="connsiteY2" fmla="*/ 1953871 h 2047020"/>
              <a:gd name="connsiteX3" fmla="*/ 1245081 w 1701401"/>
              <a:gd name="connsiteY3" fmla="*/ 1795708 h 2047020"/>
              <a:gd name="connsiteX4" fmla="*/ 1183017 w 1701401"/>
              <a:gd name="connsiteY4" fmla="*/ 1708729 h 2047020"/>
              <a:gd name="connsiteX5" fmla="*/ 1137222 w 1701401"/>
              <a:gd name="connsiteY5" fmla="*/ 1543144 h 2047020"/>
              <a:gd name="connsiteX6" fmla="*/ 1253929 w 1701401"/>
              <a:gd name="connsiteY6" fmla="*/ 1434859 h 2047020"/>
              <a:gd name="connsiteX7" fmla="*/ 1455107 w 1701401"/>
              <a:gd name="connsiteY7" fmla="*/ 1445638 h 2047020"/>
              <a:gd name="connsiteX8" fmla="*/ 1514663 w 1701401"/>
              <a:gd name="connsiteY8" fmla="*/ 1341288 h 2047020"/>
              <a:gd name="connsiteX9" fmla="*/ 1485461 w 1701401"/>
              <a:gd name="connsiteY9" fmla="*/ 1275867 h 2047020"/>
              <a:gd name="connsiteX10" fmla="*/ 1543187 w 1701401"/>
              <a:gd name="connsiteY10" fmla="*/ 1209243 h 2047020"/>
              <a:gd name="connsiteX11" fmla="*/ 1449819 w 1701401"/>
              <a:gd name="connsiteY11" fmla="*/ 1164551 h 2047020"/>
              <a:gd name="connsiteX12" fmla="*/ 1554593 w 1701401"/>
              <a:gd name="connsiteY12" fmla="*/ 1127653 h 2047020"/>
              <a:gd name="connsiteX13" fmla="*/ 1583168 w 1701401"/>
              <a:gd name="connsiteY13" fmla="*/ 1075316 h 2047020"/>
              <a:gd name="connsiteX14" fmla="*/ 1630793 w 1701401"/>
              <a:gd name="connsiteY14" fmla="*/ 1022929 h 2047020"/>
              <a:gd name="connsiteX15" fmla="*/ 1700977 w 1701401"/>
              <a:gd name="connsiteY15" fmla="*/ 984829 h 2047020"/>
              <a:gd name="connsiteX16" fmla="*/ 1595625 w 1701401"/>
              <a:gd name="connsiteY16" fmla="*/ 775906 h 2047020"/>
              <a:gd name="connsiteX17" fmla="*/ 1671825 w 1701401"/>
              <a:gd name="connsiteY17" fmla="*/ 659725 h 2047020"/>
              <a:gd name="connsiteX18" fmla="*/ 1618286 w 1701401"/>
              <a:gd name="connsiteY18" fmla="*/ 583049 h 2047020"/>
              <a:gd name="connsiteX19" fmla="*/ 1572966 w 1701401"/>
              <a:gd name="connsiteY19" fmla="*/ 354925 h 2047020"/>
              <a:gd name="connsiteX20" fmla="*/ 1583168 w 1701401"/>
              <a:gd name="connsiteY20" fmla="*/ 246641 h 2047020"/>
              <a:gd name="connsiteX21" fmla="*/ 1511428 w 1701401"/>
              <a:gd name="connsiteY21" fmla="*/ 123090 h 2047020"/>
              <a:gd name="connsiteX22" fmla="*/ 1396227 w 1701401"/>
              <a:gd name="connsiteY22" fmla="*/ 59700 h 2047020"/>
              <a:gd name="connsiteX23" fmla="*/ 1355044 w 1701401"/>
              <a:gd name="connsiteY23" fmla="*/ 57507 h 2047020"/>
              <a:gd name="connsiteX24" fmla="*/ 1298096 w 1701401"/>
              <a:gd name="connsiteY24" fmla="*/ 23694 h 2047020"/>
              <a:gd name="connsiteX25" fmla="*/ 1196102 w 1701401"/>
              <a:gd name="connsiteY25" fmla="*/ 4229 h 2047020"/>
              <a:gd name="connsiteX26" fmla="*/ 1075887 w 1701401"/>
              <a:gd name="connsiteY26" fmla="*/ 21652 h 2047020"/>
              <a:gd name="connsiteX27" fmla="*/ 911555 w 1701401"/>
              <a:gd name="connsiteY27" fmla="*/ 6060 h 2047020"/>
              <a:gd name="connsiteX28" fmla="*/ 787831 w 1701401"/>
              <a:gd name="connsiteY28" fmla="*/ 56141 h 2047020"/>
              <a:gd name="connsiteX29" fmla="*/ 659243 w 1701401"/>
              <a:gd name="connsiteY29" fmla="*/ 70429 h 2047020"/>
              <a:gd name="connsiteX30" fmla="*/ 505760 w 1701401"/>
              <a:gd name="connsiteY30" fmla="*/ 242714 h 2047020"/>
              <a:gd name="connsiteX31" fmla="*/ 432900 w 1701401"/>
              <a:gd name="connsiteY31" fmla="*/ 452264 h 2047020"/>
              <a:gd name="connsiteX32" fmla="*/ 435406 w 1701401"/>
              <a:gd name="connsiteY32" fmla="*/ 680029 h 2047020"/>
              <a:gd name="connsiteX33" fmla="*/ 502081 w 1701401"/>
              <a:gd name="connsiteY33" fmla="*/ 984829 h 2047020"/>
              <a:gd name="connsiteX34" fmla="*/ 502081 w 1701401"/>
              <a:gd name="connsiteY34" fmla="*/ 1084841 h 2047020"/>
              <a:gd name="connsiteX35" fmla="*/ 525893 w 1701401"/>
              <a:gd name="connsiteY35" fmla="*/ 1137229 h 2047020"/>
              <a:gd name="connsiteX36" fmla="*/ 511606 w 1701401"/>
              <a:gd name="connsiteY36" fmla="*/ 1218191 h 2047020"/>
              <a:gd name="connsiteX37" fmla="*/ 444931 w 1701401"/>
              <a:gd name="connsiteY37" fmla="*/ 1246766 h 2047020"/>
              <a:gd name="connsiteX38" fmla="*/ 249668 w 1701401"/>
              <a:gd name="connsiteY38" fmla="*/ 1489654 h 2047020"/>
              <a:gd name="connsiteX39" fmla="*/ 68693 w 1701401"/>
              <a:gd name="connsiteY39" fmla="*/ 1708729 h 2047020"/>
              <a:gd name="connsiteX40" fmla="*/ 2018 w 1701401"/>
              <a:gd name="connsiteY40" fmla="*/ 2042103 h 2047020"/>
              <a:gd name="connsiteX0" fmla="*/ 2018 w 1701401"/>
              <a:gd name="connsiteY0" fmla="*/ 2042103 h 2047020"/>
              <a:gd name="connsiteX1" fmla="*/ 1349805 w 1701401"/>
              <a:gd name="connsiteY1" fmla="*/ 2044486 h 2047020"/>
              <a:gd name="connsiteX2" fmla="*/ 1335443 w 1701401"/>
              <a:gd name="connsiteY2" fmla="*/ 1953871 h 2047020"/>
              <a:gd name="connsiteX3" fmla="*/ 1245081 w 1701401"/>
              <a:gd name="connsiteY3" fmla="*/ 1795708 h 2047020"/>
              <a:gd name="connsiteX4" fmla="*/ 1183017 w 1701401"/>
              <a:gd name="connsiteY4" fmla="*/ 1708729 h 2047020"/>
              <a:gd name="connsiteX5" fmla="*/ 1137222 w 1701401"/>
              <a:gd name="connsiteY5" fmla="*/ 1543144 h 2047020"/>
              <a:gd name="connsiteX6" fmla="*/ 1253929 w 1701401"/>
              <a:gd name="connsiteY6" fmla="*/ 1434859 h 2047020"/>
              <a:gd name="connsiteX7" fmla="*/ 1455107 w 1701401"/>
              <a:gd name="connsiteY7" fmla="*/ 1445638 h 2047020"/>
              <a:gd name="connsiteX8" fmla="*/ 1514663 w 1701401"/>
              <a:gd name="connsiteY8" fmla="*/ 1341288 h 2047020"/>
              <a:gd name="connsiteX9" fmla="*/ 1485461 w 1701401"/>
              <a:gd name="connsiteY9" fmla="*/ 1275867 h 2047020"/>
              <a:gd name="connsiteX10" fmla="*/ 1543187 w 1701401"/>
              <a:gd name="connsiteY10" fmla="*/ 1209243 h 2047020"/>
              <a:gd name="connsiteX11" fmla="*/ 1449819 w 1701401"/>
              <a:gd name="connsiteY11" fmla="*/ 1164551 h 2047020"/>
              <a:gd name="connsiteX12" fmla="*/ 1554593 w 1701401"/>
              <a:gd name="connsiteY12" fmla="*/ 1127653 h 2047020"/>
              <a:gd name="connsiteX13" fmla="*/ 1583168 w 1701401"/>
              <a:gd name="connsiteY13" fmla="*/ 1075316 h 2047020"/>
              <a:gd name="connsiteX14" fmla="*/ 1630793 w 1701401"/>
              <a:gd name="connsiteY14" fmla="*/ 1022929 h 2047020"/>
              <a:gd name="connsiteX15" fmla="*/ 1700977 w 1701401"/>
              <a:gd name="connsiteY15" fmla="*/ 984829 h 2047020"/>
              <a:gd name="connsiteX16" fmla="*/ 1595625 w 1701401"/>
              <a:gd name="connsiteY16" fmla="*/ 775906 h 2047020"/>
              <a:gd name="connsiteX17" fmla="*/ 1671825 w 1701401"/>
              <a:gd name="connsiteY17" fmla="*/ 659725 h 2047020"/>
              <a:gd name="connsiteX18" fmla="*/ 1618286 w 1701401"/>
              <a:gd name="connsiteY18" fmla="*/ 583049 h 2047020"/>
              <a:gd name="connsiteX19" fmla="*/ 1572966 w 1701401"/>
              <a:gd name="connsiteY19" fmla="*/ 354925 h 2047020"/>
              <a:gd name="connsiteX20" fmla="*/ 1583168 w 1701401"/>
              <a:gd name="connsiteY20" fmla="*/ 246641 h 2047020"/>
              <a:gd name="connsiteX21" fmla="*/ 1511428 w 1701401"/>
              <a:gd name="connsiteY21" fmla="*/ 123090 h 2047020"/>
              <a:gd name="connsiteX22" fmla="*/ 1396227 w 1701401"/>
              <a:gd name="connsiteY22" fmla="*/ 59700 h 2047020"/>
              <a:gd name="connsiteX23" fmla="*/ 1355044 w 1701401"/>
              <a:gd name="connsiteY23" fmla="*/ 57507 h 2047020"/>
              <a:gd name="connsiteX24" fmla="*/ 1298096 w 1701401"/>
              <a:gd name="connsiteY24" fmla="*/ 23694 h 2047020"/>
              <a:gd name="connsiteX25" fmla="*/ 1196102 w 1701401"/>
              <a:gd name="connsiteY25" fmla="*/ 4229 h 2047020"/>
              <a:gd name="connsiteX26" fmla="*/ 1075887 w 1701401"/>
              <a:gd name="connsiteY26" fmla="*/ 21652 h 2047020"/>
              <a:gd name="connsiteX27" fmla="*/ 911555 w 1701401"/>
              <a:gd name="connsiteY27" fmla="*/ 6060 h 2047020"/>
              <a:gd name="connsiteX28" fmla="*/ 787831 w 1701401"/>
              <a:gd name="connsiteY28" fmla="*/ 56141 h 2047020"/>
              <a:gd name="connsiteX29" fmla="*/ 659243 w 1701401"/>
              <a:gd name="connsiteY29" fmla="*/ 70429 h 2047020"/>
              <a:gd name="connsiteX30" fmla="*/ 505760 w 1701401"/>
              <a:gd name="connsiteY30" fmla="*/ 242714 h 2047020"/>
              <a:gd name="connsiteX31" fmla="*/ 432900 w 1701401"/>
              <a:gd name="connsiteY31" fmla="*/ 452264 h 2047020"/>
              <a:gd name="connsiteX32" fmla="*/ 435406 w 1701401"/>
              <a:gd name="connsiteY32" fmla="*/ 680029 h 2047020"/>
              <a:gd name="connsiteX33" fmla="*/ 502081 w 1701401"/>
              <a:gd name="connsiteY33" fmla="*/ 984829 h 2047020"/>
              <a:gd name="connsiteX34" fmla="*/ 502081 w 1701401"/>
              <a:gd name="connsiteY34" fmla="*/ 1084841 h 2047020"/>
              <a:gd name="connsiteX35" fmla="*/ 525893 w 1701401"/>
              <a:gd name="connsiteY35" fmla="*/ 1137229 h 2047020"/>
              <a:gd name="connsiteX36" fmla="*/ 511606 w 1701401"/>
              <a:gd name="connsiteY36" fmla="*/ 1218191 h 2047020"/>
              <a:gd name="connsiteX37" fmla="*/ 444931 w 1701401"/>
              <a:gd name="connsiteY37" fmla="*/ 1246766 h 2047020"/>
              <a:gd name="connsiteX38" fmla="*/ 249668 w 1701401"/>
              <a:gd name="connsiteY38" fmla="*/ 1489654 h 2047020"/>
              <a:gd name="connsiteX39" fmla="*/ 68693 w 1701401"/>
              <a:gd name="connsiteY39" fmla="*/ 1708729 h 2047020"/>
              <a:gd name="connsiteX40" fmla="*/ 2018 w 1701401"/>
              <a:gd name="connsiteY40" fmla="*/ 2042103 h 2047020"/>
              <a:gd name="connsiteX0" fmla="*/ 2018 w 1701401"/>
              <a:gd name="connsiteY0" fmla="*/ 2042103 h 2047020"/>
              <a:gd name="connsiteX1" fmla="*/ 1349805 w 1701401"/>
              <a:gd name="connsiteY1" fmla="*/ 2044486 h 2047020"/>
              <a:gd name="connsiteX2" fmla="*/ 1335443 w 1701401"/>
              <a:gd name="connsiteY2" fmla="*/ 1953871 h 2047020"/>
              <a:gd name="connsiteX3" fmla="*/ 1245081 w 1701401"/>
              <a:gd name="connsiteY3" fmla="*/ 1795708 h 2047020"/>
              <a:gd name="connsiteX4" fmla="*/ 1183017 w 1701401"/>
              <a:gd name="connsiteY4" fmla="*/ 1708729 h 2047020"/>
              <a:gd name="connsiteX5" fmla="*/ 1137222 w 1701401"/>
              <a:gd name="connsiteY5" fmla="*/ 1543144 h 2047020"/>
              <a:gd name="connsiteX6" fmla="*/ 1253929 w 1701401"/>
              <a:gd name="connsiteY6" fmla="*/ 1434859 h 2047020"/>
              <a:gd name="connsiteX7" fmla="*/ 1455107 w 1701401"/>
              <a:gd name="connsiteY7" fmla="*/ 1445638 h 2047020"/>
              <a:gd name="connsiteX8" fmla="*/ 1514663 w 1701401"/>
              <a:gd name="connsiteY8" fmla="*/ 1341288 h 2047020"/>
              <a:gd name="connsiteX9" fmla="*/ 1485461 w 1701401"/>
              <a:gd name="connsiteY9" fmla="*/ 1275867 h 2047020"/>
              <a:gd name="connsiteX10" fmla="*/ 1543187 w 1701401"/>
              <a:gd name="connsiteY10" fmla="*/ 1209243 h 2047020"/>
              <a:gd name="connsiteX11" fmla="*/ 1449819 w 1701401"/>
              <a:gd name="connsiteY11" fmla="*/ 1164551 h 2047020"/>
              <a:gd name="connsiteX12" fmla="*/ 1554593 w 1701401"/>
              <a:gd name="connsiteY12" fmla="*/ 1127653 h 2047020"/>
              <a:gd name="connsiteX13" fmla="*/ 1583168 w 1701401"/>
              <a:gd name="connsiteY13" fmla="*/ 1075316 h 2047020"/>
              <a:gd name="connsiteX14" fmla="*/ 1630793 w 1701401"/>
              <a:gd name="connsiteY14" fmla="*/ 1022929 h 2047020"/>
              <a:gd name="connsiteX15" fmla="*/ 1700977 w 1701401"/>
              <a:gd name="connsiteY15" fmla="*/ 984829 h 2047020"/>
              <a:gd name="connsiteX16" fmla="*/ 1595625 w 1701401"/>
              <a:gd name="connsiteY16" fmla="*/ 775906 h 2047020"/>
              <a:gd name="connsiteX17" fmla="*/ 1671825 w 1701401"/>
              <a:gd name="connsiteY17" fmla="*/ 659725 h 2047020"/>
              <a:gd name="connsiteX18" fmla="*/ 1618286 w 1701401"/>
              <a:gd name="connsiteY18" fmla="*/ 583049 h 2047020"/>
              <a:gd name="connsiteX19" fmla="*/ 1572966 w 1701401"/>
              <a:gd name="connsiteY19" fmla="*/ 354925 h 2047020"/>
              <a:gd name="connsiteX20" fmla="*/ 1583168 w 1701401"/>
              <a:gd name="connsiteY20" fmla="*/ 246641 h 2047020"/>
              <a:gd name="connsiteX21" fmla="*/ 1511428 w 1701401"/>
              <a:gd name="connsiteY21" fmla="*/ 123090 h 2047020"/>
              <a:gd name="connsiteX22" fmla="*/ 1396227 w 1701401"/>
              <a:gd name="connsiteY22" fmla="*/ 59700 h 2047020"/>
              <a:gd name="connsiteX23" fmla="*/ 1355044 w 1701401"/>
              <a:gd name="connsiteY23" fmla="*/ 57507 h 2047020"/>
              <a:gd name="connsiteX24" fmla="*/ 1319452 w 1701401"/>
              <a:gd name="connsiteY24" fmla="*/ 25474 h 2047020"/>
              <a:gd name="connsiteX25" fmla="*/ 1196102 w 1701401"/>
              <a:gd name="connsiteY25" fmla="*/ 4229 h 2047020"/>
              <a:gd name="connsiteX26" fmla="*/ 1075887 w 1701401"/>
              <a:gd name="connsiteY26" fmla="*/ 21652 h 2047020"/>
              <a:gd name="connsiteX27" fmla="*/ 911555 w 1701401"/>
              <a:gd name="connsiteY27" fmla="*/ 6060 h 2047020"/>
              <a:gd name="connsiteX28" fmla="*/ 787831 w 1701401"/>
              <a:gd name="connsiteY28" fmla="*/ 56141 h 2047020"/>
              <a:gd name="connsiteX29" fmla="*/ 659243 w 1701401"/>
              <a:gd name="connsiteY29" fmla="*/ 70429 h 2047020"/>
              <a:gd name="connsiteX30" fmla="*/ 505760 w 1701401"/>
              <a:gd name="connsiteY30" fmla="*/ 242714 h 2047020"/>
              <a:gd name="connsiteX31" fmla="*/ 432900 w 1701401"/>
              <a:gd name="connsiteY31" fmla="*/ 452264 h 2047020"/>
              <a:gd name="connsiteX32" fmla="*/ 435406 w 1701401"/>
              <a:gd name="connsiteY32" fmla="*/ 680029 h 2047020"/>
              <a:gd name="connsiteX33" fmla="*/ 502081 w 1701401"/>
              <a:gd name="connsiteY33" fmla="*/ 984829 h 2047020"/>
              <a:gd name="connsiteX34" fmla="*/ 502081 w 1701401"/>
              <a:gd name="connsiteY34" fmla="*/ 1084841 h 2047020"/>
              <a:gd name="connsiteX35" fmla="*/ 525893 w 1701401"/>
              <a:gd name="connsiteY35" fmla="*/ 1137229 h 2047020"/>
              <a:gd name="connsiteX36" fmla="*/ 511606 w 1701401"/>
              <a:gd name="connsiteY36" fmla="*/ 1218191 h 2047020"/>
              <a:gd name="connsiteX37" fmla="*/ 444931 w 1701401"/>
              <a:gd name="connsiteY37" fmla="*/ 1246766 h 2047020"/>
              <a:gd name="connsiteX38" fmla="*/ 249668 w 1701401"/>
              <a:gd name="connsiteY38" fmla="*/ 1489654 h 2047020"/>
              <a:gd name="connsiteX39" fmla="*/ 68693 w 1701401"/>
              <a:gd name="connsiteY39" fmla="*/ 1708729 h 2047020"/>
              <a:gd name="connsiteX40" fmla="*/ 2018 w 1701401"/>
              <a:gd name="connsiteY40" fmla="*/ 2042103 h 2047020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59243 w 1701401"/>
              <a:gd name="connsiteY29" fmla="*/ 66217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2900 w 1701401"/>
              <a:gd name="connsiteY31" fmla="*/ 448052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35406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22949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22949 w 1701401"/>
              <a:gd name="connsiteY32" fmla="*/ 675817 h 2042808"/>
              <a:gd name="connsiteX33" fmla="*/ 502081 w 1701401"/>
              <a:gd name="connsiteY33" fmla="*/ 980617 h 2042808"/>
              <a:gd name="connsiteX34" fmla="*/ 502081 w 1701401"/>
              <a:gd name="connsiteY34" fmla="*/ 1080629 h 2042808"/>
              <a:gd name="connsiteX35" fmla="*/ 525893 w 1701401"/>
              <a:gd name="connsiteY35" fmla="*/ 1133017 h 2042808"/>
              <a:gd name="connsiteX36" fmla="*/ 511606 w 1701401"/>
              <a:gd name="connsiteY36" fmla="*/ 1213979 h 2042808"/>
              <a:gd name="connsiteX37" fmla="*/ 444931 w 1701401"/>
              <a:gd name="connsiteY37" fmla="*/ 1242554 h 2042808"/>
              <a:gd name="connsiteX38" fmla="*/ 249668 w 1701401"/>
              <a:gd name="connsiteY38" fmla="*/ 1485442 h 2042808"/>
              <a:gd name="connsiteX39" fmla="*/ 68693 w 1701401"/>
              <a:gd name="connsiteY39" fmla="*/ 1704517 h 2042808"/>
              <a:gd name="connsiteX40" fmla="*/ 2018 w 1701401"/>
              <a:gd name="connsiteY40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29341 w 1701401"/>
              <a:gd name="connsiteY31" fmla="*/ 456950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02081 w 1701401"/>
              <a:gd name="connsiteY34" fmla="*/ 980617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02081 w 1701401"/>
              <a:gd name="connsiteY34" fmla="*/ 980617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02081 w 1701401"/>
              <a:gd name="connsiteY34" fmla="*/ 980617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18097 w 1701401"/>
              <a:gd name="connsiteY34" fmla="*/ 948584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518097 w 1701401"/>
              <a:gd name="connsiteY34" fmla="*/ 948584 h 2042808"/>
              <a:gd name="connsiteX35" fmla="*/ 502081 w 1701401"/>
              <a:gd name="connsiteY35" fmla="*/ 1080629 h 2042808"/>
              <a:gd name="connsiteX36" fmla="*/ 525893 w 1701401"/>
              <a:gd name="connsiteY36" fmla="*/ 1133017 h 2042808"/>
              <a:gd name="connsiteX37" fmla="*/ 511606 w 1701401"/>
              <a:gd name="connsiteY37" fmla="*/ 1213979 h 2042808"/>
              <a:gd name="connsiteX38" fmla="*/ 444931 w 1701401"/>
              <a:gd name="connsiteY38" fmla="*/ 1242554 h 2042808"/>
              <a:gd name="connsiteX39" fmla="*/ 249668 w 1701401"/>
              <a:gd name="connsiteY39" fmla="*/ 1485442 h 2042808"/>
              <a:gd name="connsiteX40" fmla="*/ 68693 w 1701401"/>
              <a:gd name="connsiteY40" fmla="*/ 1704517 h 2042808"/>
              <a:gd name="connsiteX41" fmla="*/ 2018 w 1701401"/>
              <a:gd name="connsiteY41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67014 w 1701401"/>
              <a:gd name="connsiteY34" fmla="*/ 827429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2948 w 1701401"/>
              <a:gd name="connsiteY32" fmla="*/ 52667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02081 w 1701401"/>
              <a:gd name="connsiteY36" fmla="*/ 1080629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25893 w 1701401"/>
              <a:gd name="connsiteY37" fmla="*/ 113301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11606 w 1701401"/>
              <a:gd name="connsiteY38" fmla="*/ 1213979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44931 w 1701401"/>
              <a:gd name="connsiteY39" fmla="*/ 1242554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53829 w 1701401"/>
              <a:gd name="connsiteY39" fmla="*/ 126924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53829 w 1701401"/>
              <a:gd name="connsiteY39" fmla="*/ 126924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46711 w 1701401"/>
              <a:gd name="connsiteY39" fmla="*/ 127102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18 w 1701401"/>
              <a:gd name="connsiteY0" fmla="*/ 2037891 h 2042808"/>
              <a:gd name="connsiteX1" fmla="*/ 1349805 w 1701401"/>
              <a:gd name="connsiteY1" fmla="*/ 2040274 h 2042808"/>
              <a:gd name="connsiteX2" fmla="*/ 1335443 w 1701401"/>
              <a:gd name="connsiteY2" fmla="*/ 1949659 h 2042808"/>
              <a:gd name="connsiteX3" fmla="*/ 1245081 w 1701401"/>
              <a:gd name="connsiteY3" fmla="*/ 1791496 h 2042808"/>
              <a:gd name="connsiteX4" fmla="*/ 1183017 w 1701401"/>
              <a:gd name="connsiteY4" fmla="*/ 1704517 h 2042808"/>
              <a:gd name="connsiteX5" fmla="*/ 1137222 w 1701401"/>
              <a:gd name="connsiteY5" fmla="*/ 1538932 h 2042808"/>
              <a:gd name="connsiteX6" fmla="*/ 1253929 w 1701401"/>
              <a:gd name="connsiteY6" fmla="*/ 1430647 h 2042808"/>
              <a:gd name="connsiteX7" fmla="*/ 1455107 w 1701401"/>
              <a:gd name="connsiteY7" fmla="*/ 1441426 h 2042808"/>
              <a:gd name="connsiteX8" fmla="*/ 1514663 w 1701401"/>
              <a:gd name="connsiteY8" fmla="*/ 1337076 h 2042808"/>
              <a:gd name="connsiteX9" fmla="*/ 1485461 w 1701401"/>
              <a:gd name="connsiteY9" fmla="*/ 1271655 h 2042808"/>
              <a:gd name="connsiteX10" fmla="*/ 1543187 w 1701401"/>
              <a:gd name="connsiteY10" fmla="*/ 1205031 h 2042808"/>
              <a:gd name="connsiteX11" fmla="*/ 1449819 w 1701401"/>
              <a:gd name="connsiteY11" fmla="*/ 1160339 h 2042808"/>
              <a:gd name="connsiteX12" fmla="*/ 1554593 w 1701401"/>
              <a:gd name="connsiteY12" fmla="*/ 1123441 h 2042808"/>
              <a:gd name="connsiteX13" fmla="*/ 1583168 w 1701401"/>
              <a:gd name="connsiteY13" fmla="*/ 1071104 h 2042808"/>
              <a:gd name="connsiteX14" fmla="*/ 1630793 w 1701401"/>
              <a:gd name="connsiteY14" fmla="*/ 1018717 h 2042808"/>
              <a:gd name="connsiteX15" fmla="*/ 1700977 w 1701401"/>
              <a:gd name="connsiteY15" fmla="*/ 980617 h 2042808"/>
              <a:gd name="connsiteX16" fmla="*/ 1595625 w 1701401"/>
              <a:gd name="connsiteY16" fmla="*/ 771694 h 2042808"/>
              <a:gd name="connsiteX17" fmla="*/ 1671825 w 1701401"/>
              <a:gd name="connsiteY17" fmla="*/ 655513 h 2042808"/>
              <a:gd name="connsiteX18" fmla="*/ 1618286 w 1701401"/>
              <a:gd name="connsiteY18" fmla="*/ 578837 h 2042808"/>
              <a:gd name="connsiteX19" fmla="*/ 1572966 w 1701401"/>
              <a:gd name="connsiteY19" fmla="*/ 350713 h 2042808"/>
              <a:gd name="connsiteX20" fmla="*/ 1583168 w 1701401"/>
              <a:gd name="connsiteY20" fmla="*/ 242429 h 2042808"/>
              <a:gd name="connsiteX21" fmla="*/ 1511428 w 1701401"/>
              <a:gd name="connsiteY21" fmla="*/ 118878 h 2042808"/>
              <a:gd name="connsiteX22" fmla="*/ 1396227 w 1701401"/>
              <a:gd name="connsiteY22" fmla="*/ 55488 h 2042808"/>
              <a:gd name="connsiteX23" fmla="*/ 1355044 w 1701401"/>
              <a:gd name="connsiteY23" fmla="*/ 53295 h 2042808"/>
              <a:gd name="connsiteX24" fmla="*/ 1319452 w 1701401"/>
              <a:gd name="connsiteY24" fmla="*/ 21262 h 2042808"/>
              <a:gd name="connsiteX25" fmla="*/ 1196102 w 1701401"/>
              <a:gd name="connsiteY25" fmla="*/ 17 h 2042808"/>
              <a:gd name="connsiteX26" fmla="*/ 1075887 w 1701401"/>
              <a:gd name="connsiteY26" fmla="*/ 17440 h 2042808"/>
              <a:gd name="connsiteX27" fmla="*/ 911555 w 1701401"/>
              <a:gd name="connsiteY27" fmla="*/ 1848 h 2042808"/>
              <a:gd name="connsiteX28" fmla="*/ 810966 w 1701401"/>
              <a:gd name="connsiteY28" fmla="*/ 41251 h 2042808"/>
              <a:gd name="connsiteX29" fmla="*/ 678819 w 1701401"/>
              <a:gd name="connsiteY29" fmla="*/ 62658 h 2042808"/>
              <a:gd name="connsiteX30" fmla="*/ 505760 w 1701401"/>
              <a:gd name="connsiteY30" fmla="*/ 238502 h 2042808"/>
              <a:gd name="connsiteX31" fmla="*/ 436459 w 1701401"/>
              <a:gd name="connsiteY31" fmla="*/ 451611 h 2042808"/>
              <a:gd name="connsiteX32" fmla="*/ 408287 w 1701401"/>
              <a:gd name="connsiteY32" fmla="*/ 572943 h 2042808"/>
              <a:gd name="connsiteX33" fmla="*/ 422949 w 1701401"/>
              <a:gd name="connsiteY33" fmla="*/ 675817 h 2042808"/>
              <a:gd name="connsiteX34" fmla="*/ 450997 w 1701401"/>
              <a:gd name="connsiteY34" fmla="*/ 802514 h 2042808"/>
              <a:gd name="connsiteX35" fmla="*/ 518097 w 1701401"/>
              <a:gd name="connsiteY35" fmla="*/ 948584 h 2042808"/>
              <a:gd name="connsiteX36" fmla="*/ 518097 w 1701401"/>
              <a:gd name="connsiteY36" fmla="*/ 1075290 h 2042808"/>
              <a:gd name="connsiteX37" fmla="*/ 545468 w 1701401"/>
              <a:gd name="connsiteY37" fmla="*/ 1134797 h 2042808"/>
              <a:gd name="connsiteX38" fmla="*/ 524063 w 1701401"/>
              <a:gd name="connsiteY38" fmla="*/ 1205081 h 2042808"/>
              <a:gd name="connsiteX39" fmla="*/ 446711 w 1701401"/>
              <a:gd name="connsiteY39" fmla="*/ 1271028 h 2042808"/>
              <a:gd name="connsiteX40" fmla="*/ 249668 w 1701401"/>
              <a:gd name="connsiteY40" fmla="*/ 1485442 h 2042808"/>
              <a:gd name="connsiteX41" fmla="*/ 68693 w 1701401"/>
              <a:gd name="connsiteY41" fmla="*/ 1704517 h 2042808"/>
              <a:gd name="connsiteX42" fmla="*/ 2018 w 1701401"/>
              <a:gd name="connsiteY42" fmla="*/ 2037891 h 2042808"/>
              <a:gd name="connsiteX0" fmla="*/ 2042 w 1701425"/>
              <a:gd name="connsiteY0" fmla="*/ 2037891 h 2042808"/>
              <a:gd name="connsiteX1" fmla="*/ 1349829 w 1701425"/>
              <a:gd name="connsiteY1" fmla="*/ 2040274 h 2042808"/>
              <a:gd name="connsiteX2" fmla="*/ 1335467 w 1701425"/>
              <a:gd name="connsiteY2" fmla="*/ 1949659 h 2042808"/>
              <a:gd name="connsiteX3" fmla="*/ 1245105 w 1701425"/>
              <a:gd name="connsiteY3" fmla="*/ 1791496 h 2042808"/>
              <a:gd name="connsiteX4" fmla="*/ 1183041 w 1701425"/>
              <a:gd name="connsiteY4" fmla="*/ 1704517 h 2042808"/>
              <a:gd name="connsiteX5" fmla="*/ 1137246 w 1701425"/>
              <a:gd name="connsiteY5" fmla="*/ 1538932 h 2042808"/>
              <a:gd name="connsiteX6" fmla="*/ 1253953 w 1701425"/>
              <a:gd name="connsiteY6" fmla="*/ 1430647 h 2042808"/>
              <a:gd name="connsiteX7" fmla="*/ 1455131 w 1701425"/>
              <a:gd name="connsiteY7" fmla="*/ 1441426 h 2042808"/>
              <a:gd name="connsiteX8" fmla="*/ 1514687 w 1701425"/>
              <a:gd name="connsiteY8" fmla="*/ 1337076 h 2042808"/>
              <a:gd name="connsiteX9" fmla="*/ 1485485 w 1701425"/>
              <a:gd name="connsiteY9" fmla="*/ 1271655 h 2042808"/>
              <a:gd name="connsiteX10" fmla="*/ 1543211 w 1701425"/>
              <a:gd name="connsiteY10" fmla="*/ 1205031 h 2042808"/>
              <a:gd name="connsiteX11" fmla="*/ 1449843 w 1701425"/>
              <a:gd name="connsiteY11" fmla="*/ 1160339 h 2042808"/>
              <a:gd name="connsiteX12" fmla="*/ 1554617 w 1701425"/>
              <a:gd name="connsiteY12" fmla="*/ 1123441 h 2042808"/>
              <a:gd name="connsiteX13" fmla="*/ 1583192 w 1701425"/>
              <a:gd name="connsiteY13" fmla="*/ 1071104 h 2042808"/>
              <a:gd name="connsiteX14" fmla="*/ 1630817 w 1701425"/>
              <a:gd name="connsiteY14" fmla="*/ 1018717 h 2042808"/>
              <a:gd name="connsiteX15" fmla="*/ 1701001 w 1701425"/>
              <a:gd name="connsiteY15" fmla="*/ 980617 h 2042808"/>
              <a:gd name="connsiteX16" fmla="*/ 1595649 w 1701425"/>
              <a:gd name="connsiteY16" fmla="*/ 771694 h 2042808"/>
              <a:gd name="connsiteX17" fmla="*/ 1671849 w 1701425"/>
              <a:gd name="connsiteY17" fmla="*/ 655513 h 2042808"/>
              <a:gd name="connsiteX18" fmla="*/ 1618310 w 1701425"/>
              <a:gd name="connsiteY18" fmla="*/ 578837 h 2042808"/>
              <a:gd name="connsiteX19" fmla="*/ 1572990 w 1701425"/>
              <a:gd name="connsiteY19" fmla="*/ 350713 h 2042808"/>
              <a:gd name="connsiteX20" fmla="*/ 1583192 w 1701425"/>
              <a:gd name="connsiteY20" fmla="*/ 242429 h 2042808"/>
              <a:gd name="connsiteX21" fmla="*/ 1511452 w 1701425"/>
              <a:gd name="connsiteY21" fmla="*/ 118878 h 2042808"/>
              <a:gd name="connsiteX22" fmla="*/ 1396251 w 1701425"/>
              <a:gd name="connsiteY22" fmla="*/ 55488 h 2042808"/>
              <a:gd name="connsiteX23" fmla="*/ 1355068 w 1701425"/>
              <a:gd name="connsiteY23" fmla="*/ 53295 h 2042808"/>
              <a:gd name="connsiteX24" fmla="*/ 1319476 w 1701425"/>
              <a:gd name="connsiteY24" fmla="*/ 21262 h 2042808"/>
              <a:gd name="connsiteX25" fmla="*/ 1196126 w 1701425"/>
              <a:gd name="connsiteY25" fmla="*/ 17 h 2042808"/>
              <a:gd name="connsiteX26" fmla="*/ 1075911 w 1701425"/>
              <a:gd name="connsiteY26" fmla="*/ 17440 h 2042808"/>
              <a:gd name="connsiteX27" fmla="*/ 911579 w 1701425"/>
              <a:gd name="connsiteY27" fmla="*/ 1848 h 2042808"/>
              <a:gd name="connsiteX28" fmla="*/ 810990 w 1701425"/>
              <a:gd name="connsiteY28" fmla="*/ 41251 h 2042808"/>
              <a:gd name="connsiteX29" fmla="*/ 678843 w 1701425"/>
              <a:gd name="connsiteY29" fmla="*/ 62658 h 2042808"/>
              <a:gd name="connsiteX30" fmla="*/ 505784 w 1701425"/>
              <a:gd name="connsiteY30" fmla="*/ 238502 h 2042808"/>
              <a:gd name="connsiteX31" fmla="*/ 436483 w 1701425"/>
              <a:gd name="connsiteY31" fmla="*/ 451611 h 2042808"/>
              <a:gd name="connsiteX32" fmla="*/ 408311 w 1701425"/>
              <a:gd name="connsiteY32" fmla="*/ 572943 h 2042808"/>
              <a:gd name="connsiteX33" fmla="*/ 422973 w 1701425"/>
              <a:gd name="connsiteY33" fmla="*/ 675817 h 2042808"/>
              <a:gd name="connsiteX34" fmla="*/ 451021 w 1701425"/>
              <a:gd name="connsiteY34" fmla="*/ 802514 h 2042808"/>
              <a:gd name="connsiteX35" fmla="*/ 518121 w 1701425"/>
              <a:gd name="connsiteY35" fmla="*/ 948584 h 2042808"/>
              <a:gd name="connsiteX36" fmla="*/ 518121 w 1701425"/>
              <a:gd name="connsiteY36" fmla="*/ 1075290 h 2042808"/>
              <a:gd name="connsiteX37" fmla="*/ 545492 w 1701425"/>
              <a:gd name="connsiteY37" fmla="*/ 1134797 h 2042808"/>
              <a:gd name="connsiteX38" fmla="*/ 524087 w 1701425"/>
              <a:gd name="connsiteY38" fmla="*/ 1205081 h 2042808"/>
              <a:gd name="connsiteX39" fmla="*/ 446735 w 1701425"/>
              <a:gd name="connsiteY39" fmla="*/ 1271028 h 2042808"/>
              <a:gd name="connsiteX40" fmla="*/ 253251 w 1701425"/>
              <a:gd name="connsiteY40" fmla="*/ 1492561 h 2042808"/>
              <a:gd name="connsiteX41" fmla="*/ 68717 w 1701425"/>
              <a:gd name="connsiteY41" fmla="*/ 1704517 h 2042808"/>
              <a:gd name="connsiteX42" fmla="*/ 2042 w 1701425"/>
              <a:gd name="connsiteY42" fmla="*/ 2037891 h 2042808"/>
              <a:gd name="connsiteX0" fmla="*/ 2042 w 1701425"/>
              <a:gd name="connsiteY0" fmla="*/ 2037891 h 2042808"/>
              <a:gd name="connsiteX1" fmla="*/ 1349829 w 1701425"/>
              <a:gd name="connsiteY1" fmla="*/ 2040274 h 2042808"/>
              <a:gd name="connsiteX2" fmla="*/ 1335467 w 1701425"/>
              <a:gd name="connsiteY2" fmla="*/ 1949659 h 2042808"/>
              <a:gd name="connsiteX3" fmla="*/ 1245105 w 1701425"/>
              <a:gd name="connsiteY3" fmla="*/ 1791496 h 2042808"/>
              <a:gd name="connsiteX4" fmla="*/ 1183041 w 1701425"/>
              <a:gd name="connsiteY4" fmla="*/ 1704517 h 2042808"/>
              <a:gd name="connsiteX5" fmla="*/ 1137246 w 1701425"/>
              <a:gd name="connsiteY5" fmla="*/ 1538932 h 2042808"/>
              <a:gd name="connsiteX6" fmla="*/ 1253953 w 1701425"/>
              <a:gd name="connsiteY6" fmla="*/ 1430647 h 2042808"/>
              <a:gd name="connsiteX7" fmla="*/ 1455131 w 1701425"/>
              <a:gd name="connsiteY7" fmla="*/ 1441426 h 2042808"/>
              <a:gd name="connsiteX8" fmla="*/ 1514687 w 1701425"/>
              <a:gd name="connsiteY8" fmla="*/ 1337076 h 2042808"/>
              <a:gd name="connsiteX9" fmla="*/ 1485485 w 1701425"/>
              <a:gd name="connsiteY9" fmla="*/ 1271655 h 2042808"/>
              <a:gd name="connsiteX10" fmla="*/ 1543211 w 1701425"/>
              <a:gd name="connsiteY10" fmla="*/ 1205031 h 2042808"/>
              <a:gd name="connsiteX11" fmla="*/ 1449843 w 1701425"/>
              <a:gd name="connsiteY11" fmla="*/ 1160339 h 2042808"/>
              <a:gd name="connsiteX12" fmla="*/ 1554617 w 1701425"/>
              <a:gd name="connsiteY12" fmla="*/ 1123441 h 2042808"/>
              <a:gd name="connsiteX13" fmla="*/ 1583192 w 1701425"/>
              <a:gd name="connsiteY13" fmla="*/ 1071104 h 2042808"/>
              <a:gd name="connsiteX14" fmla="*/ 1630817 w 1701425"/>
              <a:gd name="connsiteY14" fmla="*/ 1018717 h 2042808"/>
              <a:gd name="connsiteX15" fmla="*/ 1701001 w 1701425"/>
              <a:gd name="connsiteY15" fmla="*/ 980617 h 2042808"/>
              <a:gd name="connsiteX16" fmla="*/ 1595649 w 1701425"/>
              <a:gd name="connsiteY16" fmla="*/ 771694 h 2042808"/>
              <a:gd name="connsiteX17" fmla="*/ 1671849 w 1701425"/>
              <a:gd name="connsiteY17" fmla="*/ 655513 h 2042808"/>
              <a:gd name="connsiteX18" fmla="*/ 1618310 w 1701425"/>
              <a:gd name="connsiteY18" fmla="*/ 578837 h 2042808"/>
              <a:gd name="connsiteX19" fmla="*/ 1572990 w 1701425"/>
              <a:gd name="connsiteY19" fmla="*/ 350713 h 2042808"/>
              <a:gd name="connsiteX20" fmla="*/ 1583192 w 1701425"/>
              <a:gd name="connsiteY20" fmla="*/ 242429 h 2042808"/>
              <a:gd name="connsiteX21" fmla="*/ 1511452 w 1701425"/>
              <a:gd name="connsiteY21" fmla="*/ 118878 h 2042808"/>
              <a:gd name="connsiteX22" fmla="*/ 1396251 w 1701425"/>
              <a:gd name="connsiteY22" fmla="*/ 55488 h 2042808"/>
              <a:gd name="connsiteX23" fmla="*/ 1355068 w 1701425"/>
              <a:gd name="connsiteY23" fmla="*/ 53295 h 2042808"/>
              <a:gd name="connsiteX24" fmla="*/ 1319476 w 1701425"/>
              <a:gd name="connsiteY24" fmla="*/ 21262 h 2042808"/>
              <a:gd name="connsiteX25" fmla="*/ 1196126 w 1701425"/>
              <a:gd name="connsiteY25" fmla="*/ 17 h 2042808"/>
              <a:gd name="connsiteX26" fmla="*/ 1075911 w 1701425"/>
              <a:gd name="connsiteY26" fmla="*/ 17440 h 2042808"/>
              <a:gd name="connsiteX27" fmla="*/ 911579 w 1701425"/>
              <a:gd name="connsiteY27" fmla="*/ 1848 h 2042808"/>
              <a:gd name="connsiteX28" fmla="*/ 810990 w 1701425"/>
              <a:gd name="connsiteY28" fmla="*/ 41251 h 2042808"/>
              <a:gd name="connsiteX29" fmla="*/ 678843 w 1701425"/>
              <a:gd name="connsiteY29" fmla="*/ 62658 h 2042808"/>
              <a:gd name="connsiteX30" fmla="*/ 505784 w 1701425"/>
              <a:gd name="connsiteY30" fmla="*/ 238502 h 2042808"/>
              <a:gd name="connsiteX31" fmla="*/ 436483 w 1701425"/>
              <a:gd name="connsiteY31" fmla="*/ 451611 h 2042808"/>
              <a:gd name="connsiteX32" fmla="*/ 408311 w 1701425"/>
              <a:gd name="connsiteY32" fmla="*/ 572943 h 2042808"/>
              <a:gd name="connsiteX33" fmla="*/ 422973 w 1701425"/>
              <a:gd name="connsiteY33" fmla="*/ 675817 h 2042808"/>
              <a:gd name="connsiteX34" fmla="*/ 451021 w 1701425"/>
              <a:gd name="connsiteY34" fmla="*/ 802514 h 2042808"/>
              <a:gd name="connsiteX35" fmla="*/ 518121 w 1701425"/>
              <a:gd name="connsiteY35" fmla="*/ 948584 h 2042808"/>
              <a:gd name="connsiteX36" fmla="*/ 518121 w 1701425"/>
              <a:gd name="connsiteY36" fmla="*/ 1075290 h 2042808"/>
              <a:gd name="connsiteX37" fmla="*/ 545492 w 1701425"/>
              <a:gd name="connsiteY37" fmla="*/ 1134797 h 2042808"/>
              <a:gd name="connsiteX38" fmla="*/ 524087 w 1701425"/>
              <a:gd name="connsiteY38" fmla="*/ 1205081 h 2042808"/>
              <a:gd name="connsiteX39" fmla="*/ 446735 w 1701425"/>
              <a:gd name="connsiteY39" fmla="*/ 1271028 h 2042808"/>
              <a:gd name="connsiteX40" fmla="*/ 253251 w 1701425"/>
              <a:gd name="connsiteY40" fmla="*/ 1492561 h 2042808"/>
              <a:gd name="connsiteX41" fmla="*/ 68717 w 1701425"/>
              <a:gd name="connsiteY41" fmla="*/ 1704517 h 2042808"/>
              <a:gd name="connsiteX42" fmla="*/ 2042 w 1701425"/>
              <a:gd name="connsiteY42" fmla="*/ 2037891 h 2042808"/>
              <a:gd name="connsiteX0" fmla="*/ 2042 w 1701425"/>
              <a:gd name="connsiteY0" fmla="*/ 2037891 h 2042808"/>
              <a:gd name="connsiteX1" fmla="*/ 1349829 w 1701425"/>
              <a:gd name="connsiteY1" fmla="*/ 2040274 h 2042808"/>
              <a:gd name="connsiteX2" fmla="*/ 1335467 w 1701425"/>
              <a:gd name="connsiteY2" fmla="*/ 1949659 h 2042808"/>
              <a:gd name="connsiteX3" fmla="*/ 1245105 w 1701425"/>
              <a:gd name="connsiteY3" fmla="*/ 1791496 h 2042808"/>
              <a:gd name="connsiteX4" fmla="*/ 1183041 w 1701425"/>
              <a:gd name="connsiteY4" fmla="*/ 1704517 h 2042808"/>
              <a:gd name="connsiteX5" fmla="*/ 1137246 w 1701425"/>
              <a:gd name="connsiteY5" fmla="*/ 1538932 h 2042808"/>
              <a:gd name="connsiteX6" fmla="*/ 1253953 w 1701425"/>
              <a:gd name="connsiteY6" fmla="*/ 1430647 h 2042808"/>
              <a:gd name="connsiteX7" fmla="*/ 1455131 w 1701425"/>
              <a:gd name="connsiteY7" fmla="*/ 1441426 h 2042808"/>
              <a:gd name="connsiteX8" fmla="*/ 1514687 w 1701425"/>
              <a:gd name="connsiteY8" fmla="*/ 1337076 h 2042808"/>
              <a:gd name="connsiteX9" fmla="*/ 1485485 w 1701425"/>
              <a:gd name="connsiteY9" fmla="*/ 1271655 h 2042808"/>
              <a:gd name="connsiteX10" fmla="*/ 1543211 w 1701425"/>
              <a:gd name="connsiteY10" fmla="*/ 1205031 h 2042808"/>
              <a:gd name="connsiteX11" fmla="*/ 1449843 w 1701425"/>
              <a:gd name="connsiteY11" fmla="*/ 1160339 h 2042808"/>
              <a:gd name="connsiteX12" fmla="*/ 1554617 w 1701425"/>
              <a:gd name="connsiteY12" fmla="*/ 1123441 h 2042808"/>
              <a:gd name="connsiteX13" fmla="*/ 1583192 w 1701425"/>
              <a:gd name="connsiteY13" fmla="*/ 1071104 h 2042808"/>
              <a:gd name="connsiteX14" fmla="*/ 1630817 w 1701425"/>
              <a:gd name="connsiteY14" fmla="*/ 1018717 h 2042808"/>
              <a:gd name="connsiteX15" fmla="*/ 1701001 w 1701425"/>
              <a:gd name="connsiteY15" fmla="*/ 980617 h 2042808"/>
              <a:gd name="connsiteX16" fmla="*/ 1595649 w 1701425"/>
              <a:gd name="connsiteY16" fmla="*/ 771694 h 2042808"/>
              <a:gd name="connsiteX17" fmla="*/ 1671849 w 1701425"/>
              <a:gd name="connsiteY17" fmla="*/ 655513 h 2042808"/>
              <a:gd name="connsiteX18" fmla="*/ 1618310 w 1701425"/>
              <a:gd name="connsiteY18" fmla="*/ 578837 h 2042808"/>
              <a:gd name="connsiteX19" fmla="*/ 1572990 w 1701425"/>
              <a:gd name="connsiteY19" fmla="*/ 350713 h 2042808"/>
              <a:gd name="connsiteX20" fmla="*/ 1583192 w 1701425"/>
              <a:gd name="connsiteY20" fmla="*/ 242429 h 2042808"/>
              <a:gd name="connsiteX21" fmla="*/ 1511452 w 1701425"/>
              <a:gd name="connsiteY21" fmla="*/ 118878 h 2042808"/>
              <a:gd name="connsiteX22" fmla="*/ 1396251 w 1701425"/>
              <a:gd name="connsiteY22" fmla="*/ 55488 h 2042808"/>
              <a:gd name="connsiteX23" fmla="*/ 1355068 w 1701425"/>
              <a:gd name="connsiteY23" fmla="*/ 53295 h 2042808"/>
              <a:gd name="connsiteX24" fmla="*/ 1319476 w 1701425"/>
              <a:gd name="connsiteY24" fmla="*/ 21262 h 2042808"/>
              <a:gd name="connsiteX25" fmla="*/ 1196126 w 1701425"/>
              <a:gd name="connsiteY25" fmla="*/ 17 h 2042808"/>
              <a:gd name="connsiteX26" fmla="*/ 1075911 w 1701425"/>
              <a:gd name="connsiteY26" fmla="*/ 17440 h 2042808"/>
              <a:gd name="connsiteX27" fmla="*/ 911579 w 1701425"/>
              <a:gd name="connsiteY27" fmla="*/ 1848 h 2042808"/>
              <a:gd name="connsiteX28" fmla="*/ 810990 w 1701425"/>
              <a:gd name="connsiteY28" fmla="*/ 41251 h 2042808"/>
              <a:gd name="connsiteX29" fmla="*/ 678843 w 1701425"/>
              <a:gd name="connsiteY29" fmla="*/ 62658 h 2042808"/>
              <a:gd name="connsiteX30" fmla="*/ 505784 w 1701425"/>
              <a:gd name="connsiteY30" fmla="*/ 238502 h 2042808"/>
              <a:gd name="connsiteX31" fmla="*/ 436483 w 1701425"/>
              <a:gd name="connsiteY31" fmla="*/ 451611 h 2042808"/>
              <a:gd name="connsiteX32" fmla="*/ 408311 w 1701425"/>
              <a:gd name="connsiteY32" fmla="*/ 572943 h 2042808"/>
              <a:gd name="connsiteX33" fmla="*/ 422973 w 1701425"/>
              <a:gd name="connsiteY33" fmla="*/ 675817 h 2042808"/>
              <a:gd name="connsiteX34" fmla="*/ 451021 w 1701425"/>
              <a:gd name="connsiteY34" fmla="*/ 802514 h 2042808"/>
              <a:gd name="connsiteX35" fmla="*/ 518121 w 1701425"/>
              <a:gd name="connsiteY35" fmla="*/ 948584 h 2042808"/>
              <a:gd name="connsiteX36" fmla="*/ 518121 w 1701425"/>
              <a:gd name="connsiteY36" fmla="*/ 1075290 h 2042808"/>
              <a:gd name="connsiteX37" fmla="*/ 545492 w 1701425"/>
              <a:gd name="connsiteY37" fmla="*/ 1134797 h 2042808"/>
              <a:gd name="connsiteX38" fmla="*/ 524087 w 1701425"/>
              <a:gd name="connsiteY38" fmla="*/ 1205081 h 2042808"/>
              <a:gd name="connsiteX39" fmla="*/ 446735 w 1701425"/>
              <a:gd name="connsiteY39" fmla="*/ 1271028 h 2042808"/>
              <a:gd name="connsiteX40" fmla="*/ 253251 w 1701425"/>
              <a:gd name="connsiteY40" fmla="*/ 1492561 h 2042808"/>
              <a:gd name="connsiteX41" fmla="*/ 68717 w 1701425"/>
              <a:gd name="connsiteY41" fmla="*/ 1704517 h 2042808"/>
              <a:gd name="connsiteX42" fmla="*/ 2042 w 1701425"/>
              <a:gd name="connsiteY42" fmla="*/ 2037891 h 2042808"/>
              <a:gd name="connsiteX0" fmla="*/ 1616 w 1700999"/>
              <a:gd name="connsiteY0" fmla="*/ 2037891 h 2042808"/>
              <a:gd name="connsiteX1" fmla="*/ 1349403 w 1700999"/>
              <a:gd name="connsiteY1" fmla="*/ 2040274 h 2042808"/>
              <a:gd name="connsiteX2" fmla="*/ 1335041 w 1700999"/>
              <a:gd name="connsiteY2" fmla="*/ 1949659 h 2042808"/>
              <a:gd name="connsiteX3" fmla="*/ 1244679 w 1700999"/>
              <a:gd name="connsiteY3" fmla="*/ 1791496 h 2042808"/>
              <a:gd name="connsiteX4" fmla="*/ 1182615 w 1700999"/>
              <a:gd name="connsiteY4" fmla="*/ 1704517 h 2042808"/>
              <a:gd name="connsiteX5" fmla="*/ 1136820 w 1700999"/>
              <a:gd name="connsiteY5" fmla="*/ 1538932 h 2042808"/>
              <a:gd name="connsiteX6" fmla="*/ 1253527 w 1700999"/>
              <a:gd name="connsiteY6" fmla="*/ 1430647 h 2042808"/>
              <a:gd name="connsiteX7" fmla="*/ 1454705 w 1700999"/>
              <a:gd name="connsiteY7" fmla="*/ 1441426 h 2042808"/>
              <a:gd name="connsiteX8" fmla="*/ 1514261 w 1700999"/>
              <a:gd name="connsiteY8" fmla="*/ 1337076 h 2042808"/>
              <a:gd name="connsiteX9" fmla="*/ 1485059 w 1700999"/>
              <a:gd name="connsiteY9" fmla="*/ 1271655 h 2042808"/>
              <a:gd name="connsiteX10" fmla="*/ 1542785 w 1700999"/>
              <a:gd name="connsiteY10" fmla="*/ 1205031 h 2042808"/>
              <a:gd name="connsiteX11" fmla="*/ 1449417 w 1700999"/>
              <a:gd name="connsiteY11" fmla="*/ 1160339 h 2042808"/>
              <a:gd name="connsiteX12" fmla="*/ 1554191 w 1700999"/>
              <a:gd name="connsiteY12" fmla="*/ 1123441 h 2042808"/>
              <a:gd name="connsiteX13" fmla="*/ 1582766 w 1700999"/>
              <a:gd name="connsiteY13" fmla="*/ 1071104 h 2042808"/>
              <a:gd name="connsiteX14" fmla="*/ 1630391 w 1700999"/>
              <a:gd name="connsiteY14" fmla="*/ 1018717 h 2042808"/>
              <a:gd name="connsiteX15" fmla="*/ 1700575 w 1700999"/>
              <a:gd name="connsiteY15" fmla="*/ 980617 h 2042808"/>
              <a:gd name="connsiteX16" fmla="*/ 1595223 w 1700999"/>
              <a:gd name="connsiteY16" fmla="*/ 771694 h 2042808"/>
              <a:gd name="connsiteX17" fmla="*/ 1671423 w 1700999"/>
              <a:gd name="connsiteY17" fmla="*/ 655513 h 2042808"/>
              <a:gd name="connsiteX18" fmla="*/ 1617884 w 1700999"/>
              <a:gd name="connsiteY18" fmla="*/ 578837 h 2042808"/>
              <a:gd name="connsiteX19" fmla="*/ 1572564 w 1700999"/>
              <a:gd name="connsiteY19" fmla="*/ 350713 h 2042808"/>
              <a:gd name="connsiteX20" fmla="*/ 1582766 w 1700999"/>
              <a:gd name="connsiteY20" fmla="*/ 242429 h 2042808"/>
              <a:gd name="connsiteX21" fmla="*/ 1511026 w 1700999"/>
              <a:gd name="connsiteY21" fmla="*/ 118878 h 2042808"/>
              <a:gd name="connsiteX22" fmla="*/ 1395825 w 1700999"/>
              <a:gd name="connsiteY22" fmla="*/ 55488 h 2042808"/>
              <a:gd name="connsiteX23" fmla="*/ 1354642 w 1700999"/>
              <a:gd name="connsiteY23" fmla="*/ 53295 h 2042808"/>
              <a:gd name="connsiteX24" fmla="*/ 1319050 w 1700999"/>
              <a:gd name="connsiteY24" fmla="*/ 21262 h 2042808"/>
              <a:gd name="connsiteX25" fmla="*/ 1195700 w 1700999"/>
              <a:gd name="connsiteY25" fmla="*/ 17 h 2042808"/>
              <a:gd name="connsiteX26" fmla="*/ 1075485 w 1700999"/>
              <a:gd name="connsiteY26" fmla="*/ 17440 h 2042808"/>
              <a:gd name="connsiteX27" fmla="*/ 911153 w 1700999"/>
              <a:gd name="connsiteY27" fmla="*/ 1848 h 2042808"/>
              <a:gd name="connsiteX28" fmla="*/ 810564 w 1700999"/>
              <a:gd name="connsiteY28" fmla="*/ 41251 h 2042808"/>
              <a:gd name="connsiteX29" fmla="*/ 678417 w 1700999"/>
              <a:gd name="connsiteY29" fmla="*/ 62658 h 2042808"/>
              <a:gd name="connsiteX30" fmla="*/ 505358 w 1700999"/>
              <a:gd name="connsiteY30" fmla="*/ 238502 h 2042808"/>
              <a:gd name="connsiteX31" fmla="*/ 436057 w 1700999"/>
              <a:gd name="connsiteY31" fmla="*/ 451611 h 2042808"/>
              <a:gd name="connsiteX32" fmla="*/ 407885 w 1700999"/>
              <a:gd name="connsiteY32" fmla="*/ 572943 h 2042808"/>
              <a:gd name="connsiteX33" fmla="*/ 422547 w 1700999"/>
              <a:gd name="connsiteY33" fmla="*/ 675817 h 2042808"/>
              <a:gd name="connsiteX34" fmla="*/ 450595 w 1700999"/>
              <a:gd name="connsiteY34" fmla="*/ 802514 h 2042808"/>
              <a:gd name="connsiteX35" fmla="*/ 517695 w 1700999"/>
              <a:gd name="connsiteY35" fmla="*/ 948584 h 2042808"/>
              <a:gd name="connsiteX36" fmla="*/ 517695 w 1700999"/>
              <a:gd name="connsiteY36" fmla="*/ 1075290 h 2042808"/>
              <a:gd name="connsiteX37" fmla="*/ 545066 w 1700999"/>
              <a:gd name="connsiteY37" fmla="*/ 1134797 h 2042808"/>
              <a:gd name="connsiteX38" fmla="*/ 523661 w 1700999"/>
              <a:gd name="connsiteY38" fmla="*/ 1205081 h 2042808"/>
              <a:gd name="connsiteX39" fmla="*/ 446309 w 1700999"/>
              <a:gd name="connsiteY39" fmla="*/ 1271028 h 2042808"/>
              <a:gd name="connsiteX40" fmla="*/ 252825 w 1700999"/>
              <a:gd name="connsiteY40" fmla="*/ 1492561 h 2042808"/>
              <a:gd name="connsiteX41" fmla="*/ 80748 w 1700999"/>
              <a:gd name="connsiteY41" fmla="*/ 1702738 h 2042808"/>
              <a:gd name="connsiteX42" fmla="*/ 1616 w 1700999"/>
              <a:gd name="connsiteY42" fmla="*/ 2037891 h 2042808"/>
              <a:gd name="connsiteX0" fmla="*/ 840 w 1700223"/>
              <a:gd name="connsiteY0" fmla="*/ 2037891 h 2042808"/>
              <a:gd name="connsiteX1" fmla="*/ 1348627 w 1700223"/>
              <a:gd name="connsiteY1" fmla="*/ 2040274 h 2042808"/>
              <a:gd name="connsiteX2" fmla="*/ 1334265 w 1700223"/>
              <a:gd name="connsiteY2" fmla="*/ 1949659 h 2042808"/>
              <a:gd name="connsiteX3" fmla="*/ 1243903 w 1700223"/>
              <a:gd name="connsiteY3" fmla="*/ 1791496 h 2042808"/>
              <a:gd name="connsiteX4" fmla="*/ 1181839 w 1700223"/>
              <a:gd name="connsiteY4" fmla="*/ 1704517 h 2042808"/>
              <a:gd name="connsiteX5" fmla="*/ 1136044 w 1700223"/>
              <a:gd name="connsiteY5" fmla="*/ 1538932 h 2042808"/>
              <a:gd name="connsiteX6" fmla="*/ 1252751 w 1700223"/>
              <a:gd name="connsiteY6" fmla="*/ 1430647 h 2042808"/>
              <a:gd name="connsiteX7" fmla="*/ 1453929 w 1700223"/>
              <a:gd name="connsiteY7" fmla="*/ 1441426 h 2042808"/>
              <a:gd name="connsiteX8" fmla="*/ 1513485 w 1700223"/>
              <a:gd name="connsiteY8" fmla="*/ 1337076 h 2042808"/>
              <a:gd name="connsiteX9" fmla="*/ 1484283 w 1700223"/>
              <a:gd name="connsiteY9" fmla="*/ 1271655 h 2042808"/>
              <a:gd name="connsiteX10" fmla="*/ 1542009 w 1700223"/>
              <a:gd name="connsiteY10" fmla="*/ 1205031 h 2042808"/>
              <a:gd name="connsiteX11" fmla="*/ 1448641 w 1700223"/>
              <a:gd name="connsiteY11" fmla="*/ 1160339 h 2042808"/>
              <a:gd name="connsiteX12" fmla="*/ 1553415 w 1700223"/>
              <a:gd name="connsiteY12" fmla="*/ 1123441 h 2042808"/>
              <a:gd name="connsiteX13" fmla="*/ 1581990 w 1700223"/>
              <a:gd name="connsiteY13" fmla="*/ 1071104 h 2042808"/>
              <a:gd name="connsiteX14" fmla="*/ 1629615 w 1700223"/>
              <a:gd name="connsiteY14" fmla="*/ 1018717 h 2042808"/>
              <a:gd name="connsiteX15" fmla="*/ 1699799 w 1700223"/>
              <a:gd name="connsiteY15" fmla="*/ 980617 h 2042808"/>
              <a:gd name="connsiteX16" fmla="*/ 1594447 w 1700223"/>
              <a:gd name="connsiteY16" fmla="*/ 771694 h 2042808"/>
              <a:gd name="connsiteX17" fmla="*/ 1670647 w 1700223"/>
              <a:gd name="connsiteY17" fmla="*/ 655513 h 2042808"/>
              <a:gd name="connsiteX18" fmla="*/ 1617108 w 1700223"/>
              <a:gd name="connsiteY18" fmla="*/ 578837 h 2042808"/>
              <a:gd name="connsiteX19" fmla="*/ 1571788 w 1700223"/>
              <a:gd name="connsiteY19" fmla="*/ 350713 h 2042808"/>
              <a:gd name="connsiteX20" fmla="*/ 1581990 w 1700223"/>
              <a:gd name="connsiteY20" fmla="*/ 242429 h 2042808"/>
              <a:gd name="connsiteX21" fmla="*/ 1510250 w 1700223"/>
              <a:gd name="connsiteY21" fmla="*/ 118878 h 2042808"/>
              <a:gd name="connsiteX22" fmla="*/ 1395049 w 1700223"/>
              <a:gd name="connsiteY22" fmla="*/ 55488 h 2042808"/>
              <a:gd name="connsiteX23" fmla="*/ 1353866 w 1700223"/>
              <a:gd name="connsiteY23" fmla="*/ 53295 h 2042808"/>
              <a:gd name="connsiteX24" fmla="*/ 1318274 w 1700223"/>
              <a:gd name="connsiteY24" fmla="*/ 21262 h 2042808"/>
              <a:gd name="connsiteX25" fmla="*/ 1194924 w 1700223"/>
              <a:gd name="connsiteY25" fmla="*/ 17 h 2042808"/>
              <a:gd name="connsiteX26" fmla="*/ 1074709 w 1700223"/>
              <a:gd name="connsiteY26" fmla="*/ 17440 h 2042808"/>
              <a:gd name="connsiteX27" fmla="*/ 910377 w 1700223"/>
              <a:gd name="connsiteY27" fmla="*/ 1848 h 2042808"/>
              <a:gd name="connsiteX28" fmla="*/ 809788 w 1700223"/>
              <a:gd name="connsiteY28" fmla="*/ 41251 h 2042808"/>
              <a:gd name="connsiteX29" fmla="*/ 677641 w 1700223"/>
              <a:gd name="connsiteY29" fmla="*/ 62658 h 2042808"/>
              <a:gd name="connsiteX30" fmla="*/ 504582 w 1700223"/>
              <a:gd name="connsiteY30" fmla="*/ 238502 h 2042808"/>
              <a:gd name="connsiteX31" fmla="*/ 435281 w 1700223"/>
              <a:gd name="connsiteY31" fmla="*/ 451611 h 2042808"/>
              <a:gd name="connsiteX32" fmla="*/ 407109 w 1700223"/>
              <a:gd name="connsiteY32" fmla="*/ 572943 h 2042808"/>
              <a:gd name="connsiteX33" fmla="*/ 421771 w 1700223"/>
              <a:gd name="connsiteY33" fmla="*/ 675817 h 2042808"/>
              <a:gd name="connsiteX34" fmla="*/ 449819 w 1700223"/>
              <a:gd name="connsiteY34" fmla="*/ 802514 h 2042808"/>
              <a:gd name="connsiteX35" fmla="*/ 516919 w 1700223"/>
              <a:gd name="connsiteY35" fmla="*/ 948584 h 2042808"/>
              <a:gd name="connsiteX36" fmla="*/ 516919 w 1700223"/>
              <a:gd name="connsiteY36" fmla="*/ 1075290 h 2042808"/>
              <a:gd name="connsiteX37" fmla="*/ 544290 w 1700223"/>
              <a:gd name="connsiteY37" fmla="*/ 1134797 h 2042808"/>
              <a:gd name="connsiteX38" fmla="*/ 522885 w 1700223"/>
              <a:gd name="connsiteY38" fmla="*/ 1205081 h 2042808"/>
              <a:gd name="connsiteX39" fmla="*/ 445533 w 1700223"/>
              <a:gd name="connsiteY39" fmla="*/ 1271028 h 2042808"/>
              <a:gd name="connsiteX40" fmla="*/ 252049 w 1700223"/>
              <a:gd name="connsiteY40" fmla="*/ 1492561 h 2042808"/>
              <a:gd name="connsiteX41" fmla="*/ 79972 w 1700223"/>
              <a:gd name="connsiteY41" fmla="*/ 1702738 h 2042808"/>
              <a:gd name="connsiteX42" fmla="*/ 840 w 1700223"/>
              <a:gd name="connsiteY42" fmla="*/ 2037891 h 204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00223" h="2042808">
                <a:moveTo>
                  <a:pt x="840" y="2037891"/>
                </a:moveTo>
                <a:cubicBezTo>
                  <a:pt x="269127" y="2041065"/>
                  <a:pt x="1130155" y="2045780"/>
                  <a:pt x="1348627" y="2040274"/>
                </a:cubicBezTo>
                <a:cubicBezTo>
                  <a:pt x="1348652" y="1994736"/>
                  <a:pt x="1332143" y="1978665"/>
                  <a:pt x="1334265" y="1949659"/>
                </a:cubicBezTo>
                <a:cubicBezTo>
                  <a:pt x="1336387" y="1920653"/>
                  <a:pt x="1269307" y="1832353"/>
                  <a:pt x="1243903" y="1791496"/>
                </a:cubicBezTo>
                <a:cubicBezTo>
                  <a:pt x="1218499" y="1750639"/>
                  <a:pt x="1199816" y="1746611"/>
                  <a:pt x="1181839" y="1704517"/>
                </a:cubicBezTo>
                <a:cubicBezTo>
                  <a:pt x="1163863" y="1662423"/>
                  <a:pt x="1150623" y="1610678"/>
                  <a:pt x="1136044" y="1538932"/>
                </a:cubicBezTo>
                <a:cubicBezTo>
                  <a:pt x="1190871" y="1470745"/>
                  <a:pt x="1199770" y="1446898"/>
                  <a:pt x="1252751" y="1430647"/>
                </a:cubicBezTo>
                <a:cubicBezTo>
                  <a:pt x="1305732" y="1414396"/>
                  <a:pt x="1410473" y="1457021"/>
                  <a:pt x="1453929" y="1441426"/>
                </a:cubicBezTo>
                <a:cubicBezTo>
                  <a:pt x="1497385" y="1425831"/>
                  <a:pt x="1508426" y="1365371"/>
                  <a:pt x="1513485" y="1337076"/>
                </a:cubicBezTo>
                <a:cubicBezTo>
                  <a:pt x="1518544" y="1308781"/>
                  <a:pt x="1479529" y="1293662"/>
                  <a:pt x="1484283" y="1271655"/>
                </a:cubicBezTo>
                <a:cubicBezTo>
                  <a:pt x="1489037" y="1249648"/>
                  <a:pt x="1558627" y="1260956"/>
                  <a:pt x="1542009" y="1205031"/>
                </a:cubicBezTo>
                <a:cubicBezTo>
                  <a:pt x="1525391" y="1149106"/>
                  <a:pt x="1459197" y="1189953"/>
                  <a:pt x="1448641" y="1160339"/>
                </a:cubicBezTo>
                <a:cubicBezTo>
                  <a:pt x="1438085" y="1130725"/>
                  <a:pt x="1531190" y="1138313"/>
                  <a:pt x="1553415" y="1123441"/>
                </a:cubicBezTo>
                <a:cubicBezTo>
                  <a:pt x="1575640" y="1108569"/>
                  <a:pt x="1592425" y="1099236"/>
                  <a:pt x="1581990" y="1071104"/>
                </a:cubicBezTo>
                <a:cubicBezTo>
                  <a:pt x="1571555" y="1042972"/>
                  <a:pt x="1609980" y="1033798"/>
                  <a:pt x="1629615" y="1018717"/>
                </a:cubicBezTo>
                <a:cubicBezTo>
                  <a:pt x="1649250" y="1003636"/>
                  <a:pt x="1705660" y="1021788"/>
                  <a:pt x="1699799" y="980617"/>
                </a:cubicBezTo>
                <a:cubicBezTo>
                  <a:pt x="1693938" y="939447"/>
                  <a:pt x="1599306" y="825878"/>
                  <a:pt x="1594447" y="771694"/>
                </a:cubicBezTo>
                <a:cubicBezTo>
                  <a:pt x="1589588" y="717510"/>
                  <a:pt x="1666870" y="687656"/>
                  <a:pt x="1670647" y="655513"/>
                </a:cubicBezTo>
                <a:cubicBezTo>
                  <a:pt x="1674424" y="623370"/>
                  <a:pt x="1633585" y="629637"/>
                  <a:pt x="1617108" y="578837"/>
                </a:cubicBezTo>
                <a:cubicBezTo>
                  <a:pt x="1600632" y="528037"/>
                  <a:pt x="1598996" y="406781"/>
                  <a:pt x="1571788" y="350713"/>
                </a:cubicBezTo>
                <a:cubicBezTo>
                  <a:pt x="1544580" y="294645"/>
                  <a:pt x="1592246" y="281068"/>
                  <a:pt x="1581990" y="242429"/>
                </a:cubicBezTo>
                <a:cubicBezTo>
                  <a:pt x="1571734" y="203790"/>
                  <a:pt x="1541407" y="150035"/>
                  <a:pt x="1510250" y="118878"/>
                </a:cubicBezTo>
                <a:cubicBezTo>
                  <a:pt x="1479093" y="87721"/>
                  <a:pt x="1421113" y="66419"/>
                  <a:pt x="1395049" y="55488"/>
                </a:cubicBezTo>
                <a:cubicBezTo>
                  <a:pt x="1368985" y="44557"/>
                  <a:pt x="1370814" y="57220"/>
                  <a:pt x="1353866" y="53295"/>
                </a:cubicBezTo>
                <a:cubicBezTo>
                  <a:pt x="1336918" y="49370"/>
                  <a:pt x="1350103" y="39040"/>
                  <a:pt x="1318274" y="21262"/>
                </a:cubicBezTo>
                <a:cubicBezTo>
                  <a:pt x="1286445" y="3484"/>
                  <a:pt x="1235518" y="654"/>
                  <a:pt x="1194924" y="17"/>
                </a:cubicBezTo>
                <a:cubicBezTo>
                  <a:pt x="1154330" y="-620"/>
                  <a:pt x="1122133" y="17135"/>
                  <a:pt x="1074709" y="17440"/>
                </a:cubicBezTo>
                <a:cubicBezTo>
                  <a:pt x="1027285" y="17745"/>
                  <a:pt x="954531" y="-2121"/>
                  <a:pt x="910377" y="1848"/>
                </a:cubicBezTo>
                <a:cubicBezTo>
                  <a:pt x="866223" y="5817"/>
                  <a:pt x="848577" y="31116"/>
                  <a:pt x="809788" y="41251"/>
                </a:cubicBezTo>
                <a:cubicBezTo>
                  <a:pt x="770999" y="51386"/>
                  <a:pt x="728509" y="29783"/>
                  <a:pt x="677641" y="62658"/>
                </a:cubicBezTo>
                <a:cubicBezTo>
                  <a:pt x="626773" y="95533"/>
                  <a:pt x="544975" y="173677"/>
                  <a:pt x="504582" y="238502"/>
                </a:cubicBezTo>
                <a:cubicBezTo>
                  <a:pt x="464189" y="303328"/>
                  <a:pt x="451526" y="395871"/>
                  <a:pt x="435281" y="451611"/>
                </a:cubicBezTo>
                <a:cubicBezTo>
                  <a:pt x="419036" y="507351"/>
                  <a:pt x="392157" y="504432"/>
                  <a:pt x="407109" y="572943"/>
                </a:cubicBezTo>
                <a:cubicBezTo>
                  <a:pt x="422061" y="641454"/>
                  <a:pt x="414653" y="637555"/>
                  <a:pt x="421771" y="675817"/>
                </a:cubicBezTo>
                <a:cubicBezTo>
                  <a:pt x="428889" y="714079"/>
                  <a:pt x="442859" y="733918"/>
                  <a:pt x="449819" y="802514"/>
                </a:cubicBezTo>
                <a:cubicBezTo>
                  <a:pt x="465677" y="847975"/>
                  <a:pt x="505736" y="903122"/>
                  <a:pt x="516919" y="948584"/>
                </a:cubicBezTo>
                <a:cubicBezTo>
                  <a:pt x="528102" y="994046"/>
                  <a:pt x="512357" y="1044255"/>
                  <a:pt x="516919" y="1075290"/>
                </a:cubicBezTo>
                <a:cubicBezTo>
                  <a:pt x="521481" y="1106325"/>
                  <a:pt x="543296" y="1113165"/>
                  <a:pt x="544290" y="1134797"/>
                </a:cubicBezTo>
                <a:cubicBezTo>
                  <a:pt x="545284" y="1156429"/>
                  <a:pt x="539344" y="1182376"/>
                  <a:pt x="522885" y="1205081"/>
                </a:cubicBezTo>
                <a:cubicBezTo>
                  <a:pt x="506426" y="1227786"/>
                  <a:pt x="488892" y="1180404"/>
                  <a:pt x="445533" y="1271028"/>
                </a:cubicBezTo>
                <a:cubicBezTo>
                  <a:pt x="402174" y="1361652"/>
                  <a:pt x="314755" y="1415567"/>
                  <a:pt x="252049" y="1492561"/>
                </a:cubicBezTo>
                <a:cubicBezTo>
                  <a:pt x="189343" y="1569555"/>
                  <a:pt x="121840" y="1611850"/>
                  <a:pt x="79972" y="1702738"/>
                </a:cubicBezTo>
                <a:cubicBezTo>
                  <a:pt x="38104" y="1793626"/>
                  <a:pt x="-6713" y="1849606"/>
                  <a:pt x="840" y="20378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319185" y="1719955"/>
            <a:ext cx="405195" cy="608074"/>
            <a:chOff x="2553933" y="2072640"/>
            <a:chExt cx="514351" cy="674370"/>
          </a:xfrm>
          <a:solidFill>
            <a:schemeClr val="tx1"/>
          </a:solidFill>
        </p:grpSpPr>
        <p:sp>
          <p:nvSpPr>
            <p:cNvPr id="7" name="新月形 6"/>
            <p:cNvSpPr/>
            <p:nvPr/>
          </p:nvSpPr>
          <p:spPr>
            <a:xfrm flipH="1">
              <a:off x="2790602" y="2072640"/>
              <a:ext cx="277682" cy="674370"/>
            </a:xfrm>
            <a:prstGeom prst="moon">
              <a:avLst>
                <a:gd name="adj" fmla="val 38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新月形 7"/>
            <p:cNvSpPr/>
            <p:nvPr/>
          </p:nvSpPr>
          <p:spPr>
            <a:xfrm flipH="1">
              <a:off x="2664200" y="2164374"/>
              <a:ext cx="202137" cy="490902"/>
            </a:xfrm>
            <a:prstGeom prst="moon">
              <a:avLst>
                <a:gd name="adj" fmla="val 298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新月形 8"/>
            <p:cNvSpPr/>
            <p:nvPr/>
          </p:nvSpPr>
          <p:spPr>
            <a:xfrm flipH="1">
              <a:off x="2553933" y="2231316"/>
              <a:ext cx="147008" cy="357019"/>
            </a:xfrm>
            <a:prstGeom prst="moon">
              <a:avLst>
                <a:gd name="adj" fmla="val 337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55558" y="2472393"/>
            <a:ext cx="1196620" cy="1674336"/>
            <a:chOff x="2155558" y="2472393"/>
            <a:chExt cx="1196620" cy="1674336"/>
          </a:xfrm>
        </p:grpSpPr>
        <p:sp>
          <p:nvSpPr>
            <p:cNvPr id="11" name="矩形 10"/>
            <p:cNvSpPr/>
            <p:nvPr/>
          </p:nvSpPr>
          <p:spPr>
            <a:xfrm>
              <a:off x="2155558" y="2472393"/>
              <a:ext cx="1196620" cy="16743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真实语音</a:t>
              </a:r>
              <a:endPara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>
              <a:off x="2525574" y="2567683"/>
              <a:ext cx="456586" cy="731317"/>
            </a:xfrm>
            <a:custGeom>
              <a:avLst/>
              <a:gdLst>
                <a:gd name="connsiteX0" fmla="*/ 1661162 w 1783082"/>
                <a:gd name="connsiteY0" fmla="*/ 1783080 h 2855975"/>
                <a:gd name="connsiteX1" fmla="*/ 1539242 w 1783082"/>
                <a:gd name="connsiteY1" fmla="*/ 1661160 h 2855975"/>
                <a:gd name="connsiteX2" fmla="*/ 1539589 w 1783082"/>
                <a:gd name="connsiteY2" fmla="*/ 1659441 h 2855975"/>
                <a:gd name="connsiteX3" fmla="*/ 1535432 w 1783082"/>
                <a:gd name="connsiteY3" fmla="*/ 1659293 h 2855975"/>
                <a:gd name="connsiteX4" fmla="*/ 1224244 w 1783082"/>
                <a:gd name="connsiteY4" fmla="*/ 1084683 h 2855975"/>
                <a:gd name="connsiteX5" fmla="*/ 570818 w 1783082"/>
                <a:gd name="connsiteY5" fmla="*/ 1077633 h 2855975"/>
                <a:gd name="connsiteX6" fmla="*/ 247304 w 1783082"/>
                <a:gd name="connsiteY6" fmla="*/ 1645395 h 2855975"/>
                <a:gd name="connsiteX7" fmla="*/ 245129 w 1783082"/>
                <a:gd name="connsiteY7" fmla="*/ 1645425 h 2855975"/>
                <a:gd name="connsiteX8" fmla="*/ 248306 w 1783082"/>
                <a:gd name="connsiteY8" fmla="*/ 1661160 h 2855975"/>
                <a:gd name="connsiteX9" fmla="*/ 126386 w 1783082"/>
                <a:gd name="connsiteY9" fmla="*/ 1783080 h 2855975"/>
                <a:gd name="connsiteX10" fmla="*/ 4466 w 1783082"/>
                <a:gd name="connsiteY10" fmla="*/ 1661160 h 2855975"/>
                <a:gd name="connsiteX11" fmla="*/ 6974 w 1783082"/>
                <a:gd name="connsiteY11" fmla="*/ 1648738 h 2855975"/>
                <a:gd name="connsiteX12" fmla="*/ 86 w 1783082"/>
                <a:gd name="connsiteY12" fmla="*/ 1648834 h 2855975"/>
                <a:gd name="connsiteX13" fmla="*/ 447745 w 1783082"/>
                <a:gd name="connsiteY13" fmla="*/ 863200 h 2855975"/>
                <a:gd name="connsiteX14" fmla="*/ 784124 w 1783082"/>
                <a:gd name="connsiteY14" fmla="*/ 751379 h 2855975"/>
                <a:gd name="connsiteX15" fmla="*/ 800101 w 1783082"/>
                <a:gd name="connsiteY15" fmla="*/ 750501 h 2855975"/>
                <a:gd name="connsiteX16" fmla="*/ 800101 w 1783082"/>
                <a:gd name="connsiteY16" fmla="*/ 251460 h 2855975"/>
                <a:gd name="connsiteX17" fmla="*/ 286406 w 1783082"/>
                <a:gd name="connsiteY17" fmla="*/ 251460 h 2855975"/>
                <a:gd name="connsiteX18" fmla="*/ 160676 w 1783082"/>
                <a:gd name="connsiteY18" fmla="*/ 125730 h 2855975"/>
                <a:gd name="connsiteX19" fmla="*/ 286406 w 1783082"/>
                <a:gd name="connsiteY19" fmla="*/ 0 h 2855975"/>
                <a:gd name="connsiteX20" fmla="*/ 1496676 w 1783082"/>
                <a:gd name="connsiteY20" fmla="*/ 0 h 2855975"/>
                <a:gd name="connsiteX21" fmla="*/ 1622406 w 1783082"/>
                <a:gd name="connsiteY21" fmla="*/ 125730 h 2855975"/>
                <a:gd name="connsiteX22" fmla="*/ 1496676 w 1783082"/>
                <a:gd name="connsiteY22" fmla="*/ 251460 h 2855975"/>
                <a:gd name="connsiteX23" fmla="*/ 982981 w 1783082"/>
                <a:gd name="connsiteY23" fmla="*/ 251460 h 2855975"/>
                <a:gd name="connsiteX24" fmla="*/ 982981 w 1783082"/>
                <a:gd name="connsiteY24" fmla="*/ 751217 h 2855975"/>
                <a:gd name="connsiteX25" fmla="*/ 1018027 w 1783082"/>
                <a:gd name="connsiteY25" fmla="*/ 753903 h 2855975"/>
                <a:gd name="connsiteX26" fmla="*/ 1351915 w 1783082"/>
                <a:gd name="connsiteY26" fmla="*/ 872955 h 2855975"/>
                <a:gd name="connsiteX27" fmla="*/ 1778686 w 1783082"/>
                <a:gd name="connsiteY27" fmla="*/ 1547860 h 2855975"/>
                <a:gd name="connsiteX28" fmla="*/ 1782151 w 1783082"/>
                <a:gd name="connsiteY28" fmla="*/ 1656548 h 2855975"/>
                <a:gd name="connsiteX29" fmla="*/ 1783082 w 1783082"/>
                <a:gd name="connsiteY29" fmla="*/ 1661160 h 2855975"/>
                <a:gd name="connsiteX30" fmla="*/ 1782405 w 1783082"/>
                <a:gd name="connsiteY30" fmla="*/ 1664514 h 2855975"/>
                <a:gd name="connsiteX31" fmla="*/ 1782518 w 1783082"/>
                <a:gd name="connsiteY31" fmla="*/ 1668065 h 2855975"/>
                <a:gd name="connsiteX32" fmla="*/ 1781694 w 1783082"/>
                <a:gd name="connsiteY32" fmla="*/ 1668036 h 2855975"/>
                <a:gd name="connsiteX33" fmla="*/ 1773501 w 1783082"/>
                <a:gd name="connsiteY33" fmla="*/ 1708617 h 2855975"/>
                <a:gd name="connsiteX34" fmla="*/ 1661162 w 1783082"/>
                <a:gd name="connsiteY34" fmla="*/ 1783080 h 2855975"/>
                <a:gd name="connsiteX35" fmla="*/ 1332709 w 1783082"/>
                <a:gd name="connsiteY35" fmla="*/ 2075574 h 2855975"/>
                <a:gd name="connsiteX36" fmla="*/ 450373 w 1783082"/>
                <a:gd name="connsiteY36" fmla="*/ 2075574 h 2855975"/>
                <a:gd name="connsiteX37" fmla="*/ 450373 w 1783082"/>
                <a:gd name="connsiteY37" fmla="*/ 1640442 h 2855975"/>
                <a:gd name="connsiteX38" fmla="*/ 891541 w 1783082"/>
                <a:gd name="connsiteY38" fmla="*/ 1199274 h 2855975"/>
                <a:gd name="connsiteX39" fmla="*/ 1332709 w 1783082"/>
                <a:gd name="connsiteY39" fmla="*/ 1640442 h 2855975"/>
                <a:gd name="connsiteX40" fmla="*/ 1332709 w 1783082"/>
                <a:gd name="connsiteY40" fmla="*/ 2235814 h 2855975"/>
                <a:gd name="connsiteX41" fmla="*/ 450373 w 1783082"/>
                <a:gd name="connsiteY41" fmla="*/ 2235814 h 2855975"/>
                <a:gd name="connsiteX42" fmla="*/ 450373 w 1783082"/>
                <a:gd name="connsiteY42" fmla="*/ 2168404 h 2855975"/>
                <a:gd name="connsiteX43" fmla="*/ 1332709 w 1783082"/>
                <a:gd name="connsiteY43" fmla="*/ 2168404 h 2855975"/>
                <a:gd name="connsiteX44" fmla="*/ 1332709 w 1783082"/>
                <a:gd name="connsiteY44" fmla="*/ 2363230 h 2855975"/>
                <a:gd name="connsiteX45" fmla="*/ 450373 w 1783082"/>
                <a:gd name="connsiteY45" fmla="*/ 2363230 h 2855975"/>
                <a:gd name="connsiteX46" fmla="*/ 450373 w 1783082"/>
                <a:gd name="connsiteY46" fmla="*/ 2295820 h 2855975"/>
                <a:gd name="connsiteX47" fmla="*/ 1332709 w 1783082"/>
                <a:gd name="connsiteY47" fmla="*/ 2295820 h 2855975"/>
                <a:gd name="connsiteX48" fmla="*/ 891541 w 1783082"/>
                <a:gd name="connsiteY48" fmla="*/ 2855975 h 2855975"/>
                <a:gd name="connsiteX49" fmla="*/ 450373 w 1783082"/>
                <a:gd name="connsiteY49" fmla="*/ 2414807 h 2855975"/>
                <a:gd name="connsiteX50" fmla="*/ 450373 w 1783082"/>
                <a:gd name="connsiteY50" fmla="*/ 2408948 h 2855975"/>
                <a:gd name="connsiteX51" fmla="*/ 1332709 w 1783082"/>
                <a:gd name="connsiteY51" fmla="*/ 2408948 h 2855975"/>
                <a:gd name="connsiteX52" fmla="*/ 1332709 w 1783082"/>
                <a:gd name="connsiteY52" fmla="*/ 2414807 h 2855975"/>
                <a:gd name="connsiteX53" fmla="*/ 891541 w 1783082"/>
                <a:gd name="connsiteY53" fmla="*/ 2855975 h 285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83082" h="2855975">
                  <a:moveTo>
                    <a:pt x="1661162" y="1783080"/>
                  </a:moveTo>
                  <a:cubicBezTo>
                    <a:pt x="1593827" y="1783080"/>
                    <a:pt x="1539242" y="1728495"/>
                    <a:pt x="1539242" y="1661160"/>
                  </a:cubicBezTo>
                  <a:lnTo>
                    <a:pt x="1539589" y="1659441"/>
                  </a:lnTo>
                  <a:lnTo>
                    <a:pt x="1535432" y="1659293"/>
                  </a:lnTo>
                  <a:cubicBezTo>
                    <a:pt x="1543734" y="1425460"/>
                    <a:pt x="1424614" y="1205506"/>
                    <a:pt x="1224244" y="1084683"/>
                  </a:cubicBezTo>
                  <a:cubicBezTo>
                    <a:pt x="1023873" y="963860"/>
                    <a:pt x="773749" y="961161"/>
                    <a:pt x="570818" y="1077633"/>
                  </a:cubicBezTo>
                  <a:cubicBezTo>
                    <a:pt x="367887" y="1194105"/>
                    <a:pt x="244050" y="1411437"/>
                    <a:pt x="247304" y="1645395"/>
                  </a:cubicBezTo>
                  <a:lnTo>
                    <a:pt x="245129" y="1645425"/>
                  </a:lnTo>
                  <a:lnTo>
                    <a:pt x="248306" y="1661160"/>
                  </a:lnTo>
                  <a:cubicBezTo>
                    <a:pt x="248306" y="1728495"/>
                    <a:pt x="193721" y="1783080"/>
                    <a:pt x="126386" y="1783080"/>
                  </a:cubicBezTo>
                  <a:cubicBezTo>
                    <a:pt x="59051" y="1783080"/>
                    <a:pt x="4466" y="1728495"/>
                    <a:pt x="4466" y="1661160"/>
                  </a:cubicBezTo>
                  <a:lnTo>
                    <a:pt x="6974" y="1648738"/>
                  </a:lnTo>
                  <a:lnTo>
                    <a:pt x="86" y="1648834"/>
                  </a:lnTo>
                  <a:cubicBezTo>
                    <a:pt x="-4417" y="1325098"/>
                    <a:pt x="166941" y="1024366"/>
                    <a:pt x="447745" y="863200"/>
                  </a:cubicBezTo>
                  <a:cubicBezTo>
                    <a:pt x="553046" y="802763"/>
                    <a:pt x="667531" y="765515"/>
                    <a:pt x="784124" y="751379"/>
                  </a:cubicBezTo>
                  <a:lnTo>
                    <a:pt x="800101" y="750501"/>
                  </a:lnTo>
                  <a:lnTo>
                    <a:pt x="800101" y="251460"/>
                  </a:lnTo>
                  <a:lnTo>
                    <a:pt x="286406" y="251460"/>
                  </a:lnTo>
                  <a:cubicBezTo>
                    <a:pt x="216967" y="251460"/>
                    <a:pt x="160676" y="195169"/>
                    <a:pt x="160676" y="125730"/>
                  </a:cubicBezTo>
                  <a:cubicBezTo>
                    <a:pt x="160676" y="56291"/>
                    <a:pt x="216967" y="0"/>
                    <a:pt x="286406" y="0"/>
                  </a:cubicBezTo>
                  <a:lnTo>
                    <a:pt x="1496676" y="0"/>
                  </a:lnTo>
                  <a:cubicBezTo>
                    <a:pt x="1566115" y="0"/>
                    <a:pt x="1622406" y="56291"/>
                    <a:pt x="1622406" y="125730"/>
                  </a:cubicBezTo>
                  <a:cubicBezTo>
                    <a:pt x="1622406" y="195169"/>
                    <a:pt x="1566115" y="251460"/>
                    <a:pt x="1496676" y="251460"/>
                  </a:cubicBezTo>
                  <a:lnTo>
                    <a:pt x="982981" y="251460"/>
                  </a:lnTo>
                  <a:lnTo>
                    <a:pt x="982981" y="751217"/>
                  </a:lnTo>
                  <a:lnTo>
                    <a:pt x="1018027" y="753903"/>
                  </a:lnTo>
                  <a:cubicBezTo>
                    <a:pt x="1134289" y="770551"/>
                    <a:pt x="1247942" y="810260"/>
                    <a:pt x="1351915" y="872955"/>
                  </a:cubicBezTo>
                  <a:cubicBezTo>
                    <a:pt x="1594518" y="1019244"/>
                    <a:pt x="1751042" y="1270555"/>
                    <a:pt x="1778686" y="1547860"/>
                  </a:cubicBezTo>
                  <a:lnTo>
                    <a:pt x="1782151" y="1656548"/>
                  </a:lnTo>
                  <a:lnTo>
                    <a:pt x="1783082" y="1661160"/>
                  </a:lnTo>
                  <a:lnTo>
                    <a:pt x="1782405" y="1664514"/>
                  </a:lnTo>
                  <a:lnTo>
                    <a:pt x="1782518" y="1668065"/>
                  </a:lnTo>
                  <a:lnTo>
                    <a:pt x="1781694" y="1668036"/>
                  </a:lnTo>
                  <a:lnTo>
                    <a:pt x="1773501" y="1708617"/>
                  </a:lnTo>
                  <a:cubicBezTo>
                    <a:pt x="1754992" y="1752376"/>
                    <a:pt x="1711663" y="1783080"/>
                    <a:pt x="1661162" y="1783080"/>
                  </a:cubicBezTo>
                  <a:close/>
                  <a:moveTo>
                    <a:pt x="1332709" y="2075574"/>
                  </a:moveTo>
                  <a:lnTo>
                    <a:pt x="450373" y="2075574"/>
                  </a:lnTo>
                  <a:lnTo>
                    <a:pt x="450373" y="1640442"/>
                  </a:lnTo>
                  <a:cubicBezTo>
                    <a:pt x="450373" y="1396792"/>
                    <a:pt x="647891" y="1199274"/>
                    <a:pt x="891541" y="1199274"/>
                  </a:cubicBezTo>
                  <a:cubicBezTo>
                    <a:pt x="1135191" y="1199274"/>
                    <a:pt x="1332709" y="1396792"/>
                    <a:pt x="1332709" y="1640442"/>
                  </a:cubicBezTo>
                  <a:close/>
                  <a:moveTo>
                    <a:pt x="1332709" y="2235814"/>
                  </a:moveTo>
                  <a:lnTo>
                    <a:pt x="450373" y="2235814"/>
                  </a:lnTo>
                  <a:lnTo>
                    <a:pt x="450373" y="2168404"/>
                  </a:lnTo>
                  <a:lnTo>
                    <a:pt x="1332709" y="2168404"/>
                  </a:lnTo>
                  <a:close/>
                  <a:moveTo>
                    <a:pt x="1332709" y="2363230"/>
                  </a:moveTo>
                  <a:lnTo>
                    <a:pt x="450373" y="2363230"/>
                  </a:lnTo>
                  <a:lnTo>
                    <a:pt x="450373" y="2295820"/>
                  </a:lnTo>
                  <a:lnTo>
                    <a:pt x="1332709" y="2295820"/>
                  </a:lnTo>
                  <a:close/>
                  <a:moveTo>
                    <a:pt x="891541" y="2855975"/>
                  </a:moveTo>
                  <a:cubicBezTo>
                    <a:pt x="647891" y="2855975"/>
                    <a:pt x="450373" y="2658457"/>
                    <a:pt x="450373" y="2414807"/>
                  </a:cubicBezTo>
                  <a:lnTo>
                    <a:pt x="450373" y="2408948"/>
                  </a:lnTo>
                  <a:lnTo>
                    <a:pt x="1332709" y="2408948"/>
                  </a:lnTo>
                  <a:lnTo>
                    <a:pt x="1332709" y="2414807"/>
                  </a:lnTo>
                  <a:cubicBezTo>
                    <a:pt x="1332709" y="2658457"/>
                    <a:pt x="1135191" y="2855975"/>
                    <a:pt x="891541" y="28559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85424" y="1613779"/>
            <a:ext cx="1196620" cy="1272664"/>
            <a:chOff x="3885424" y="1498167"/>
            <a:chExt cx="1196620" cy="127266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3885424" y="1498167"/>
              <a:ext cx="1196620" cy="12726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录音转换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10800000">
              <a:off x="4255440" y="1647273"/>
              <a:ext cx="456586" cy="731317"/>
            </a:xfrm>
            <a:custGeom>
              <a:avLst/>
              <a:gdLst>
                <a:gd name="connsiteX0" fmla="*/ 1661162 w 1783082"/>
                <a:gd name="connsiteY0" fmla="*/ 1783080 h 2855975"/>
                <a:gd name="connsiteX1" fmla="*/ 1539242 w 1783082"/>
                <a:gd name="connsiteY1" fmla="*/ 1661160 h 2855975"/>
                <a:gd name="connsiteX2" fmla="*/ 1539589 w 1783082"/>
                <a:gd name="connsiteY2" fmla="*/ 1659441 h 2855975"/>
                <a:gd name="connsiteX3" fmla="*/ 1535432 w 1783082"/>
                <a:gd name="connsiteY3" fmla="*/ 1659293 h 2855975"/>
                <a:gd name="connsiteX4" fmla="*/ 1224244 w 1783082"/>
                <a:gd name="connsiteY4" fmla="*/ 1084683 h 2855975"/>
                <a:gd name="connsiteX5" fmla="*/ 570818 w 1783082"/>
                <a:gd name="connsiteY5" fmla="*/ 1077633 h 2855975"/>
                <a:gd name="connsiteX6" fmla="*/ 247304 w 1783082"/>
                <a:gd name="connsiteY6" fmla="*/ 1645395 h 2855975"/>
                <a:gd name="connsiteX7" fmla="*/ 245129 w 1783082"/>
                <a:gd name="connsiteY7" fmla="*/ 1645425 h 2855975"/>
                <a:gd name="connsiteX8" fmla="*/ 248306 w 1783082"/>
                <a:gd name="connsiteY8" fmla="*/ 1661160 h 2855975"/>
                <a:gd name="connsiteX9" fmla="*/ 126386 w 1783082"/>
                <a:gd name="connsiteY9" fmla="*/ 1783080 h 2855975"/>
                <a:gd name="connsiteX10" fmla="*/ 4466 w 1783082"/>
                <a:gd name="connsiteY10" fmla="*/ 1661160 h 2855975"/>
                <a:gd name="connsiteX11" fmla="*/ 6974 w 1783082"/>
                <a:gd name="connsiteY11" fmla="*/ 1648738 h 2855975"/>
                <a:gd name="connsiteX12" fmla="*/ 86 w 1783082"/>
                <a:gd name="connsiteY12" fmla="*/ 1648834 h 2855975"/>
                <a:gd name="connsiteX13" fmla="*/ 447745 w 1783082"/>
                <a:gd name="connsiteY13" fmla="*/ 863200 h 2855975"/>
                <a:gd name="connsiteX14" fmla="*/ 784124 w 1783082"/>
                <a:gd name="connsiteY14" fmla="*/ 751379 h 2855975"/>
                <a:gd name="connsiteX15" fmla="*/ 800101 w 1783082"/>
                <a:gd name="connsiteY15" fmla="*/ 750501 h 2855975"/>
                <a:gd name="connsiteX16" fmla="*/ 800101 w 1783082"/>
                <a:gd name="connsiteY16" fmla="*/ 251460 h 2855975"/>
                <a:gd name="connsiteX17" fmla="*/ 286406 w 1783082"/>
                <a:gd name="connsiteY17" fmla="*/ 251460 h 2855975"/>
                <a:gd name="connsiteX18" fmla="*/ 160676 w 1783082"/>
                <a:gd name="connsiteY18" fmla="*/ 125730 h 2855975"/>
                <a:gd name="connsiteX19" fmla="*/ 286406 w 1783082"/>
                <a:gd name="connsiteY19" fmla="*/ 0 h 2855975"/>
                <a:gd name="connsiteX20" fmla="*/ 1496676 w 1783082"/>
                <a:gd name="connsiteY20" fmla="*/ 0 h 2855975"/>
                <a:gd name="connsiteX21" fmla="*/ 1622406 w 1783082"/>
                <a:gd name="connsiteY21" fmla="*/ 125730 h 2855975"/>
                <a:gd name="connsiteX22" fmla="*/ 1496676 w 1783082"/>
                <a:gd name="connsiteY22" fmla="*/ 251460 h 2855975"/>
                <a:gd name="connsiteX23" fmla="*/ 982981 w 1783082"/>
                <a:gd name="connsiteY23" fmla="*/ 251460 h 2855975"/>
                <a:gd name="connsiteX24" fmla="*/ 982981 w 1783082"/>
                <a:gd name="connsiteY24" fmla="*/ 751217 h 2855975"/>
                <a:gd name="connsiteX25" fmla="*/ 1018027 w 1783082"/>
                <a:gd name="connsiteY25" fmla="*/ 753903 h 2855975"/>
                <a:gd name="connsiteX26" fmla="*/ 1351915 w 1783082"/>
                <a:gd name="connsiteY26" fmla="*/ 872955 h 2855975"/>
                <a:gd name="connsiteX27" fmla="*/ 1778686 w 1783082"/>
                <a:gd name="connsiteY27" fmla="*/ 1547860 h 2855975"/>
                <a:gd name="connsiteX28" fmla="*/ 1782151 w 1783082"/>
                <a:gd name="connsiteY28" fmla="*/ 1656548 h 2855975"/>
                <a:gd name="connsiteX29" fmla="*/ 1783082 w 1783082"/>
                <a:gd name="connsiteY29" fmla="*/ 1661160 h 2855975"/>
                <a:gd name="connsiteX30" fmla="*/ 1782405 w 1783082"/>
                <a:gd name="connsiteY30" fmla="*/ 1664514 h 2855975"/>
                <a:gd name="connsiteX31" fmla="*/ 1782518 w 1783082"/>
                <a:gd name="connsiteY31" fmla="*/ 1668065 h 2855975"/>
                <a:gd name="connsiteX32" fmla="*/ 1781694 w 1783082"/>
                <a:gd name="connsiteY32" fmla="*/ 1668036 h 2855975"/>
                <a:gd name="connsiteX33" fmla="*/ 1773501 w 1783082"/>
                <a:gd name="connsiteY33" fmla="*/ 1708617 h 2855975"/>
                <a:gd name="connsiteX34" fmla="*/ 1661162 w 1783082"/>
                <a:gd name="connsiteY34" fmla="*/ 1783080 h 2855975"/>
                <a:gd name="connsiteX35" fmla="*/ 1332709 w 1783082"/>
                <a:gd name="connsiteY35" fmla="*/ 2075574 h 2855975"/>
                <a:gd name="connsiteX36" fmla="*/ 450373 w 1783082"/>
                <a:gd name="connsiteY36" fmla="*/ 2075574 h 2855975"/>
                <a:gd name="connsiteX37" fmla="*/ 450373 w 1783082"/>
                <a:gd name="connsiteY37" fmla="*/ 1640442 h 2855975"/>
                <a:gd name="connsiteX38" fmla="*/ 891541 w 1783082"/>
                <a:gd name="connsiteY38" fmla="*/ 1199274 h 2855975"/>
                <a:gd name="connsiteX39" fmla="*/ 1332709 w 1783082"/>
                <a:gd name="connsiteY39" fmla="*/ 1640442 h 2855975"/>
                <a:gd name="connsiteX40" fmla="*/ 1332709 w 1783082"/>
                <a:gd name="connsiteY40" fmla="*/ 2235814 h 2855975"/>
                <a:gd name="connsiteX41" fmla="*/ 450373 w 1783082"/>
                <a:gd name="connsiteY41" fmla="*/ 2235814 h 2855975"/>
                <a:gd name="connsiteX42" fmla="*/ 450373 w 1783082"/>
                <a:gd name="connsiteY42" fmla="*/ 2168404 h 2855975"/>
                <a:gd name="connsiteX43" fmla="*/ 1332709 w 1783082"/>
                <a:gd name="connsiteY43" fmla="*/ 2168404 h 2855975"/>
                <a:gd name="connsiteX44" fmla="*/ 1332709 w 1783082"/>
                <a:gd name="connsiteY44" fmla="*/ 2363230 h 2855975"/>
                <a:gd name="connsiteX45" fmla="*/ 450373 w 1783082"/>
                <a:gd name="connsiteY45" fmla="*/ 2363230 h 2855975"/>
                <a:gd name="connsiteX46" fmla="*/ 450373 w 1783082"/>
                <a:gd name="connsiteY46" fmla="*/ 2295820 h 2855975"/>
                <a:gd name="connsiteX47" fmla="*/ 1332709 w 1783082"/>
                <a:gd name="connsiteY47" fmla="*/ 2295820 h 2855975"/>
                <a:gd name="connsiteX48" fmla="*/ 891541 w 1783082"/>
                <a:gd name="connsiteY48" fmla="*/ 2855975 h 2855975"/>
                <a:gd name="connsiteX49" fmla="*/ 450373 w 1783082"/>
                <a:gd name="connsiteY49" fmla="*/ 2414807 h 2855975"/>
                <a:gd name="connsiteX50" fmla="*/ 450373 w 1783082"/>
                <a:gd name="connsiteY50" fmla="*/ 2408948 h 2855975"/>
                <a:gd name="connsiteX51" fmla="*/ 1332709 w 1783082"/>
                <a:gd name="connsiteY51" fmla="*/ 2408948 h 2855975"/>
                <a:gd name="connsiteX52" fmla="*/ 1332709 w 1783082"/>
                <a:gd name="connsiteY52" fmla="*/ 2414807 h 2855975"/>
                <a:gd name="connsiteX53" fmla="*/ 891541 w 1783082"/>
                <a:gd name="connsiteY53" fmla="*/ 2855975 h 285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83082" h="2855975">
                  <a:moveTo>
                    <a:pt x="1661162" y="1783080"/>
                  </a:moveTo>
                  <a:cubicBezTo>
                    <a:pt x="1593827" y="1783080"/>
                    <a:pt x="1539242" y="1728495"/>
                    <a:pt x="1539242" y="1661160"/>
                  </a:cubicBezTo>
                  <a:lnTo>
                    <a:pt x="1539589" y="1659441"/>
                  </a:lnTo>
                  <a:lnTo>
                    <a:pt x="1535432" y="1659293"/>
                  </a:lnTo>
                  <a:cubicBezTo>
                    <a:pt x="1543734" y="1425460"/>
                    <a:pt x="1424614" y="1205506"/>
                    <a:pt x="1224244" y="1084683"/>
                  </a:cubicBezTo>
                  <a:cubicBezTo>
                    <a:pt x="1023873" y="963860"/>
                    <a:pt x="773749" y="961161"/>
                    <a:pt x="570818" y="1077633"/>
                  </a:cubicBezTo>
                  <a:cubicBezTo>
                    <a:pt x="367887" y="1194105"/>
                    <a:pt x="244050" y="1411437"/>
                    <a:pt x="247304" y="1645395"/>
                  </a:cubicBezTo>
                  <a:lnTo>
                    <a:pt x="245129" y="1645425"/>
                  </a:lnTo>
                  <a:lnTo>
                    <a:pt x="248306" y="1661160"/>
                  </a:lnTo>
                  <a:cubicBezTo>
                    <a:pt x="248306" y="1728495"/>
                    <a:pt x="193721" y="1783080"/>
                    <a:pt x="126386" y="1783080"/>
                  </a:cubicBezTo>
                  <a:cubicBezTo>
                    <a:pt x="59051" y="1783080"/>
                    <a:pt x="4466" y="1728495"/>
                    <a:pt x="4466" y="1661160"/>
                  </a:cubicBezTo>
                  <a:lnTo>
                    <a:pt x="6974" y="1648738"/>
                  </a:lnTo>
                  <a:lnTo>
                    <a:pt x="86" y="1648834"/>
                  </a:lnTo>
                  <a:cubicBezTo>
                    <a:pt x="-4417" y="1325098"/>
                    <a:pt x="166941" y="1024366"/>
                    <a:pt x="447745" y="863200"/>
                  </a:cubicBezTo>
                  <a:cubicBezTo>
                    <a:pt x="553046" y="802763"/>
                    <a:pt x="667531" y="765515"/>
                    <a:pt x="784124" y="751379"/>
                  </a:cubicBezTo>
                  <a:lnTo>
                    <a:pt x="800101" y="750501"/>
                  </a:lnTo>
                  <a:lnTo>
                    <a:pt x="800101" y="251460"/>
                  </a:lnTo>
                  <a:lnTo>
                    <a:pt x="286406" y="251460"/>
                  </a:lnTo>
                  <a:cubicBezTo>
                    <a:pt x="216967" y="251460"/>
                    <a:pt x="160676" y="195169"/>
                    <a:pt x="160676" y="125730"/>
                  </a:cubicBezTo>
                  <a:cubicBezTo>
                    <a:pt x="160676" y="56291"/>
                    <a:pt x="216967" y="0"/>
                    <a:pt x="286406" y="0"/>
                  </a:cubicBezTo>
                  <a:lnTo>
                    <a:pt x="1496676" y="0"/>
                  </a:lnTo>
                  <a:cubicBezTo>
                    <a:pt x="1566115" y="0"/>
                    <a:pt x="1622406" y="56291"/>
                    <a:pt x="1622406" y="125730"/>
                  </a:cubicBezTo>
                  <a:cubicBezTo>
                    <a:pt x="1622406" y="195169"/>
                    <a:pt x="1566115" y="251460"/>
                    <a:pt x="1496676" y="251460"/>
                  </a:cubicBezTo>
                  <a:lnTo>
                    <a:pt x="982981" y="251460"/>
                  </a:lnTo>
                  <a:lnTo>
                    <a:pt x="982981" y="751217"/>
                  </a:lnTo>
                  <a:lnTo>
                    <a:pt x="1018027" y="753903"/>
                  </a:lnTo>
                  <a:cubicBezTo>
                    <a:pt x="1134289" y="770551"/>
                    <a:pt x="1247942" y="810260"/>
                    <a:pt x="1351915" y="872955"/>
                  </a:cubicBezTo>
                  <a:cubicBezTo>
                    <a:pt x="1594518" y="1019244"/>
                    <a:pt x="1751042" y="1270555"/>
                    <a:pt x="1778686" y="1547860"/>
                  </a:cubicBezTo>
                  <a:lnTo>
                    <a:pt x="1782151" y="1656548"/>
                  </a:lnTo>
                  <a:lnTo>
                    <a:pt x="1783082" y="1661160"/>
                  </a:lnTo>
                  <a:lnTo>
                    <a:pt x="1782405" y="1664514"/>
                  </a:lnTo>
                  <a:lnTo>
                    <a:pt x="1782518" y="1668065"/>
                  </a:lnTo>
                  <a:lnTo>
                    <a:pt x="1781694" y="1668036"/>
                  </a:lnTo>
                  <a:lnTo>
                    <a:pt x="1773501" y="1708617"/>
                  </a:lnTo>
                  <a:cubicBezTo>
                    <a:pt x="1754992" y="1752376"/>
                    <a:pt x="1711663" y="1783080"/>
                    <a:pt x="1661162" y="1783080"/>
                  </a:cubicBezTo>
                  <a:close/>
                  <a:moveTo>
                    <a:pt x="1332709" y="2075574"/>
                  </a:moveTo>
                  <a:lnTo>
                    <a:pt x="450373" y="2075574"/>
                  </a:lnTo>
                  <a:lnTo>
                    <a:pt x="450373" y="1640442"/>
                  </a:lnTo>
                  <a:cubicBezTo>
                    <a:pt x="450373" y="1396792"/>
                    <a:pt x="647891" y="1199274"/>
                    <a:pt x="891541" y="1199274"/>
                  </a:cubicBezTo>
                  <a:cubicBezTo>
                    <a:pt x="1135191" y="1199274"/>
                    <a:pt x="1332709" y="1396792"/>
                    <a:pt x="1332709" y="1640442"/>
                  </a:cubicBezTo>
                  <a:close/>
                  <a:moveTo>
                    <a:pt x="1332709" y="2235814"/>
                  </a:moveTo>
                  <a:lnTo>
                    <a:pt x="450373" y="2235814"/>
                  </a:lnTo>
                  <a:lnTo>
                    <a:pt x="450373" y="2168404"/>
                  </a:lnTo>
                  <a:lnTo>
                    <a:pt x="1332709" y="2168404"/>
                  </a:lnTo>
                  <a:close/>
                  <a:moveTo>
                    <a:pt x="1332709" y="2363230"/>
                  </a:moveTo>
                  <a:lnTo>
                    <a:pt x="450373" y="2363230"/>
                  </a:lnTo>
                  <a:lnTo>
                    <a:pt x="450373" y="2295820"/>
                  </a:lnTo>
                  <a:lnTo>
                    <a:pt x="1332709" y="2295820"/>
                  </a:lnTo>
                  <a:close/>
                  <a:moveTo>
                    <a:pt x="891541" y="2855975"/>
                  </a:moveTo>
                  <a:cubicBezTo>
                    <a:pt x="647891" y="2855975"/>
                    <a:pt x="450373" y="2658457"/>
                    <a:pt x="450373" y="2414807"/>
                  </a:cubicBezTo>
                  <a:lnTo>
                    <a:pt x="450373" y="2408948"/>
                  </a:lnTo>
                  <a:lnTo>
                    <a:pt x="1332709" y="2408948"/>
                  </a:lnTo>
                  <a:lnTo>
                    <a:pt x="1332709" y="2414807"/>
                  </a:lnTo>
                  <a:cubicBezTo>
                    <a:pt x="1332709" y="2658457"/>
                    <a:pt x="1135191" y="2855975"/>
                    <a:pt x="891541" y="28559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44261" y="1613779"/>
            <a:ext cx="1196620" cy="1272664"/>
            <a:chOff x="5844261" y="1498167"/>
            <a:chExt cx="1196620" cy="127266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5844261" y="1498167"/>
              <a:ext cx="1196620" cy="12726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回放设备</a:t>
              </a:r>
            </a:p>
          </p:txBody>
        </p:sp>
        <p:sp>
          <p:nvSpPr>
            <p:cNvPr id="18" name="流程图: 摘录 17"/>
            <p:cNvSpPr/>
            <p:nvPr/>
          </p:nvSpPr>
          <p:spPr>
            <a:xfrm rot="5400000">
              <a:off x="6215733" y="1772763"/>
              <a:ext cx="453674" cy="480338"/>
            </a:xfrm>
            <a:prstGeom prst="flowChartExtra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323645" y="1613779"/>
            <a:ext cx="1696212" cy="1272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录音设备</a:t>
            </a:r>
          </a:p>
        </p:txBody>
      </p:sp>
      <p:cxnSp>
        <p:nvCxnSpPr>
          <p:cNvPr id="20" name="直接箭头连接符 19"/>
          <p:cNvCxnSpPr>
            <a:stCxn id="14" idx="3"/>
            <a:endCxn id="17" idx="1"/>
          </p:cNvCxnSpPr>
          <p:nvPr/>
        </p:nvCxnSpPr>
        <p:spPr>
          <a:xfrm>
            <a:off x="5082044" y="2250111"/>
            <a:ext cx="762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2"/>
            <a:endCxn id="4" idx="0"/>
          </p:cNvCxnSpPr>
          <p:nvPr/>
        </p:nvCxnSpPr>
        <p:spPr>
          <a:xfrm>
            <a:off x="9171751" y="2886443"/>
            <a:ext cx="0" cy="803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754630" y="3299001"/>
            <a:ext cx="0" cy="9285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754630" y="3391853"/>
            <a:ext cx="641712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454869" y="1313791"/>
            <a:ext cx="4950372" cy="187986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20644" y="160568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室内音响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5400000">
            <a:off x="6870996" y="2196633"/>
            <a:ext cx="611654" cy="273459"/>
            <a:chOff x="4604828" y="4225358"/>
            <a:chExt cx="1344027" cy="989581"/>
          </a:xfrm>
        </p:grpSpPr>
        <p:sp>
          <p:nvSpPr>
            <p:cNvPr id="27" name="流程图: 过程 26"/>
            <p:cNvSpPr/>
            <p:nvPr/>
          </p:nvSpPr>
          <p:spPr>
            <a:xfrm>
              <a:off x="4872028" y="4841833"/>
              <a:ext cx="809626" cy="373106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手动操作 27"/>
            <p:cNvSpPr/>
            <p:nvPr/>
          </p:nvSpPr>
          <p:spPr>
            <a:xfrm>
              <a:off x="4604828" y="4225358"/>
              <a:ext cx="1344027" cy="616474"/>
            </a:xfrm>
            <a:prstGeom prst="flowChartManualOpe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3668796">
            <a:off x="4097767" y="1720728"/>
            <a:ext cx="191117" cy="198153"/>
            <a:chOff x="3762570" y="3413124"/>
            <a:chExt cx="1059521" cy="1098528"/>
          </a:xfrm>
          <a:solidFill>
            <a:schemeClr val="tx1"/>
          </a:solidFill>
        </p:grpSpPr>
        <p:sp>
          <p:nvSpPr>
            <p:cNvPr id="30" name="任意多边形 29"/>
            <p:cNvSpPr/>
            <p:nvPr/>
          </p:nvSpPr>
          <p:spPr>
            <a:xfrm>
              <a:off x="4057756" y="3413124"/>
              <a:ext cx="764335" cy="803344"/>
            </a:xfrm>
            <a:custGeom>
              <a:avLst/>
              <a:gdLst>
                <a:gd name="connsiteX0" fmla="*/ 1947 w 764335"/>
                <a:gd name="connsiteY0" fmla="*/ 0 h 803344"/>
                <a:gd name="connsiteX1" fmla="*/ 102283 w 764335"/>
                <a:gd name="connsiteY1" fmla="*/ 0 h 803344"/>
                <a:gd name="connsiteX2" fmla="*/ 98395 w 764335"/>
                <a:gd name="connsiteY2" fmla="*/ 38566 h 803344"/>
                <a:gd name="connsiteX3" fmla="*/ 630497 w 764335"/>
                <a:gd name="connsiteY3" fmla="*/ 691433 h 803344"/>
                <a:gd name="connsiteX4" fmla="*/ 764335 w 764335"/>
                <a:gd name="connsiteY4" fmla="*/ 704925 h 803344"/>
                <a:gd name="connsiteX5" fmla="*/ 764335 w 764335"/>
                <a:gd name="connsiteY5" fmla="*/ 803344 h 803344"/>
                <a:gd name="connsiteX6" fmla="*/ 686605 w 764335"/>
                <a:gd name="connsiteY6" fmla="*/ 799418 h 803344"/>
                <a:gd name="connsiteX7" fmla="*/ 0 w 764335"/>
                <a:gd name="connsiteY7" fmla="*/ 38566 h 803344"/>
                <a:gd name="connsiteX8" fmla="*/ 1947 w 764335"/>
                <a:gd name="connsiteY8" fmla="*/ 0 h 80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4335" h="803344">
                  <a:moveTo>
                    <a:pt x="1947" y="0"/>
                  </a:moveTo>
                  <a:lnTo>
                    <a:pt x="102283" y="0"/>
                  </a:lnTo>
                  <a:lnTo>
                    <a:pt x="98395" y="38566"/>
                  </a:lnTo>
                  <a:cubicBezTo>
                    <a:pt x="98395" y="360606"/>
                    <a:pt x="326827" y="629293"/>
                    <a:pt x="630497" y="691433"/>
                  </a:cubicBezTo>
                  <a:lnTo>
                    <a:pt x="764335" y="704925"/>
                  </a:lnTo>
                  <a:lnTo>
                    <a:pt x="764335" y="803344"/>
                  </a:lnTo>
                  <a:lnTo>
                    <a:pt x="686605" y="799418"/>
                  </a:lnTo>
                  <a:cubicBezTo>
                    <a:pt x="300949" y="760253"/>
                    <a:pt x="0" y="434555"/>
                    <a:pt x="0" y="38566"/>
                  </a:cubicBezTo>
                  <a:lnTo>
                    <a:pt x="194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762570" y="3413125"/>
              <a:ext cx="1059520" cy="1098527"/>
            </a:xfrm>
            <a:custGeom>
              <a:avLst/>
              <a:gdLst>
                <a:gd name="connsiteX0" fmla="*/ 1947 w 1059520"/>
                <a:gd name="connsiteY0" fmla="*/ 0 h 1098527"/>
                <a:gd name="connsiteX1" fmla="*/ 100342 w 1059520"/>
                <a:gd name="connsiteY1" fmla="*/ 0 h 1098527"/>
                <a:gd name="connsiteX2" fmla="*/ 98395 w 1059520"/>
                <a:gd name="connsiteY2" fmla="*/ 38565 h 1098527"/>
                <a:gd name="connsiteX3" fmla="*/ 961668 w 1059520"/>
                <a:gd name="connsiteY3" fmla="*/ 995190 h 1098527"/>
                <a:gd name="connsiteX4" fmla="*/ 1059520 w 1059520"/>
                <a:gd name="connsiteY4" fmla="*/ 1000132 h 1098527"/>
                <a:gd name="connsiteX5" fmla="*/ 1059520 w 1059520"/>
                <a:gd name="connsiteY5" fmla="*/ 1098527 h 1098527"/>
                <a:gd name="connsiteX6" fmla="*/ 951608 w 1059520"/>
                <a:gd name="connsiteY6" fmla="*/ 1093077 h 1098527"/>
                <a:gd name="connsiteX7" fmla="*/ 0 w 1059520"/>
                <a:gd name="connsiteY7" fmla="*/ 38565 h 1098527"/>
                <a:gd name="connsiteX8" fmla="*/ 1947 w 1059520"/>
                <a:gd name="connsiteY8" fmla="*/ 0 h 109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9520" h="1098527">
                  <a:moveTo>
                    <a:pt x="1947" y="0"/>
                  </a:moveTo>
                  <a:lnTo>
                    <a:pt x="100342" y="0"/>
                  </a:lnTo>
                  <a:lnTo>
                    <a:pt x="98395" y="38565"/>
                  </a:lnTo>
                  <a:cubicBezTo>
                    <a:pt x="98395" y="536444"/>
                    <a:pt x="476781" y="945947"/>
                    <a:pt x="961668" y="995190"/>
                  </a:cubicBezTo>
                  <a:lnTo>
                    <a:pt x="1059520" y="1000132"/>
                  </a:lnTo>
                  <a:lnTo>
                    <a:pt x="1059520" y="1098527"/>
                  </a:lnTo>
                  <a:lnTo>
                    <a:pt x="951608" y="1093077"/>
                  </a:lnTo>
                  <a:cubicBezTo>
                    <a:pt x="417103" y="1038796"/>
                    <a:pt x="0" y="587391"/>
                    <a:pt x="0" y="38565"/>
                  </a:cubicBezTo>
                  <a:lnTo>
                    <a:pt x="194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4352939" y="3413125"/>
              <a:ext cx="469152" cy="508134"/>
            </a:xfrm>
            <a:custGeom>
              <a:avLst/>
              <a:gdLst>
                <a:gd name="connsiteX0" fmla="*/ 3887 w 469152"/>
                <a:gd name="connsiteY0" fmla="*/ 0 h 508134"/>
                <a:gd name="connsiteX1" fmla="*/ 102284 w 469152"/>
                <a:gd name="connsiteY1" fmla="*/ 0 h 508134"/>
                <a:gd name="connsiteX2" fmla="*/ 98396 w 469152"/>
                <a:gd name="connsiteY2" fmla="*/ 38566 h 508134"/>
                <a:gd name="connsiteX3" fmla="*/ 394804 w 469152"/>
                <a:gd name="connsiteY3" fmla="*/ 402246 h 508134"/>
                <a:gd name="connsiteX4" fmla="*/ 469152 w 469152"/>
                <a:gd name="connsiteY4" fmla="*/ 409741 h 508134"/>
                <a:gd name="connsiteX5" fmla="*/ 469152 w 469152"/>
                <a:gd name="connsiteY5" fmla="*/ 508134 h 508134"/>
                <a:gd name="connsiteX6" fmla="*/ 374972 w 469152"/>
                <a:gd name="connsiteY6" fmla="*/ 498640 h 508134"/>
                <a:gd name="connsiteX7" fmla="*/ 0 w 469152"/>
                <a:gd name="connsiteY7" fmla="*/ 38565 h 508134"/>
                <a:gd name="connsiteX8" fmla="*/ 3887 w 469152"/>
                <a:gd name="connsiteY8" fmla="*/ 0 h 50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152" h="508134">
                  <a:moveTo>
                    <a:pt x="3887" y="0"/>
                  </a:moveTo>
                  <a:lnTo>
                    <a:pt x="102284" y="0"/>
                  </a:lnTo>
                  <a:lnTo>
                    <a:pt x="98396" y="38566"/>
                  </a:lnTo>
                  <a:cubicBezTo>
                    <a:pt x="98396" y="217959"/>
                    <a:pt x="225645" y="367631"/>
                    <a:pt x="394804" y="402246"/>
                  </a:cubicBezTo>
                  <a:lnTo>
                    <a:pt x="469152" y="409741"/>
                  </a:lnTo>
                  <a:lnTo>
                    <a:pt x="469152" y="508134"/>
                  </a:lnTo>
                  <a:lnTo>
                    <a:pt x="374972" y="498640"/>
                  </a:lnTo>
                  <a:cubicBezTo>
                    <a:pt x="160975" y="454850"/>
                    <a:pt x="0" y="265507"/>
                    <a:pt x="0" y="38565"/>
                  </a:cubicBezTo>
                  <a:lnTo>
                    <a:pt x="388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2536381">
            <a:off x="6910892" y="1962351"/>
            <a:ext cx="786060" cy="786060"/>
            <a:chOff x="3235202" y="2177970"/>
            <a:chExt cx="581024" cy="581024"/>
          </a:xfrm>
        </p:grpSpPr>
        <p:sp>
          <p:nvSpPr>
            <p:cNvPr id="34" name="弧形 33"/>
            <p:cNvSpPr/>
            <p:nvPr/>
          </p:nvSpPr>
          <p:spPr>
            <a:xfrm>
              <a:off x="3235202" y="2177970"/>
              <a:ext cx="581024" cy="581024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弧形 34"/>
            <p:cNvSpPr/>
            <p:nvPr/>
          </p:nvSpPr>
          <p:spPr>
            <a:xfrm>
              <a:off x="3301375" y="2244143"/>
              <a:ext cx="448678" cy="44867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>
            <a:xfrm>
              <a:off x="3367547" y="2310315"/>
              <a:ext cx="316334" cy="316334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>
            <a:xfrm>
              <a:off x="3433720" y="2376488"/>
              <a:ext cx="183988" cy="18398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任意多边形 37"/>
          <p:cNvSpPr/>
          <p:nvPr/>
        </p:nvSpPr>
        <p:spPr>
          <a:xfrm rot="10800000">
            <a:off x="8943458" y="1745455"/>
            <a:ext cx="456586" cy="731317"/>
          </a:xfrm>
          <a:custGeom>
            <a:avLst/>
            <a:gdLst>
              <a:gd name="connsiteX0" fmla="*/ 1661162 w 1783082"/>
              <a:gd name="connsiteY0" fmla="*/ 1783080 h 2855975"/>
              <a:gd name="connsiteX1" fmla="*/ 1539242 w 1783082"/>
              <a:gd name="connsiteY1" fmla="*/ 1661160 h 2855975"/>
              <a:gd name="connsiteX2" fmla="*/ 1539589 w 1783082"/>
              <a:gd name="connsiteY2" fmla="*/ 1659441 h 2855975"/>
              <a:gd name="connsiteX3" fmla="*/ 1535432 w 1783082"/>
              <a:gd name="connsiteY3" fmla="*/ 1659293 h 2855975"/>
              <a:gd name="connsiteX4" fmla="*/ 1224244 w 1783082"/>
              <a:gd name="connsiteY4" fmla="*/ 1084683 h 2855975"/>
              <a:gd name="connsiteX5" fmla="*/ 570818 w 1783082"/>
              <a:gd name="connsiteY5" fmla="*/ 1077633 h 2855975"/>
              <a:gd name="connsiteX6" fmla="*/ 247304 w 1783082"/>
              <a:gd name="connsiteY6" fmla="*/ 1645395 h 2855975"/>
              <a:gd name="connsiteX7" fmla="*/ 245129 w 1783082"/>
              <a:gd name="connsiteY7" fmla="*/ 1645425 h 2855975"/>
              <a:gd name="connsiteX8" fmla="*/ 248306 w 1783082"/>
              <a:gd name="connsiteY8" fmla="*/ 1661160 h 2855975"/>
              <a:gd name="connsiteX9" fmla="*/ 126386 w 1783082"/>
              <a:gd name="connsiteY9" fmla="*/ 1783080 h 2855975"/>
              <a:gd name="connsiteX10" fmla="*/ 4466 w 1783082"/>
              <a:gd name="connsiteY10" fmla="*/ 1661160 h 2855975"/>
              <a:gd name="connsiteX11" fmla="*/ 6974 w 1783082"/>
              <a:gd name="connsiteY11" fmla="*/ 1648738 h 2855975"/>
              <a:gd name="connsiteX12" fmla="*/ 86 w 1783082"/>
              <a:gd name="connsiteY12" fmla="*/ 1648834 h 2855975"/>
              <a:gd name="connsiteX13" fmla="*/ 447745 w 1783082"/>
              <a:gd name="connsiteY13" fmla="*/ 863200 h 2855975"/>
              <a:gd name="connsiteX14" fmla="*/ 784124 w 1783082"/>
              <a:gd name="connsiteY14" fmla="*/ 751379 h 2855975"/>
              <a:gd name="connsiteX15" fmla="*/ 800101 w 1783082"/>
              <a:gd name="connsiteY15" fmla="*/ 750501 h 2855975"/>
              <a:gd name="connsiteX16" fmla="*/ 800101 w 1783082"/>
              <a:gd name="connsiteY16" fmla="*/ 251460 h 2855975"/>
              <a:gd name="connsiteX17" fmla="*/ 286406 w 1783082"/>
              <a:gd name="connsiteY17" fmla="*/ 251460 h 2855975"/>
              <a:gd name="connsiteX18" fmla="*/ 160676 w 1783082"/>
              <a:gd name="connsiteY18" fmla="*/ 125730 h 2855975"/>
              <a:gd name="connsiteX19" fmla="*/ 286406 w 1783082"/>
              <a:gd name="connsiteY19" fmla="*/ 0 h 2855975"/>
              <a:gd name="connsiteX20" fmla="*/ 1496676 w 1783082"/>
              <a:gd name="connsiteY20" fmla="*/ 0 h 2855975"/>
              <a:gd name="connsiteX21" fmla="*/ 1622406 w 1783082"/>
              <a:gd name="connsiteY21" fmla="*/ 125730 h 2855975"/>
              <a:gd name="connsiteX22" fmla="*/ 1496676 w 1783082"/>
              <a:gd name="connsiteY22" fmla="*/ 251460 h 2855975"/>
              <a:gd name="connsiteX23" fmla="*/ 982981 w 1783082"/>
              <a:gd name="connsiteY23" fmla="*/ 251460 h 2855975"/>
              <a:gd name="connsiteX24" fmla="*/ 982981 w 1783082"/>
              <a:gd name="connsiteY24" fmla="*/ 751217 h 2855975"/>
              <a:gd name="connsiteX25" fmla="*/ 1018027 w 1783082"/>
              <a:gd name="connsiteY25" fmla="*/ 753903 h 2855975"/>
              <a:gd name="connsiteX26" fmla="*/ 1351915 w 1783082"/>
              <a:gd name="connsiteY26" fmla="*/ 872955 h 2855975"/>
              <a:gd name="connsiteX27" fmla="*/ 1778686 w 1783082"/>
              <a:gd name="connsiteY27" fmla="*/ 1547860 h 2855975"/>
              <a:gd name="connsiteX28" fmla="*/ 1782151 w 1783082"/>
              <a:gd name="connsiteY28" fmla="*/ 1656548 h 2855975"/>
              <a:gd name="connsiteX29" fmla="*/ 1783082 w 1783082"/>
              <a:gd name="connsiteY29" fmla="*/ 1661160 h 2855975"/>
              <a:gd name="connsiteX30" fmla="*/ 1782405 w 1783082"/>
              <a:gd name="connsiteY30" fmla="*/ 1664514 h 2855975"/>
              <a:gd name="connsiteX31" fmla="*/ 1782518 w 1783082"/>
              <a:gd name="connsiteY31" fmla="*/ 1668065 h 2855975"/>
              <a:gd name="connsiteX32" fmla="*/ 1781694 w 1783082"/>
              <a:gd name="connsiteY32" fmla="*/ 1668036 h 2855975"/>
              <a:gd name="connsiteX33" fmla="*/ 1773501 w 1783082"/>
              <a:gd name="connsiteY33" fmla="*/ 1708617 h 2855975"/>
              <a:gd name="connsiteX34" fmla="*/ 1661162 w 1783082"/>
              <a:gd name="connsiteY34" fmla="*/ 1783080 h 2855975"/>
              <a:gd name="connsiteX35" fmla="*/ 1332709 w 1783082"/>
              <a:gd name="connsiteY35" fmla="*/ 2075574 h 2855975"/>
              <a:gd name="connsiteX36" fmla="*/ 450373 w 1783082"/>
              <a:gd name="connsiteY36" fmla="*/ 2075574 h 2855975"/>
              <a:gd name="connsiteX37" fmla="*/ 450373 w 1783082"/>
              <a:gd name="connsiteY37" fmla="*/ 1640442 h 2855975"/>
              <a:gd name="connsiteX38" fmla="*/ 891541 w 1783082"/>
              <a:gd name="connsiteY38" fmla="*/ 1199274 h 2855975"/>
              <a:gd name="connsiteX39" fmla="*/ 1332709 w 1783082"/>
              <a:gd name="connsiteY39" fmla="*/ 1640442 h 2855975"/>
              <a:gd name="connsiteX40" fmla="*/ 1332709 w 1783082"/>
              <a:gd name="connsiteY40" fmla="*/ 2235814 h 2855975"/>
              <a:gd name="connsiteX41" fmla="*/ 450373 w 1783082"/>
              <a:gd name="connsiteY41" fmla="*/ 2235814 h 2855975"/>
              <a:gd name="connsiteX42" fmla="*/ 450373 w 1783082"/>
              <a:gd name="connsiteY42" fmla="*/ 2168404 h 2855975"/>
              <a:gd name="connsiteX43" fmla="*/ 1332709 w 1783082"/>
              <a:gd name="connsiteY43" fmla="*/ 2168404 h 2855975"/>
              <a:gd name="connsiteX44" fmla="*/ 1332709 w 1783082"/>
              <a:gd name="connsiteY44" fmla="*/ 2363230 h 2855975"/>
              <a:gd name="connsiteX45" fmla="*/ 450373 w 1783082"/>
              <a:gd name="connsiteY45" fmla="*/ 2363230 h 2855975"/>
              <a:gd name="connsiteX46" fmla="*/ 450373 w 1783082"/>
              <a:gd name="connsiteY46" fmla="*/ 2295820 h 2855975"/>
              <a:gd name="connsiteX47" fmla="*/ 1332709 w 1783082"/>
              <a:gd name="connsiteY47" fmla="*/ 2295820 h 2855975"/>
              <a:gd name="connsiteX48" fmla="*/ 891541 w 1783082"/>
              <a:gd name="connsiteY48" fmla="*/ 2855975 h 2855975"/>
              <a:gd name="connsiteX49" fmla="*/ 450373 w 1783082"/>
              <a:gd name="connsiteY49" fmla="*/ 2414807 h 2855975"/>
              <a:gd name="connsiteX50" fmla="*/ 450373 w 1783082"/>
              <a:gd name="connsiteY50" fmla="*/ 2408948 h 2855975"/>
              <a:gd name="connsiteX51" fmla="*/ 1332709 w 1783082"/>
              <a:gd name="connsiteY51" fmla="*/ 2408948 h 2855975"/>
              <a:gd name="connsiteX52" fmla="*/ 1332709 w 1783082"/>
              <a:gd name="connsiteY52" fmla="*/ 2414807 h 2855975"/>
              <a:gd name="connsiteX53" fmla="*/ 891541 w 1783082"/>
              <a:gd name="connsiteY53" fmla="*/ 2855975 h 285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83082" h="2855975">
                <a:moveTo>
                  <a:pt x="1661162" y="1783080"/>
                </a:moveTo>
                <a:cubicBezTo>
                  <a:pt x="1593827" y="1783080"/>
                  <a:pt x="1539242" y="1728495"/>
                  <a:pt x="1539242" y="1661160"/>
                </a:cubicBezTo>
                <a:lnTo>
                  <a:pt x="1539589" y="1659441"/>
                </a:lnTo>
                <a:lnTo>
                  <a:pt x="1535432" y="1659293"/>
                </a:lnTo>
                <a:cubicBezTo>
                  <a:pt x="1543734" y="1425460"/>
                  <a:pt x="1424614" y="1205506"/>
                  <a:pt x="1224244" y="1084683"/>
                </a:cubicBezTo>
                <a:cubicBezTo>
                  <a:pt x="1023873" y="963860"/>
                  <a:pt x="773749" y="961161"/>
                  <a:pt x="570818" y="1077633"/>
                </a:cubicBezTo>
                <a:cubicBezTo>
                  <a:pt x="367887" y="1194105"/>
                  <a:pt x="244050" y="1411437"/>
                  <a:pt x="247304" y="1645395"/>
                </a:cubicBezTo>
                <a:lnTo>
                  <a:pt x="245129" y="1645425"/>
                </a:lnTo>
                <a:lnTo>
                  <a:pt x="248306" y="1661160"/>
                </a:lnTo>
                <a:cubicBezTo>
                  <a:pt x="248306" y="1728495"/>
                  <a:pt x="193721" y="1783080"/>
                  <a:pt x="126386" y="1783080"/>
                </a:cubicBezTo>
                <a:cubicBezTo>
                  <a:pt x="59051" y="1783080"/>
                  <a:pt x="4466" y="1728495"/>
                  <a:pt x="4466" y="1661160"/>
                </a:cubicBezTo>
                <a:lnTo>
                  <a:pt x="6974" y="1648738"/>
                </a:lnTo>
                <a:lnTo>
                  <a:pt x="86" y="1648834"/>
                </a:lnTo>
                <a:cubicBezTo>
                  <a:pt x="-4417" y="1325098"/>
                  <a:pt x="166941" y="1024366"/>
                  <a:pt x="447745" y="863200"/>
                </a:cubicBezTo>
                <a:cubicBezTo>
                  <a:pt x="553046" y="802763"/>
                  <a:pt x="667531" y="765515"/>
                  <a:pt x="784124" y="751379"/>
                </a:cubicBezTo>
                <a:lnTo>
                  <a:pt x="800101" y="750501"/>
                </a:lnTo>
                <a:lnTo>
                  <a:pt x="800101" y="251460"/>
                </a:lnTo>
                <a:lnTo>
                  <a:pt x="286406" y="251460"/>
                </a:lnTo>
                <a:cubicBezTo>
                  <a:pt x="216967" y="251460"/>
                  <a:pt x="160676" y="195169"/>
                  <a:pt x="160676" y="125730"/>
                </a:cubicBezTo>
                <a:cubicBezTo>
                  <a:pt x="160676" y="56291"/>
                  <a:pt x="216967" y="0"/>
                  <a:pt x="286406" y="0"/>
                </a:cubicBezTo>
                <a:lnTo>
                  <a:pt x="1496676" y="0"/>
                </a:lnTo>
                <a:cubicBezTo>
                  <a:pt x="1566115" y="0"/>
                  <a:pt x="1622406" y="56291"/>
                  <a:pt x="1622406" y="125730"/>
                </a:cubicBezTo>
                <a:cubicBezTo>
                  <a:pt x="1622406" y="195169"/>
                  <a:pt x="1566115" y="251460"/>
                  <a:pt x="1496676" y="251460"/>
                </a:cubicBezTo>
                <a:lnTo>
                  <a:pt x="982981" y="251460"/>
                </a:lnTo>
                <a:lnTo>
                  <a:pt x="982981" y="751217"/>
                </a:lnTo>
                <a:lnTo>
                  <a:pt x="1018027" y="753903"/>
                </a:lnTo>
                <a:cubicBezTo>
                  <a:pt x="1134289" y="770551"/>
                  <a:pt x="1247942" y="810260"/>
                  <a:pt x="1351915" y="872955"/>
                </a:cubicBezTo>
                <a:cubicBezTo>
                  <a:pt x="1594518" y="1019244"/>
                  <a:pt x="1751042" y="1270555"/>
                  <a:pt x="1778686" y="1547860"/>
                </a:cubicBezTo>
                <a:lnTo>
                  <a:pt x="1782151" y="1656548"/>
                </a:lnTo>
                <a:lnTo>
                  <a:pt x="1783082" y="1661160"/>
                </a:lnTo>
                <a:lnTo>
                  <a:pt x="1782405" y="1664514"/>
                </a:lnTo>
                <a:lnTo>
                  <a:pt x="1782518" y="1668065"/>
                </a:lnTo>
                <a:lnTo>
                  <a:pt x="1781694" y="1668036"/>
                </a:lnTo>
                <a:lnTo>
                  <a:pt x="1773501" y="1708617"/>
                </a:lnTo>
                <a:cubicBezTo>
                  <a:pt x="1754992" y="1752376"/>
                  <a:pt x="1711663" y="1783080"/>
                  <a:pt x="1661162" y="1783080"/>
                </a:cubicBezTo>
                <a:close/>
                <a:moveTo>
                  <a:pt x="1332709" y="2075574"/>
                </a:moveTo>
                <a:lnTo>
                  <a:pt x="450373" y="2075574"/>
                </a:lnTo>
                <a:lnTo>
                  <a:pt x="450373" y="1640442"/>
                </a:lnTo>
                <a:cubicBezTo>
                  <a:pt x="450373" y="1396792"/>
                  <a:pt x="647891" y="1199274"/>
                  <a:pt x="891541" y="1199274"/>
                </a:cubicBezTo>
                <a:cubicBezTo>
                  <a:pt x="1135191" y="1199274"/>
                  <a:pt x="1332709" y="1396792"/>
                  <a:pt x="1332709" y="1640442"/>
                </a:cubicBezTo>
                <a:close/>
                <a:moveTo>
                  <a:pt x="1332709" y="2235814"/>
                </a:moveTo>
                <a:lnTo>
                  <a:pt x="450373" y="2235814"/>
                </a:lnTo>
                <a:lnTo>
                  <a:pt x="450373" y="2168404"/>
                </a:lnTo>
                <a:lnTo>
                  <a:pt x="1332709" y="2168404"/>
                </a:lnTo>
                <a:close/>
                <a:moveTo>
                  <a:pt x="1332709" y="2363230"/>
                </a:moveTo>
                <a:lnTo>
                  <a:pt x="450373" y="2363230"/>
                </a:lnTo>
                <a:lnTo>
                  <a:pt x="450373" y="2295820"/>
                </a:lnTo>
                <a:lnTo>
                  <a:pt x="1332709" y="2295820"/>
                </a:lnTo>
                <a:close/>
                <a:moveTo>
                  <a:pt x="891541" y="2855975"/>
                </a:moveTo>
                <a:cubicBezTo>
                  <a:pt x="647891" y="2855975"/>
                  <a:pt x="450373" y="2658457"/>
                  <a:pt x="450373" y="2414807"/>
                </a:cubicBezTo>
                <a:lnTo>
                  <a:pt x="450373" y="2408948"/>
                </a:lnTo>
                <a:lnTo>
                  <a:pt x="1332709" y="2408948"/>
                </a:lnTo>
                <a:lnTo>
                  <a:pt x="1332709" y="2414807"/>
                </a:lnTo>
                <a:cubicBezTo>
                  <a:pt x="1332709" y="2658457"/>
                  <a:pt x="1135191" y="2855975"/>
                  <a:pt x="891541" y="28559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1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4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127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仿宋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ice robot</dc:creator>
  <cp:lastModifiedBy>ice robot</cp:lastModifiedBy>
  <cp:revision>11</cp:revision>
  <dcterms:created xsi:type="dcterms:W3CDTF">2018-03-01T06:28:46Z</dcterms:created>
  <dcterms:modified xsi:type="dcterms:W3CDTF">2018-03-01T09:43:15Z</dcterms:modified>
</cp:coreProperties>
</file>