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The evolution of Tech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- Apples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204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The evolution of 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Tech</dc:title>
  <dc:creator>Windows User</dc:creator>
  <cp:lastModifiedBy>Windows User</cp:lastModifiedBy>
  <cp:revision>1</cp:revision>
  <dcterms:created xsi:type="dcterms:W3CDTF">2023-08-21T07:45:29Z</dcterms:created>
  <dcterms:modified xsi:type="dcterms:W3CDTF">2023-08-21T07:46:50Z</dcterms:modified>
</cp:coreProperties>
</file>