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4"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E4B2D4-2160-40EB-8679-75E26AF8F667}" type="datetimeFigureOut">
              <a:rPr lang="en-US" smtClean="0"/>
              <a:t>2/28/2016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A470688-D618-4E5C-A0BD-B590BC10A30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904354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E4B2D4-2160-40EB-8679-75E26AF8F667}"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68013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E4B2D4-2160-40EB-8679-75E26AF8F667}"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3226565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E4B2D4-2160-40EB-8679-75E26AF8F667}"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172864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E4B2D4-2160-40EB-8679-75E26AF8F667}" type="datetimeFigureOut">
              <a:rPr lang="en-US" smtClean="0"/>
              <a:t>2/28/2016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A470688-D618-4E5C-A0BD-B590BC10A30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437878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E4B2D4-2160-40EB-8679-75E26AF8F667}"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21180823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E4B2D4-2160-40EB-8679-75E26AF8F667}" type="datetimeFigureOut">
              <a:rPr lang="en-US" smtClean="0"/>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1820263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E4B2D4-2160-40EB-8679-75E26AF8F667}" type="datetimeFigureOut">
              <a:rPr lang="en-US" smtClean="0"/>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274173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4B2D4-2160-40EB-8679-75E26AF8F667}" type="datetimeFigureOut">
              <a:rPr lang="en-US" smtClean="0"/>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470688-D618-4E5C-A0BD-B590BC10A30A}" type="slidenum">
              <a:rPr lang="en-US" smtClean="0"/>
              <a:t>‹#›</a:t>
            </a:fld>
            <a:endParaRPr lang="en-US"/>
          </a:p>
        </p:txBody>
      </p:sp>
    </p:spTree>
    <p:extLst>
      <p:ext uri="{BB962C8B-B14F-4D97-AF65-F5344CB8AC3E}">
        <p14:creationId xmlns:p14="http://schemas.microsoft.com/office/powerpoint/2010/main" val="51460788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E4B2D4-2160-40EB-8679-75E26AF8F667}" type="datetimeFigureOut">
              <a:rPr lang="en-US" smtClean="0"/>
              <a:t>2/28/2016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A470688-D618-4E5C-A0BD-B590BC10A30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7148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E4B2D4-2160-40EB-8679-75E26AF8F667}" type="datetimeFigureOut">
              <a:rPr lang="en-US" smtClean="0"/>
              <a:t>2/28/2016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A470688-D618-4E5C-A0BD-B590BC10A30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426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E4B2D4-2160-40EB-8679-75E26AF8F667}" type="datetimeFigureOut">
              <a:rPr lang="en-US" smtClean="0"/>
              <a:t>2/28/2016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A470688-D618-4E5C-A0BD-B590BC10A30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74288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5164" y="4978117"/>
            <a:ext cx="9448800" cy="685800"/>
          </a:xfrm>
        </p:spPr>
        <p:txBody>
          <a:bodyPr>
            <a:normAutofit fontScale="92500" lnSpcReduction="20000"/>
          </a:bodyPr>
          <a:lstStyle/>
          <a:p>
            <a:pPr algn="ctr"/>
            <a:r>
              <a:rPr lang="en-US" dirty="0" smtClean="0"/>
              <a:t>DEVELOPED BY ICEPs</a:t>
            </a:r>
          </a:p>
          <a:p>
            <a:r>
              <a:rPr lang="en-US" dirty="0" smtClean="0"/>
              <a:t>Ian De La Cruz, Chiara </a:t>
            </a:r>
            <a:r>
              <a:rPr lang="en-US" dirty="0" err="1" smtClean="0"/>
              <a:t>Señires</a:t>
            </a:r>
            <a:r>
              <a:rPr lang="en-US" dirty="0" smtClean="0"/>
              <a:t>, Elysia Villadarez, Pearl Santos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509" y="1147739"/>
            <a:ext cx="8457143" cy="3594071"/>
          </a:xfrm>
          <a:prstGeom prst="rect">
            <a:avLst/>
          </a:prstGeom>
        </p:spPr>
      </p:pic>
    </p:spTree>
    <p:extLst>
      <p:ext uri="{BB962C8B-B14F-4D97-AF65-F5344CB8AC3E}">
        <p14:creationId xmlns:p14="http://schemas.microsoft.com/office/powerpoint/2010/main" val="269026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276" y="3018034"/>
            <a:ext cx="9601200" cy="1081355"/>
          </a:xfrm>
        </p:spPr>
        <p:txBody>
          <a:bodyPr/>
          <a:lstStyle/>
          <a:p>
            <a:pPr algn="ctr"/>
            <a:r>
              <a:rPr lang="en-US" b="1" dirty="0" smtClean="0"/>
              <a:t>Questions?</a:t>
            </a:r>
            <a:endParaRPr lang="en-US" b="1" dirty="0"/>
          </a:p>
        </p:txBody>
      </p:sp>
    </p:spTree>
    <p:extLst>
      <p:ext uri="{BB962C8B-B14F-4D97-AF65-F5344CB8AC3E}">
        <p14:creationId xmlns:p14="http://schemas.microsoft.com/office/powerpoint/2010/main" val="3583987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276" y="3018034"/>
            <a:ext cx="9601200" cy="1081355"/>
          </a:xfrm>
        </p:spPr>
        <p:txBody>
          <a:bodyPr/>
          <a:lstStyle/>
          <a:p>
            <a:pPr algn="ctr"/>
            <a:r>
              <a:rPr lang="en-US" b="1" smtClean="0"/>
              <a:t>Thank you!</a:t>
            </a:r>
            <a:endParaRPr lang="en-US" b="1" dirty="0"/>
          </a:p>
        </p:txBody>
      </p:sp>
    </p:spTree>
    <p:extLst>
      <p:ext uri="{BB962C8B-B14F-4D97-AF65-F5344CB8AC3E}">
        <p14:creationId xmlns:p14="http://schemas.microsoft.com/office/powerpoint/2010/main" val="396626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Due Now?</a:t>
            </a:r>
            <a:endParaRPr lang="en-US" b="1" dirty="0"/>
          </a:p>
        </p:txBody>
      </p:sp>
      <p:sp>
        <p:nvSpPr>
          <p:cNvPr id="5" name="Content Placeholder 2"/>
          <p:cNvSpPr>
            <a:spLocks noGrp="1"/>
          </p:cNvSpPr>
          <p:nvPr>
            <p:ph idx="1"/>
          </p:nvPr>
        </p:nvSpPr>
        <p:spPr>
          <a:xfrm>
            <a:off x="1710647" y="2291135"/>
            <a:ext cx="9601200" cy="1900721"/>
          </a:xfrm>
        </p:spPr>
        <p:txBody>
          <a:bodyPr>
            <a:normAutofit/>
          </a:bodyPr>
          <a:lstStyle/>
          <a:p>
            <a:pPr marL="0" indent="0" algn="ctr">
              <a:buNone/>
            </a:pPr>
            <a:r>
              <a:rPr lang="en-US" sz="4000" dirty="0" smtClean="0"/>
              <a:t>Due Now helps you manage your time wisely by giving you suggestions on which task to finish first.</a:t>
            </a:r>
            <a:endParaRPr lang="en-US" sz="4000" dirty="0"/>
          </a:p>
        </p:txBody>
      </p:sp>
    </p:spTree>
    <p:extLst>
      <p:ext uri="{BB962C8B-B14F-4D97-AF65-F5344CB8AC3E}">
        <p14:creationId xmlns:p14="http://schemas.microsoft.com/office/powerpoint/2010/main" val="1223648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5598"/>
          </a:xfrm>
        </p:spPr>
        <p:txBody>
          <a:bodyPr/>
          <a:lstStyle/>
          <a:p>
            <a:r>
              <a:rPr lang="en-US" b="1" dirty="0" smtClean="0"/>
              <a:t>Features</a:t>
            </a:r>
            <a:endParaRPr lang="en-US" b="1" dirty="0"/>
          </a:p>
        </p:txBody>
      </p:sp>
      <p:sp>
        <p:nvSpPr>
          <p:cNvPr id="3" name="Content Placeholder 2"/>
          <p:cNvSpPr>
            <a:spLocks noGrp="1"/>
          </p:cNvSpPr>
          <p:nvPr>
            <p:ph idx="1"/>
          </p:nvPr>
        </p:nvSpPr>
        <p:spPr>
          <a:xfrm>
            <a:off x="1371600" y="1551398"/>
            <a:ext cx="9601200" cy="4839128"/>
          </a:xfrm>
        </p:spPr>
        <p:txBody>
          <a:bodyPr>
            <a:normAutofit/>
          </a:bodyPr>
          <a:lstStyle/>
          <a:p>
            <a:pPr marL="0" indent="0">
              <a:buNone/>
            </a:pPr>
            <a:r>
              <a:rPr lang="en-US" sz="3000" b="1" dirty="0"/>
              <a:t>1. Set priority and difficulty</a:t>
            </a:r>
            <a:r>
              <a:rPr lang="en-US" dirty="0"/>
              <a:t>.</a:t>
            </a:r>
          </a:p>
          <a:p>
            <a:pPr marL="0" indent="0">
              <a:buNone/>
            </a:pPr>
            <a:r>
              <a:rPr lang="en-US" dirty="0"/>
              <a:t>	</a:t>
            </a:r>
            <a:r>
              <a:rPr lang="en-US" sz="2700" dirty="0"/>
              <a:t>- </a:t>
            </a:r>
            <a:r>
              <a:rPr lang="en-US" sz="2700" dirty="0" smtClean="0"/>
              <a:t>You </a:t>
            </a:r>
            <a:r>
              <a:rPr lang="en-US" sz="2700" dirty="0"/>
              <a:t>can just define your tasks and specify each one's level of difficulty and set whether the priority is low, medium, or high. </a:t>
            </a:r>
            <a:endParaRPr lang="en-US" sz="2700" dirty="0" smtClean="0"/>
          </a:p>
          <a:p>
            <a:pPr marL="0" indent="0">
              <a:buNone/>
            </a:pPr>
            <a:r>
              <a:rPr lang="en-US" sz="2700" dirty="0"/>
              <a:t> </a:t>
            </a:r>
            <a:r>
              <a:rPr lang="en-US" sz="2700" dirty="0" smtClean="0"/>
              <a:t>            -  The </a:t>
            </a:r>
            <a:r>
              <a:rPr lang="en-US" sz="2700" dirty="0"/>
              <a:t>app will then categorize your tasks for you, providing suggestions on which task to do first, among other </a:t>
            </a:r>
            <a:r>
              <a:rPr lang="en-US" sz="2700" dirty="0" smtClean="0"/>
              <a:t>things. </a:t>
            </a:r>
            <a:endParaRPr lang="en-US" sz="2700" dirty="0"/>
          </a:p>
          <a:p>
            <a:pPr marL="0" indent="0">
              <a:buNone/>
            </a:pPr>
            <a:r>
              <a:rPr lang="en-US" sz="2700" dirty="0"/>
              <a:t>	</a:t>
            </a:r>
            <a:r>
              <a:rPr lang="en-US" sz="2700" dirty="0" smtClean="0"/>
              <a:t>- </a:t>
            </a:r>
            <a:r>
              <a:rPr lang="en-US" sz="2700" dirty="0"/>
              <a:t>Avoid the hassle of having to constantly schedule your tasks in a certain period of time. </a:t>
            </a:r>
            <a:endParaRPr lang="en-US" sz="2700" dirty="0" smtClean="0"/>
          </a:p>
          <a:p>
            <a:pPr marL="0" indent="0">
              <a:buNone/>
            </a:pPr>
            <a:r>
              <a:rPr lang="en-US" sz="2700" dirty="0"/>
              <a:t>	</a:t>
            </a:r>
            <a:r>
              <a:rPr lang="en-US" sz="2700" dirty="0" smtClean="0"/>
              <a:t>- The </a:t>
            </a:r>
            <a:r>
              <a:rPr lang="en-US" sz="2700" dirty="0"/>
              <a:t>app do the categorizing and scheduling for you.</a:t>
            </a:r>
          </a:p>
          <a:p>
            <a:pPr marL="0" indent="0">
              <a:buNone/>
            </a:pPr>
            <a:endParaRPr lang="en-US" dirty="0"/>
          </a:p>
        </p:txBody>
      </p:sp>
    </p:spTree>
    <p:extLst>
      <p:ext uri="{BB962C8B-B14F-4D97-AF65-F5344CB8AC3E}">
        <p14:creationId xmlns:p14="http://schemas.microsoft.com/office/powerpoint/2010/main" val="805712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5598"/>
          </a:xfrm>
        </p:spPr>
        <p:txBody>
          <a:bodyPr/>
          <a:lstStyle/>
          <a:p>
            <a:r>
              <a:rPr lang="en-US" b="1" dirty="0" smtClean="0"/>
              <a:t>Features</a:t>
            </a:r>
            <a:endParaRPr lang="en-US" b="1" dirty="0"/>
          </a:p>
        </p:txBody>
      </p:sp>
      <p:sp>
        <p:nvSpPr>
          <p:cNvPr id="4" name="Content Placeholder 2"/>
          <p:cNvSpPr>
            <a:spLocks noGrp="1"/>
          </p:cNvSpPr>
          <p:nvPr>
            <p:ph idx="1"/>
          </p:nvPr>
        </p:nvSpPr>
        <p:spPr>
          <a:xfrm>
            <a:off x="1371600" y="1551397"/>
            <a:ext cx="10382036" cy="4890499"/>
          </a:xfrm>
        </p:spPr>
        <p:txBody>
          <a:bodyPr>
            <a:normAutofit/>
          </a:bodyPr>
          <a:lstStyle/>
          <a:p>
            <a:pPr marL="0" indent="0">
              <a:buNone/>
            </a:pPr>
            <a:r>
              <a:rPr lang="en-US" sz="3000" b="1" dirty="0"/>
              <a:t>2. Get notified of deadlines.</a:t>
            </a:r>
            <a:endParaRPr lang="en-US" sz="3000" dirty="0"/>
          </a:p>
          <a:p>
            <a:pPr marL="0" indent="0">
              <a:buNone/>
            </a:pPr>
            <a:r>
              <a:rPr lang="en-US" sz="3000" dirty="0"/>
              <a:t>	- Get desktop notifications whenever deadlines are near, or when there are unfinished tasks that are due soon. </a:t>
            </a:r>
            <a:endParaRPr lang="en-US" sz="3000" dirty="0" smtClean="0"/>
          </a:p>
          <a:p>
            <a:pPr marL="0" indent="0">
              <a:buNone/>
            </a:pPr>
            <a:endParaRPr lang="en-US" sz="3000" dirty="0" smtClean="0"/>
          </a:p>
          <a:p>
            <a:pPr marL="0" indent="0">
              <a:buNone/>
            </a:pPr>
            <a:r>
              <a:rPr lang="en-US" sz="3000" b="1" dirty="0"/>
              <a:t>3. Know when to start your tasks</a:t>
            </a:r>
          </a:p>
          <a:p>
            <a:pPr marL="0" indent="0">
              <a:buNone/>
            </a:pPr>
            <a:r>
              <a:rPr lang="en-US" sz="3000" dirty="0"/>
              <a:t>	- Be able to plan out your </a:t>
            </a:r>
            <a:r>
              <a:rPr lang="en-US" sz="3000" dirty="0" smtClean="0"/>
              <a:t>strategy in conquering that giant pile of work by </a:t>
            </a:r>
            <a:r>
              <a:rPr lang="en-US" sz="3000" dirty="0"/>
              <a:t>knowing the most efficient time to start your tasks</a:t>
            </a:r>
            <a:r>
              <a:rPr lang="en-US" sz="3000" dirty="0" smtClean="0"/>
              <a:t>.</a:t>
            </a:r>
            <a:endParaRPr lang="en-US" sz="3000" dirty="0"/>
          </a:p>
        </p:txBody>
      </p:sp>
    </p:spTree>
    <p:extLst>
      <p:ext uri="{BB962C8B-B14F-4D97-AF65-F5344CB8AC3E}">
        <p14:creationId xmlns:p14="http://schemas.microsoft.com/office/powerpoint/2010/main" val="1295941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5598"/>
          </a:xfrm>
        </p:spPr>
        <p:txBody>
          <a:bodyPr/>
          <a:lstStyle/>
          <a:p>
            <a:r>
              <a:rPr lang="en-US" b="1" dirty="0" smtClean="0"/>
              <a:t>Features</a:t>
            </a:r>
            <a:endParaRPr lang="en-US" b="1" dirty="0"/>
          </a:p>
        </p:txBody>
      </p:sp>
      <p:sp>
        <p:nvSpPr>
          <p:cNvPr id="4" name="Content Placeholder 2"/>
          <p:cNvSpPr>
            <a:spLocks noGrp="1"/>
          </p:cNvSpPr>
          <p:nvPr>
            <p:ph idx="1"/>
          </p:nvPr>
        </p:nvSpPr>
        <p:spPr>
          <a:xfrm>
            <a:off x="1371600" y="1551397"/>
            <a:ext cx="10382036" cy="4890499"/>
          </a:xfrm>
        </p:spPr>
        <p:txBody>
          <a:bodyPr>
            <a:normAutofit/>
          </a:bodyPr>
          <a:lstStyle/>
          <a:p>
            <a:pPr marL="0" indent="0">
              <a:buNone/>
            </a:pPr>
            <a:r>
              <a:rPr lang="en-US" sz="3000" b="1" dirty="0"/>
              <a:t>4. Get to know your work ethics</a:t>
            </a:r>
          </a:p>
          <a:p>
            <a:pPr marL="0" indent="0">
              <a:buNone/>
            </a:pPr>
            <a:r>
              <a:rPr lang="en-US" sz="3000" b="1" dirty="0"/>
              <a:t>	</a:t>
            </a:r>
            <a:r>
              <a:rPr lang="en-US" sz="3000" dirty="0"/>
              <a:t>- Know the approximate time it takes for you to finish a certain type of task through your recent records of duration in finishing the same kind of tasks stored in the app. Of course, you may also opt to define the duration yourself.</a:t>
            </a:r>
          </a:p>
        </p:txBody>
      </p:sp>
    </p:spTree>
    <p:extLst>
      <p:ext uri="{BB962C8B-B14F-4D97-AF65-F5344CB8AC3E}">
        <p14:creationId xmlns:p14="http://schemas.microsoft.com/office/powerpoint/2010/main" val="2708896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15" y="315931"/>
            <a:ext cx="10677919" cy="884875"/>
          </a:xfrm>
        </p:spPr>
        <p:txBody>
          <a:bodyPr/>
          <a:lstStyle/>
          <a:p>
            <a:r>
              <a:rPr lang="en-US" b="1" dirty="0" smtClean="0"/>
              <a:t>Home Screen</a:t>
            </a:r>
            <a:endParaRPr lang="en-US" b="1" dirty="0"/>
          </a:p>
        </p:txBody>
      </p:sp>
      <p:pic>
        <p:nvPicPr>
          <p:cNvPr id="4" name="Picture 3"/>
          <p:cNvPicPr>
            <a:picLocks noChangeAspect="1"/>
          </p:cNvPicPr>
          <p:nvPr/>
        </p:nvPicPr>
        <p:blipFill>
          <a:blip r:embed="rId2"/>
          <a:stretch>
            <a:fillRect/>
          </a:stretch>
        </p:blipFill>
        <p:spPr>
          <a:xfrm>
            <a:off x="1014073" y="1200806"/>
            <a:ext cx="10829962" cy="5223000"/>
          </a:xfrm>
          <a:prstGeom prst="rect">
            <a:avLst/>
          </a:prstGeom>
        </p:spPr>
      </p:pic>
    </p:spTree>
    <p:extLst>
      <p:ext uri="{BB962C8B-B14F-4D97-AF65-F5344CB8AC3E}">
        <p14:creationId xmlns:p14="http://schemas.microsoft.com/office/powerpoint/2010/main" val="3358522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15" y="315931"/>
            <a:ext cx="10677919" cy="884875"/>
          </a:xfrm>
        </p:spPr>
        <p:txBody>
          <a:bodyPr/>
          <a:lstStyle/>
          <a:p>
            <a:r>
              <a:rPr lang="en-US" b="1" dirty="0" smtClean="0"/>
              <a:t>Login</a:t>
            </a:r>
            <a:endParaRPr lang="en-US" b="1" dirty="0"/>
          </a:p>
        </p:txBody>
      </p:sp>
      <p:pic>
        <p:nvPicPr>
          <p:cNvPr id="3" name="Picture 2"/>
          <p:cNvPicPr>
            <a:picLocks noChangeAspect="1"/>
          </p:cNvPicPr>
          <p:nvPr/>
        </p:nvPicPr>
        <p:blipFill>
          <a:blip r:embed="rId2"/>
          <a:stretch>
            <a:fillRect/>
          </a:stretch>
        </p:blipFill>
        <p:spPr>
          <a:xfrm>
            <a:off x="1166114" y="1200806"/>
            <a:ext cx="10671839" cy="5169172"/>
          </a:xfrm>
          <a:prstGeom prst="rect">
            <a:avLst/>
          </a:prstGeom>
        </p:spPr>
      </p:pic>
    </p:spTree>
    <p:extLst>
      <p:ext uri="{BB962C8B-B14F-4D97-AF65-F5344CB8AC3E}">
        <p14:creationId xmlns:p14="http://schemas.microsoft.com/office/powerpoint/2010/main" val="2112847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15" y="315931"/>
            <a:ext cx="10677919" cy="884875"/>
          </a:xfrm>
        </p:spPr>
        <p:txBody>
          <a:bodyPr/>
          <a:lstStyle/>
          <a:p>
            <a:r>
              <a:rPr lang="en-US" b="1" dirty="0" smtClean="0"/>
              <a:t>Scheduling Tasks</a:t>
            </a:r>
            <a:endParaRPr lang="en-US" b="1" dirty="0"/>
          </a:p>
        </p:txBody>
      </p:sp>
      <p:pic>
        <p:nvPicPr>
          <p:cNvPr id="4" name="Picture 3"/>
          <p:cNvPicPr>
            <a:picLocks noChangeAspect="1"/>
          </p:cNvPicPr>
          <p:nvPr/>
        </p:nvPicPr>
        <p:blipFill>
          <a:blip r:embed="rId2"/>
          <a:stretch>
            <a:fillRect/>
          </a:stretch>
        </p:blipFill>
        <p:spPr>
          <a:xfrm>
            <a:off x="1166115" y="1200806"/>
            <a:ext cx="10649272" cy="5169172"/>
          </a:xfrm>
          <a:prstGeom prst="rect">
            <a:avLst/>
          </a:prstGeom>
        </p:spPr>
      </p:pic>
    </p:spTree>
    <p:extLst>
      <p:ext uri="{BB962C8B-B14F-4D97-AF65-F5344CB8AC3E}">
        <p14:creationId xmlns:p14="http://schemas.microsoft.com/office/powerpoint/2010/main" val="4226117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115" y="2432406"/>
            <a:ext cx="9375170" cy="2108772"/>
          </a:xfrm>
        </p:spPr>
        <p:txBody>
          <a:bodyPr/>
          <a:lstStyle/>
          <a:p>
            <a:r>
              <a:rPr lang="en-US" b="1" dirty="0" smtClean="0"/>
              <a:t>What makes Due Now different from other scheduling applications?</a:t>
            </a:r>
            <a:endParaRPr lang="en-US" b="1" dirty="0"/>
          </a:p>
        </p:txBody>
      </p:sp>
    </p:spTree>
    <p:extLst>
      <p:ext uri="{BB962C8B-B14F-4D97-AF65-F5344CB8AC3E}">
        <p14:creationId xmlns:p14="http://schemas.microsoft.com/office/powerpoint/2010/main" val="3036786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43</TotalTime>
  <Words>85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PowerPoint Presentation</vt:lpstr>
      <vt:lpstr>What is Due Now?</vt:lpstr>
      <vt:lpstr>Features</vt:lpstr>
      <vt:lpstr>Features</vt:lpstr>
      <vt:lpstr>Features</vt:lpstr>
      <vt:lpstr>Home Screen</vt:lpstr>
      <vt:lpstr>Login</vt:lpstr>
      <vt:lpstr>Scheduling Tasks</vt:lpstr>
      <vt:lpstr>What makes Due Now different from other scheduling applications?</vt:lpstr>
      <vt:lpstr>Questions?</vt:lpstr>
      <vt:lpstr>Thank you!</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Elysia Jelena Villadarez</dc:creator>
  <cp:lastModifiedBy>Elysia Jelena Villadarez</cp:lastModifiedBy>
  <cp:revision>11</cp:revision>
  <dcterms:created xsi:type="dcterms:W3CDTF">2016-02-28T01:27:10Z</dcterms:created>
  <dcterms:modified xsi:type="dcterms:W3CDTF">2016-02-28T02:10:17Z</dcterms:modified>
</cp:coreProperties>
</file>