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470688-D618-4E5C-A0BD-B590BC10A3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9E4B2D4-2160-40EB-8679-75E26AF8F667}" type="datetimeFigureOut">
              <a:rPr lang="en-US" smtClean="0"/>
              <a:t>2/28/2016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759" y="4611188"/>
            <a:ext cx="861568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DEVELOPED BY ICEPs</a:t>
            </a:r>
          </a:p>
          <a:p>
            <a:pPr algn="ctr"/>
            <a:r>
              <a:rPr lang="en-US" dirty="0" smtClean="0"/>
              <a:t>Ian De La Cruz, </a:t>
            </a:r>
            <a:r>
              <a:rPr lang="en-US" dirty="0" smtClean="0"/>
              <a:t>Chi </a:t>
            </a:r>
            <a:r>
              <a:rPr lang="en-US" dirty="0" smtClean="0"/>
              <a:t>Señires, Elysia Villadarez, Pearl Santos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29" y="1121614"/>
            <a:ext cx="8457143" cy="35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276" y="3018034"/>
            <a:ext cx="9601200" cy="1081355"/>
          </a:xfrm>
        </p:spPr>
        <p:txBody>
          <a:bodyPr/>
          <a:lstStyle/>
          <a:p>
            <a:pPr algn="ctr"/>
            <a:r>
              <a:rPr lang="en-US" b="1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62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8943"/>
            <a:ext cx="10160000" cy="1143000"/>
          </a:xfrm>
        </p:spPr>
        <p:txBody>
          <a:bodyPr/>
          <a:lstStyle/>
          <a:p>
            <a:r>
              <a:rPr lang="en-US" b="1" dirty="0" smtClean="0"/>
              <a:t>What is Due Now?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28700"/>
            <a:ext cx="10160000" cy="4800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Due Now helps you manage your time wisely by giving you suggestions on which task to finish first.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6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3000" b="1" smtClean="0"/>
              <a:t>Set priority and difficulty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700" smtClean="0"/>
              <a:t>	- avoid the hassle of having to constantly schedule your tasks in a certain period of time. 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z="2700" smtClean="0"/>
              <a:t>- define your tasks, specify each one's level of difficulty, and set whether the priority is low, medium, or high</a:t>
            </a:r>
          </a:p>
          <a:p>
            <a:pPr marL="0" indent="0">
              <a:buNone/>
            </a:pPr>
            <a:r>
              <a:rPr lang="en-US" sz="2700" smtClean="0"/>
              <a:t>	- let the app do the categorizing and scheduling for you.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Get notified of deadlines.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Get desktop notifications whenever deadlines are near, or when there are unfinished tasks that are due soon. </a:t>
            </a:r>
          </a:p>
          <a:p>
            <a:pPr marL="0" indent="0">
              <a:buNone/>
            </a:pPr>
            <a:r>
              <a:rPr lang="en-US" b="1" dirty="0"/>
              <a:t>3. Know when to start your tasks</a:t>
            </a:r>
          </a:p>
          <a:p>
            <a:pPr marL="0" indent="0">
              <a:buNone/>
            </a:pPr>
            <a:r>
              <a:rPr lang="en-US" dirty="0"/>
              <a:t>	- know the most efficient time to start your tasks to efficiently conquer your huge pile of tasks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7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Features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smtClean="0"/>
              <a:t>4. Get to know your work ethics</a:t>
            </a:r>
          </a:p>
          <a:p>
            <a:pPr marL="0" indent="0">
              <a:buNone/>
            </a:pPr>
            <a:r>
              <a:rPr lang="en-US" sz="3000" smtClean="0"/>
              <a:t>	- let the app get to know you and your work ethics by looking through old records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88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15" y="315931"/>
            <a:ext cx="10677919" cy="884875"/>
          </a:xfrm>
        </p:spPr>
        <p:txBody>
          <a:bodyPr/>
          <a:lstStyle/>
          <a:p>
            <a:r>
              <a:rPr lang="en-US" b="1" dirty="0" smtClean="0"/>
              <a:t>Home Screen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3" y="1362457"/>
            <a:ext cx="11656695" cy="54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15" y="315931"/>
            <a:ext cx="10677919" cy="884875"/>
          </a:xfrm>
        </p:spPr>
        <p:txBody>
          <a:bodyPr/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3" y="1362456"/>
            <a:ext cx="11656695" cy="54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15" y="315931"/>
            <a:ext cx="10677919" cy="884875"/>
          </a:xfrm>
        </p:spPr>
        <p:txBody>
          <a:bodyPr/>
          <a:lstStyle/>
          <a:p>
            <a:r>
              <a:rPr lang="en-US" b="1" dirty="0" smtClean="0"/>
              <a:t>Scheduling Tasks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3" y="1345389"/>
            <a:ext cx="11656695" cy="55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115" y="2432406"/>
            <a:ext cx="9375170" cy="2108772"/>
          </a:xfrm>
        </p:spPr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 smtClean="0"/>
              <a:t>makes  </a:t>
            </a:r>
            <a:r>
              <a:rPr lang="en-US" b="1" dirty="0" smtClean="0">
                <a:solidFill>
                  <a:srgbClr val="FF0000"/>
                </a:solidFill>
              </a:rPr>
              <a:t>                    </a:t>
            </a:r>
            <a:r>
              <a:rPr lang="en-US" b="1" dirty="0" smtClean="0"/>
              <a:t>different </a:t>
            </a:r>
            <a:r>
              <a:rPr lang="en-US" b="1" dirty="0" smtClean="0"/>
              <a:t>from other scheduling applications?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15" y="2168481"/>
            <a:ext cx="2667446" cy="11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160000" cy="1143000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</TotalTime>
  <Words>80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PowerPoint Presentation</vt:lpstr>
      <vt:lpstr>What is Due Now?</vt:lpstr>
      <vt:lpstr>Features</vt:lpstr>
      <vt:lpstr>Features</vt:lpstr>
      <vt:lpstr>Home Screen</vt:lpstr>
      <vt:lpstr>Login</vt:lpstr>
      <vt:lpstr>Scheduling Tasks</vt:lpstr>
      <vt:lpstr>What makes                      different from other scheduling applications?</vt:lpstr>
      <vt:lpstr>Questions?</vt:lpstr>
      <vt:lpstr>Thank you!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Elysia Jelena Villadarez</dc:creator>
  <cp:lastModifiedBy>Chi Señires</cp:lastModifiedBy>
  <cp:revision>16</cp:revision>
  <dcterms:created xsi:type="dcterms:W3CDTF">2016-02-28T01:27:10Z</dcterms:created>
  <dcterms:modified xsi:type="dcterms:W3CDTF">2016-02-28T03:29:47Z</dcterms:modified>
</cp:coreProperties>
</file>