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164" y="4978117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DEVELOPED BY ICEPs</a:t>
            </a:r>
          </a:p>
          <a:p>
            <a:r>
              <a:rPr lang="en-US" dirty="0" smtClean="0"/>
              <a:t>Ian De La Cruz, Chiara </a:t>
            </a:r>
            <a:r>
              <a:rPr lang="en-US" dirty="0" err="1" smtClean="0"/>
              <a:t>Señires</a:t>
            </a:r>
            <a:r>
              <a:rPr lang="en-US" dirty="0" smtClean="0"/>
              <a:t>, Elysia Villadarez, Pearl Santos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09" y="1147739"/>
            <a:ext cx="8457143" cy="35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276" y="3018034"/>
            <a:ext cx="9601200" cy="1081355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276" y="3018034"/>
            <a:ext cx="9601200" cy="1081355"/>
          </a:xfrm>
        </p:spPr>
        <p:txBody>
          <a:bodyPr/>
          <a:lstStyle/>
          <a:p>
            <a:pPr algn="ctr"/>
            <a:r>
              <a:rPr lang="en-US" b="1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62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Due Now?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647" y="2291135"/>
            <a:ext cx="9601200" cy="19007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smtClean="0"/>
              <a:t>Due Now helps you manage your time wisely by giving you suggestions on which task to finish first.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6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5598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1398"/>
            <a:ext cx="9601200" cy="48391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000" b="1" dirty="0" smtClean="0"/>
              <a:t>Set </a:t>
            </a:r>
            <a:r>
              <a:rPr lang="en-US" sz="3000" b="1" dirty="0"/>
              <a:t>priority and difficulty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700" dirty="0"/>
              <a:t>	- </a:t>
            </a:r>
            <a:r>
              <a:rPr lang="en-US" sz="2700" dirty="0" smtClean="0"/>
              <a:t>avoid </a:t>
            </a:r>
            <a:r>
              <a:rPr lang="en-US" sz="2700" dirty="0"/>
              <a:t>the hassle of having to constantly schedule your tasks in a certain period of time. </a:t>
            </a:r>
            <a:endParaRPr lang="en-US" sz="27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700" dirty="0"/>
              <a:t>- </a:t>
            </a:r>
            <a:r>
              <a:rPr lang="en-US" sz="2700" dirty="0" smtClean="0"/>
              <a:t>define </a:t>
            </a:r>
            <a:r>
              <a:rPr lang="en-US" sz="2700" dirty="0"/>
              <a:t>your </a:t>
            </a:r>
            <a:r>
              <a:rPr lang="en-US" sz="2700" dirty="0" smtClean="0"/>
              <a:t>tasks, specify </a:t>
            </a:r>
            <a:r>
              <a:rPr lang="en-US" sz="2700" dirty="0"/>
              <a:t>each one's level of </a:t>
            </a:r>
            <a:r>
              <a:rPr lang="en-US" sz="2700" dirty="0" smtClean="0"/>
              <a:t>difficulty, and </a:t>
            </a:r>
            <a:r>
              <a:rPr lang="en-US" sz="2700" dirty="0"/>
              <a:t>set whether the priority is low, medium, or </a:t>
            </a:r>
            <a:r>
              <a:rPr lang="en-US" sz="2700" dirty="0" smtClean="0"/>
              <a:t>high</a:t>
            </a: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	- </a:t>
            </a:r>
            <a:r>
              <a:rPr lang="en-US" sz="2700" dirty="0" smtClean="0"/>
              <a:t>let </a:t>
            </a:r>
            <a:r>
              <a:rPr lang="en-US" sz="2700" dirty="0"/>
              <a:t>t</a:t>
            </a:r>
            <a:r>
              <a:rPr lang="en-US" sz="2700" dirty="0" smtClean="0"/>
              <a:t>he app do the categorizing and scheduling for you.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5598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551397"/>
            <a:ext cx="10382036" cy="489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2. Get notified of deadlines.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- Get desktop notifications whenever deadlines are near, or when there are unfinished tasks that are due soon. 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b="1" dirty="0"/>
              <a:t>3. Know when to start your tasks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- know the most efficient time to start your tasks to efficiently conquer your huge pile of tasks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59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5598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551397"/>
            <a:ext cx="10382036" cy="489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4. Get to know your work </a:t>
            </a:r>
            <a:r>
              <a:rPr lang="en-US" sz="3000" b="1" dirty="0" smtClean="0"/>
              <a:t>ethics</a:t>
            </a:r>
          </a:p>
          <a:p>
            <a:pPr marL="0" indent="0">
              <a:buNone/>
            </a:pPr>
            <a:r>
              <a:rPr lang="en-US" sz="3000" dirty="0" smtClean="0"/>
              <a:t>	- let the app get to know you and your work ethics by looking through old records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88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15" y="315931"/>
            <a:ext cx="10677919" cy="884875"/>
          </a:xfrm>
        </p:spPr>
        <p:txBody>
          <a:bodyPr/>
          <a:lstStyle/>
          <a:p>
            <a:r>
              <a:rPr lang="en-US" b="1" dirty="0" smtClean="0"/>
              <a:t>Home Screen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3" y="1200806"/>
            <a:ext cx="10829962" cy="5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15" y="315931"/>
            <a:ext cx="10677919" cy="884875"/>
          </a:xfrm>
        </p:spPr>
        <p:txBody>
          <a:bodyPr/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14" y="1200806"/>
            <a:ext cx="10671839" cy="51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15" y="315931"/>
            <a:ext cx="10677919" cy="884875"/>
          </a:xfrm>
        </p:spPr>
        <p:txBody>
          <a:bodyPr/>
          <a:lstStyle/>
          <a:p>
            <a:r>
              <a:rPr lang="en-US" b="1" dirty="0" smtClean="0"/>
              <a:t>Scheduling Tasks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15" y="1200806"/>
            <a:ext cx="10649272" cy="51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115" y="2432406"/>
            <a:ext cx="9375170" cy="2108772"/>
          </a:xfrm>
        </p:spPr>
        <p:txBody>
          <a:bodyPr/>
          <a:lstStyle/>
          <a:p>
            <a:r>
              <a:rPr lang="en-US" b="1" dirty="0" smtClean="0"/>
              <a:t>What makes Due Now different from other scheduling applications?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67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83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PowerPoint Presentation</vt:lpstr>
      <vt:lpstr>What is Due Now?</vt:lpstr>
      <vt:lpstr>Features</vt:lpstr>
      <vt:lpstr>Features</vt:lpstr>
      <vt:lpstr>Features</vt:lpstr>
      <vt:lpstr>Home Screen</vt:lpstr>
      <vt:lpstr>Login</vt:lpstr>
      <vt:lpstr>Scheduling Tasks</vt:lpstr>
      <vt:lpstr>What makes Due Now different from other scheduling applications?</vt:lpstr>
      <vt:lpstr>Questions?</vt:lpstr>
      <vt:lpstr>Thank you!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Elysia Jelena Villadarez</dc:creator>
  <cp:lastModifiedBy>Pearl Santos</cp:lastModifiedBy>
  <cp:revision>13</cp:revision>
  <dcterms:created xsi:type="dcterms:W3CDTF">2016-02-28T01:27:10Z</dcterms:created>
  <dcterms:modified xsi:type="dcterms:W3CDTF">2016-02-28T02:36:30Z</dcterms:modified>
</cp:coreProperties>
</file>