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0" r:id="rId5"/>
    <p:sldId id="259" r:id="rId6"/>
    <p:sldId id="258" r:id="rId7"/>
    <p:sldId id="257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226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935288"/>
            <a:ext cx="9144000" cy="98742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各</a:t>
            </a:r>
            <a:r>
              <a:rPr lang="en-US" altLang="zh-CN" dirty="0"/>
              <a:t>Kuiter</a:t>
            </a:r>
            <a:r>
              <a:rPr lang="zh-CN" altLang="en-US" dirty="0"/>
              <a:t>组织旗帜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世界安全委员会旗帜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63930" y="2436495"/>
            <a:ext cx="3175000" cy="1985010"/>
            <a:chOff x="6800" y="3837"/>
            <a:chExt cx="5000" cy="3126"/>
          </a:xfrm>
        </p:grpSpPr>
        <p:sp>
          <p:nvSpPr>
            <p:cNvPr id="4" name="矩形 3"/>
            <p:cNvSpPr/>
            <p:nvPr/>
          </p:nvSpPr>
          <p:spPr>
            <a:xfrm>
              <a:off x="6800" y="3837"/>
              <a:ext cx="5000" cy="3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 rot="2040000">
              <a:off x="8706" y="5006"/>
              <a:ext cx="414" cy="1359"/>
            </a:xfrm>
            <a:prstGeom prst="downArrow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 rot="19560000" flipH="1">
              <a:off x="9477" y="5038"/>
              <a:ext cx="414" cy="1328"/>
            </a:xfrm>
            <a:prstGeom prst="downArrow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9093" y="4249"/>
              <a:ext cx="414" cy="2301"/>
            </a:xfrm>
            <a:prstGeom prst="downArrow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50" y="4250"/>
              <a:ext cx="2300" cy="23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3590" y="2424430"/>
            <a:ext cx="3219450" cy="2009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十三人审判席旗帜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053590" y="2436495"/>
            <a:ext cx="3175000" cy="1985010"/>
            <a:chOff x="3301" y="3396"/>
            <a:chExt cx="5000" cy="3126"/>
          </a:xfrm>
        </p:grpSpPr>
        <p:sp>
          <p:nvSpPr>
            <p:cNvPr id="4" name="矩形 3"/>
            <p:cNvSpPr/>
            <p:nvPr/>
          </p:nvSpPr>
          <p:spPr>
            <a:xfrm>
              <a:off x="3301" y="3396"/>
              <a:ext cx="5000" cy="3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0" y="4378"/>
              <a:ext cx="2102" cy="11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95" y="4601"/>
              <a:ext cx="1812" cy="9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5655" y="3691"/>
              <a:ext cx="291" cy="687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5404" y="4005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5946" y="4005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5153" y="4139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>
              <a:off x="6197" y="4139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4902" y="4286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6456" y="4286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4902" y="4945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6448" y="4970"/>
              <a:ext cx="251" cy="596"/>
            </a:xfrm>
            <a:prstGeom prst="diamon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551" y="4853"/>
              <a:ext cx="501" cy="1192"/>
              <a:chOff x="5695" y="4970"/>
              <a:chExt cx="501" cy="1192"/>
            </a:xfrm>
          </p:grpSpPr>
          <p:sp>
            <p:nvSpPr>
              <p:cNvPr id="24" name="菱形 23"/>
              <p:cNvSpPr/>
              <p:nvPr/>
            </p:nvSpPr>
            <p:spPr>
              <a:xfrm>
                <a:off x="5695" y="4974"/>
                <a:ext cx="251" cy="596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>
                <a:off x="5946" y="4970"/>
                <a:ext cx="251" cy="596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5695" y="5566"/>
                <a:ext cx="251" cy="596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菱形 26"/>
              <p:cNvSpPr/>
              <p:nvPr/>
            </p:nvSpPr>
            <p:spPr>
              <a:xfrm>
                <a:off x="5946" y="5566"/>
                <a:ext cx="251" cy="596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5185" y="2305050"/>
            <a:ext cx="3609975" cy="2247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大陆魔法议会旗帜</a:t>
            </a:r>
            <a:r>
              <a:rPr lang="en-US" altLang="zh-CN"/>
              <a:t>(</a:t>
            </a:r>
            <a:r>
              <a:rPr lang="zh-CN" altLang="en-US"/>
              <a:t>暂定</a:t>
            </a:r>
            <a:r>
              <a:rPr lang="en-US" altLang="zh-CN"/>
              <a:t>)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2096135" y="2156460"/>
            <a:ext cx="3175000" cy="1985010"/>
            <a:chOff x="3301" y="3396"/>
            <a:chExt cx="5000" cy="3126"/>
          </a:xfrm>
        </p:grpSpPr>
        <p:sp>
          <p:nvSpPr>
            <p:cNvPr id="4" name="矩形 3"/>
            <p:cNvSpPr/>
            <p:nvPr/>
          </p:nvSpPr>
          <p:spPr>
            <a:xfrm>
              <a:off x="3301" y="3396"/>
              <a:ext cx="5000" cy="31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21" y="5110"/>
              <a:ext cx="1360" cy="5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380000">
              <a:off x="4735" y="4120"/>
              <a:ext cx="370" cy="124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200" y="3746"/>
              <a:ext cx="1203" cy="120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2220000" flipH="1">
              <a:off x="6525" y="4120"/>
              <a:ext cx="370" cy="124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5616" y="3868"/>
              <a:ext cx="370" cy="124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0" y="2025015"/>
            <a:ext cx="3609975" cy="2247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地平线组织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96135" y="2156460"/>
            <a:ext cx="5077460" cy="3656330"/>
            <a:chOff x="3301" y="3396"/>
            <a:chExt cx="7996" cy="5758"/>
          </a:xfrm>
        </p:grpSpPr>
        <p:sp>
          <p:nvSpPr>
            <p:cNvPr id="4" name="矩形 3"/>
            <p:cNvSpPr/>
            <p:nvPr/>
          </p:nvSpPr>
          <p:spPr>
            <a:xfrm>
              <a:off x="3301" y="3396"/>
              <a:ext cx="5000" cy="31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592" y="3802"/>
              <a:ext cx="2340" cy="23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73" y="3854"/>
              <a:ext cx="6224" cy="53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325" y="1652270"/>
            <a:ext cx="3609975" cy="2247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教会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322830" y="2436495"/>
            <a:ext cx="3167380" cy="1979930"/>
            <a:chOff x="3658" y="3837"/>
            <a:chExt cx="4988" cy="3118"/>
          </a:xfrm>
        </p:grpSpPr>
        <p:sp>
          <p:nvSpPr>
            <p:cNvPr id="4" name="矩形 3"/>
            <p:cNvSpPr/>
            <p:nvPr/>
          </p:nvSpPr>
          <p:spPr>
            <a:xfrm>
              <a:off x="3658" y="3837"/>
              <a:ext cx="4989" cy="31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58" y="5063"/>
              <a:ext cx="4989" cy="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13" y="3837"/>
              <a:ext cx="680" cy="3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658" y="5282"/>
              <a:ext cx="4989" cy="2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39" y="3837"/>
              <a:ext cx="227" cy="31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12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各Kuiter组织旗帜</vt:lpstr>
      <vt:lpstr>世界安全委员会旗帜</vt:lpstr>
      <vt:lpstr>十三人审判席旗帜</vt:lpstr>
      <vt:lpstr>大陆魔法议会旗帜(暂定)</vt:lpstr>
      <vt:lpstr>地平线组织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CPU焚化局</cp:lastModifiedBy>
  <cp:revision>441</cp:revision>
  <dcterms:created xsi:type="dcterms:W3CDTF">2017-08-03T09:01:00Z</dcterms:created>
  <dcterms:modified xsi:type="dcterms:W3CDTF">2018-07-24T13:51:47Z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