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61" r:id="rId5"/>
    <p:sldId id="263" r:id="rId6"/>
    <p:sldId id="264" r:id="rId7"/>
    <p:sldId id="265" r:id="rId8"/>
    <p:sldId id="266" r:id="rId9"/>
    <p:sldId id="267" r:id="rId10"/>
    <p:sldId id="258" r:id="rId11"/>
    <p:sldId id="268" r:id="rId12"/>
    <p:sldId id="269" r:id="rId13"/>
    <p:sldId id="259" r:id="rId14"/>
    <p:sldId id="260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Gang" userId="b118b69773562775" providerId="LiveId" clId="{EE7E3B6B-A772-E745-87C6-AFE986930A22}"/>
    <pc:docChg chg="undo custSel addSld delSld modSld sldOrd">
      <pc:chgData name="Wang Gang" userId="b118b69773562775" providerId="LiveId" clId="{EE7E3B6B-A772-E745-87C6-AFE986930A22}" dt="2019-09-03T11:09:29.324" v="3868" actId="208"/>
      <pc:docMkLst>
        <pc:docMk/>
      </pc:docMkLst>
      <pc:sldChg chg="modSp">
        <pc:chgData name="Wang Gang" userId="b118b69773562775" providerId="LiveId" clId="{EE7E3B6B-A772-E745-87C6-AFE986930A22}" dt="2019-09-03T10:57:05.666" v="3133" actId="20577"/>
        <pc:sldMkLst>
          <pc:docMk/>
          <pc:sldMk cId="4007439472" sldId="259"/>
        </pc:sldMkLst>
        <pc:spChg chg="mod">
          <ac:chgData name="Wang Gang" userId="b118b69773562775" providerId="LiveId" clId="{EE7E3B6B-A772-E745-87C6-AFE986930A22}" dt="2019-09-03T10:57:05.666" v="3133" actId="20577"/>
          <ac:spMkLst>
            <pc:docMk/>
            <pc:sldMk cId="4007439472" sldId="259"/>
            <ac:spMk id="3" creationId="{F2309675-7B10-4D46-BB82-D9EE1D90B779}"/>
          </ac:spMkLst>
        </pc:spChg>
      </pc:sldChg>
      <pc:sldChg chg="ord">
        <pc:chgData name="Wang Gang" userId="b118b69773562775" providerId="LiveId" clId="{EE7E3B6B-A772-E745-87C6-AFE986930A22}" dt="2019-09-03T10:01:18.452" v="2201" actId="1076"/>
        <pc:sldMkLst>
          <pc:docMk/>
          <pc:sldMk cId="4171279553" sldId="261"/>
        </pc:sldMkLst>
      </pc:sldChg>
      <pc:sldChg chg="addSp delSp modSp">
        <pc:chgData name="Wang Gang" userId="b118b69773562775" providerId="LiveId" clId="{EE7E3B6B-A772-E745-87C6-AFE986930A22}" dt="2019-09-03T11:09:29.324" v="3868" actId="208"/>
        <pc:sldMkLst>
          <pc:docMk/>
          <pc:sldMk cId="3461611749" sldId="262"/>
        </pc:sldMkLst>
        <pc:spChg chg="add mod">
          <ac:chgData name="Wang Gang" userId="b118b69773562775" providerId="LiveId" clId="{EE7E3B6B-A772-E745-87C6-AFE986930A22}" dt="2019-09-03T11:09:00.496" v="3861" actId="1076"/>
          <ac:spMkLst>
            <pc:docMk/>
            <pc:sldMk cId="3461611749" sldId="262"/>
            <ac:spMk id="2" creationId="{0E658B3D-C5E2-284D-84DF-7AE8BCFCB5DD}"/>
          </ac:spMkLst>
        </pc:spChg>
        <pc:spChg chg="add mod">
          <ac:chgData name="Wang Gang" userId="b118b69773562775" providerId="LiveId" clId="{EE7E3B6B-A772-E745-87C6-AFE986930A22}" dt="2019-09-03T11:09:07.162" v="3862" actId="1076"/>
          <ac:spMkLst>
            <pc:docMk/>
            <pc:sldMk cId="3461611749" sldId="262"/>
            <ac:spMk id="3" creationId="{9236EDF9-3393-8642-A7E6-34C68B3F76EF}"/>
          </ac:spMkLst>
        </pc:spChg>
        <pc:spChg chg="add mod">
          <ac:chgData name="Wang Gang" userId="b118b69773562775" providerId="LiveId" clId="{EE7E3B6B-A772-E745-87C6-AFE986930A22}" dt="2019-09-03T11:08:09.566" v="3845" actId="1076"/>
          <ac:spMkLst>
            <pc:docMk/>
            <pc:sldMk cId="3461611749" sldId="262"/>
            <ac:spMk id="4" creationId="{9C4ED55F-44D4-294D-A366-8A3B693D6756}"/>
          </ac:spMkLst>
        </pc:spChg>
        <pc:spChg chg="add mod">
          <ac:chgData name="Wang Gang" userId="b118b69773562775" providerId="LiveId" clId="{EE7E3B6B-A772-E745-87C6-AFE986930A22}" dt="2019-09-03T11:09:14.969" v="3863" actId="1076"/>
          <ac:spMkLst>
            <pc:docMk/>
            <pc:sldMk cId="3461611749" sldId="262"/>
            <ac:spMk id="6" creationId="{4C248386-895C-E445-B7CF-C8A710554522}"/>
          </ac:spMkLst>
        </pc:spChg>
        <pc:spChg chg="add mod">
          <ac:chgData name="Wang Gang" userId="b118b69773562775" providerId="LiveId" clId="{EE7E3B6B-A772-E745-87C6-AFE986930A22}" dt="2019-09-03T11:08:19.627" v="3849" actId="1076"/>
          <ac:spMkLst>
            <pc:docMk/>
            <pc:sldMk cId="3461611749" sldId="262"/>
            <ac:spMk id="8" creationId="{638919D0-26AE-324C-9EE1-B46CB96C5BC4}"/>
          </ac:spMkLst>
        </pc:spChg>
        <pc:cxnChg chg="add del mod">
          <ac:chgData name="Wang Gang" userId="b118b69773562775" providerId="LiveId" clId="{EE7E3B6B-A772-E745-87C6-AFE986930A22}" dt="2019-09-03T11:05:22.469" v="3821" actId="21"/>
          <ac:cxnSpMkLst>
            <pc:docMk/>
            <pc:sldMk cId="3461611749" sldId="262"/>
            <ac:cxnSpMk id="9" creationId="{857CD94D-0B85-E147-889A-918E3242675E}"/>
          </ac:cxnSpMkLst>
        </pc:cxnChg>
        <pc:cxnChg chg="add mod">
          <ac:chgData name="Wang Gang" userId="b118b69773562775" providerId="LiveId" clId="{EE7E3B6B-A772-E745-87C6-AFE986930A22}" dt="2019-09-03T11:09:00.496" v="3861" actId="1076"/>
          <ac:cxnSpMkLst>
            <pc:docMk/>
            <pc:sldMk cId="3461611749" sldId="262"/>
            <ac:cxnSpMk id="12" creationId="{7998BB77-A765-D34F-9DF1-F4807F1ECA15}"/>
          </ac:cxnSpMkLst>
        </pc:cxnChg>
        <pc:cxnChg chg="add del mod">
          <ac:chgData name="Wang Gang" userId="b118b69773562775" providerId="LiveId" clId="{EE7E3B6B-A772-E745-87C6-AFE986930A22}" dt="2019-09-03T11:08:24.578" v="3851" actId="478"/>
          <ac:cxnSpMkLst>
            <pc:docMk/>
            <pc:sldMk cId="3461611749" sldId="262"/>
            <ac:cxnSpMk id="15" creationId="{DB06C854-7E22-6444-854F-DA9FEBEB2210}"/>
          </ac:cxnSpMkLst>
        </pc:cxnChg>
        <pc:cxnChg chg="add del mod">
          <ac:chgData name="Wang Gang" userId="b118b69773562775" providerId="LiveId" clId="{EE7E3B6B-A772-E745-87C6-AFE986930A22}" dt="2019-09-03T11:08:27.387" v="3852" actId="478"/>
          <ac:cxnSpMkLst>
            <pc:docMk/>
            <pc:sldMk cId="3461611749" sldId="262"/>
            <ac:cxnSpMk id="18" creationId="{9D5D9C77-AB36-D640-9EF9-82D5D5508453}"/>
          </ac:cxnSpMkLst>
        </pc:cxnChg>
        <pc:cxnChg chg="add mod">
          <ac:chgData name="Wang Gang" userId="b118b69773562775" providerId="LiveId" clId="{EE7E3B6B-A772-E745-87C6-AFE986930A22}" dt="2019-09-03T11:09:00.496" v="3861" actId="1076"/>
          <ac:cxnSpMkLst>
            <pc:docMk/>
            <pc:sldMk cId="3461611749" sldId="262"/>
            <ac:cxnSpMk id="21" creationId="{98673AB7-8A0B-EC44-A545-56D531B86659}"/>
          </ac:cxnSpMkLst>
        </pc:cxnChg>
        <pc:cxnChg chg="add mod">
          <ac:chgData name="Wang Gang" userId="b118b69773562775" providerId="LiveId" clId="{EE7E3B6B-A772-E745-87C6-AFE986930A22}" dt="2019-09-03T11:09:07.162" v="3862" actId="1076"/>
          <ac:cxnSpMkLst>
            <pc:docMk/>
            <pc:sldMk cId="3461611749" sldId="262"/>
            <ac:cxnSpMk id="35" creationId="{F616733E-B283-734B-944A-774BC8A1E97F}"/>
          </ac:cxnSpMkLst>
        </pc:cxnChg>
        <pc:cxnChg chg="add mod">
          <ac:chgData name="Wang Gang" userId="b118b69773562775" providerId="LiveId" clId="{EE7E3B6B-A772-E745-87C6-AFE986930A22}" dt="2019-09-03T11:09:29.324" v="3868" actId="208"/>
          <ac:cxnSpMkLst>
            <pc:docMk/>
            <pc:sldMk cId="3461611749" sldId="262"/>
            <ac:cxnSpMk id="45" creationId="{2C1B7483-680C-6E40-B8C0-5E05A9C1ADBE}"/>
          </ac:cxnSpMkLst>
        </pc:cxnChg>
      </pc:sldChg>
      <pc:sldChg chg="modSp">
        <pc:chgData name="Wang Gang" userId="b118b69773562775" providerId="LiveId" clId="{EE7E3B6B-A772-E745-87C6-AFE986930A22}" dt="2019-09-03T09:26:22.330" v="126" actId="20577"/>
        <pc:sldMkLst>
          <pc:docMk/>
          <pc:sldMk cId="2248213486" sldId="264"/>
        </pc:sldMkLst>
        <pc:spChg chg="mod">
          <ac:chgData name="Wang Gang" userId="b118b69773562775" providerId="LiveId" clId="{EE7E3B6B-A772-E745-87C6-AFE986930A22}" dt="2019-09-03T09:26:22.330" v="126" actId="20577"/>
          <ac:spMkLst>
            <pc:docMk/>
            <pc:sldMk cId="2248213486" sldId="264"/>
            <ac:spMk id="3" creationId="{7157C92F-EECC-F74A-ADD4-25BE7151508A}"/>
          </ac:spMkLst>
        </pc:spChg>
      </pc:sldChg>
      <pc:sldChg chg="modSp new del">
        <pc:chgData name="Wang Gang" userId="b118b69773562775" providerId="LiveId" clId="{EE7E3B6B-A772-E745-87C6-AFE986930A22}" dt="2019-09-03T09:27:14.745" v="176" actId="2696"/>
        <pc:sldMkLst>
          <pc:docMk/>
          <pc:sldMk cId="2684143465" sldId="265"/>
        </pc:sldMkLst>
        <pc:spChg chg="mod">
          <ac:chgData name="Wang Gang" userId="b118b69773562775" providerId="LiveId" clId="{EE7E3B6B-A772-E745-87C6-AFE986930A22}" dt="2019-09-03T09:26:52.337" v="175" actId="20577"/>
          <ac:spMkLst>
            <pc:docMk/>
            <pc:sldMk cId="2684143465" sldId="265"/>
            <ac:spMk id="2" creationId="{AD8CE3A6-C344-A64E-B01F-D08B25B59A2A}"/>
          </ac:spMkLst>
        </pc:spChg>
      </pc:sldChg>
      <pc:sldChg chg="modSp new">
        <pc:chgData name="Wang Gang" userId="b118b69773562775" providerId="LiveId" clId="{EE7E3B6B-A772-E745-87C6-AFE986930A22}" dt="2019-09-03T09:46:46.958" v="906" actId="20577"/>
        <pc:sldMkLst>
          <pc:docMk/>
          <pc:sldMk cId="2695438236" sldId="265"/>
        </pc:sldMkLst>
        <pc:spChg chg="mod">
          <ac:chgData name="Wang Gang" userId="b118b69773562775" providerId="LiveId" clId="{EE7E3B6B-A772-E745-87C6-AFE986930A22}" dt="2019-09-03T09:28:45.514" v="238" actId="20577"/>
          <ac:spMkLst>
            <pc:docMk/>
            <pc:sldMk cId="2695438236" sldId="265"/>
            <ac:spMk id="2" creationId="{A40C2736-68AC-7548-980B-19BA84ADA7DF}"/>
          </ac:spMkLst>
        </pc:spChg>
        <pc:spChg chg="mod">
          <ac:chgData name="Wang Gang" userId="b118b69773562775" providerId="LiveId" clId="{EE7E3B6B-A772-E745-87C6-AFE986930A22}" dt="2019-09-03T09:46:46.958" v="906" actId="20577"/>
          <ac:spMkLst>
            <pc:docMk/>
            <pc:sldMk cId="2695438236" sldId="265"/>
            <ac:spMk id="3" creationId="{FCB20210-ADEA-9743-B0B0-B181CC94F89D}"/>
          </ac:spMkLst>
        </pc:spChg>
      </pc:sldChg>
      <pc:sldChg chg="modSp new">
        <pc:chgData name="Wang Gang" userId="b118b69773562775" providerId="LiveId" clId="{EE7E3B6B-A772-E745-87C6-AFE986930A22}" dt="2019-09-03T09:50:20.236" v="1529" actId="20577"/>
        <pc:sldMkLst>
          <pc:docMk/>
          <pc:sldMk cId="1206170899" sldId="266"/>
        </pc:sldMkLst>
        <pc:spChg chg="mod">
          <ac:chgData name="Wang Gang" userId="b118b69773562775" providerId="LiveId" clId="{EE7E3B6B-A772-E745-87C6-AFE986930A22}" dt="2019-09-03T09:47:11.638" v="937" actId="20577"/>
          <ac:spMkLst>
            <pc:docMk/>
            <pc:sldMk cId="1206170899" sldId="266"/>
            <ac:spMk id="2" creationId="{B6C54044-606C-F945-8021-EEC5A2F5257C}"/>
          </ac:spMkLst>
        </pc:spChg>
        <pc:spChg chg="mod">
          <ac:chgData name="Wang Gang" userId="b118b69773562775" providerId="LiveId" clId="{EE7E3B6B-A772-E745-87C6-AFE986930A22}" dt="2019-09-03T09:50:20.236" v="1529" actId="20577"/>
          <ac:spMkLst>
            <pc:docMk/>
            <pc:sldMk cId="1206170899" sldId="266"/>
            <ac:spMk id="3" creationId="{49073598-B0BF-C140-B77F-785A6DB4AAC9}"/>
          </ac:spMkLst>
        </pc:spChg>
      </pc:sldChg>
      <pc:sldChg chg="new del">
        <pc:chgData name="Wang Gang" userId="b118b69773562775" providerId="LiveId" clId="{EE7E3B6B-A772-E745-87C6-AFE986930A22}" dt="2019-09-03T09:40:30.856" v="242" actId="2696"/>
        <pc:sldMkLst>
          <pc:docMk/>
          <pc:sldMk cId="2142272079" sldId="266"/>
        </pc:sldMkLst>
      </pc:sldChg>
      <pc:sldChg chg="modSp new">
        <pc:chgData name="Wang Gang" userId="b118b69773562775" providerId="LiveId" clId="{EE7E3B6B-A772-E745-87C6-AFE986930A22}" dt="2019-09-03T10:00:47.730" v="2200" actId="20577"/>
        <pc:sldMkLst>
          <pc:docMk/>
          <pc:sldMk cId="1132703726" sldId="267"/>
        </pc:sldMkLst>
        <pc:spChg chg="mod">
          <ac:chgData name="Wang Gang" userId="b118b69773562775" providerId="LiveId" clId="{EE7E3B6B-A772-E745-87C6-AFE986930A22}" dt="2019-09-03T09:51:01.633" v="1600" actId="20577"/>
          <ac:spMkLst>
            <pc:docMk/>
            <pc:sldMk cId="1132703726" sldId="267"/>
            <ac:spMk id="2" creationId="{5F088EEB-AB3B-8141-8C43-021CC598E03E}"/>
          </ac:spMkLst>
        </pc:spChg>
        <pc:spChg chg="mod">
          <ac:chgData name="Wang Gang" userId="b118b69773562775" providerId="LiveId" clId="{EE7E3B6B-A772-E745-87C6-AFE986930A22}" dt="2019-09-03T10:00:47.730" v="2200" actId="20577"/>
          <ac:spMkLst>
            <pc:docMk/>
            <pc:sldMk cId="1132703726" sldId="267"/>
            <ac:spMk id="3" creationId="{8211319E-9CDB-D64C-8A99-EFC5344B2C2F}"/>
          </ac:spMkLst>
        </pc:spChg>
      </pc:sldChg>
      <pc:sldChg chg="modSp new">
        <pc:chgData name="Wang Gang" userId="b118b69773562775" providerId="LiveId" clId="{EE7E3B6B-A772-E745-87C6-AFE986930A22}" dt="2019-09-03T10:52:06.497" v="2456" actId="20577"/>
        <pc:sldMkLst>
          <pc:docMk/>
          <pc:sldMk cId="2741510615" sldId="268"/>
        </pc:sldMkLst>
        <pc:spChg chg="mod">
          <ac:chgData name="Wang Gang" userId="b118b69773562775" providerId="LiveId" clId="{EE7E3B6B-A772-E745-87C6-AFE986930A22}" dt="2019-09-03T10:49:40.486" v="2237" actId="20577"/>
          <ac:spMkLst>
            <pc:docMk/>
            <pc:sldMk cId="2741510615" sldId="268"/>
            <ac:spMk id="2" creationId="{22DD24A1-A8A8-CD4B-ACFE-E289EF058FA2}"/>
          </ac:spMkLst>
        </pc:spChg>
        <pc:spChg chg="mod">
          <ac:chgData name="Wang Gang" userId="b118b69773562775" providerId="LiveId" clId="{EE7E3B6B-A772-E745-87C6-AFE986930A22}" dt="2019-09-03T10:52:06.497" v="2456" actId="20577"/>
          <ac:spMkLst>
            <pc:docMk/>
            <pc:sldMk cId="2741510615" sldId="268"/>
            <ac:spMk id="3" creationId="{FE46549E-39F0-0145-8C22-4BDC23C1DB0C}"/>
          </ac:spMkLst>
        </pc:spChg>
      </pc:sldChg>
      <pc:sldChg chg="modSp new">
        <pc:chgData name="Wang Gang" userId="b118b69773562775" providerId="LiveId" clId="{EE7E3B6B-A772-E745-87C6-AFE986930A22}" dt="2019-09-03T10:56:09.111" v="3004" actId="20577"/>
        <pc:sldMkLst>
          <pc:docMk/>
          <pc:sldMk cId="341560072" sldId="269"/>
        </pc:sldMkLst>
        <pc:spChg chg="mod">
          <ac:chgData name="Wang Gang" userId="b118b69773562775" providerId="LiveId" clId="{EE7E3B6B-A772-E745-87C6-AFE986930A22}" dt="2019-09-03T10:52:59.970" v="2510" actId="20577"/>
          <ac:spMkLst>
            <pc:docMk/>
            <pc:sldMk cId="341560072" sldId="269"/>
            <ac:spMk id="2" creationId="{89BA716F-D00E-3B43-B153-29BA764F8A46}"/>
          </ac:spMkLst>
        </pc:spChg>
        <pc:spChg chg="mod">
          <ac:chgData name="Wang Gang" userId="b118b69773562775" providerId="LiveId" clId="{EE7E3B6B-A772-E745-87C6-AFE986930A22}" dt="2019-09-03T10:56:09.111" v="3004" actId="20577"/>
          <ac:spMkLst>
            <pc:docMk/>
            <pc:sldMk cId="341560072" sldId="269"/>
            <ac:spMk id="3" creationId="{C1EC0321-E216-9847-A5E9-1AD1544C93F9}"/>
          </ac:spMkLst>
        </pc:spChg>
      </pc:sldChg>
      <pc:sldChg chg="modSp new">
        <pc:chgData name="Wang Gang" userId="b118b69773562775" providerId="LiveId" clId="{EE7E3B6B-A772-E745-87C6-AFE986930A22}" dt="2019-09-03T10:59:21.703" v="3356" actId="20577"/>
        <pc:sldMkLst>
          <pc:docMk/>
          <pc:sldMk cId="3712024113" sldId="270"/>
        </pc:sldMkLst>
        <pc:spChg chg="mod">
          <ac:chgData name="Wang Gang" userId="b118b69773562775" providerId="LiveId" clId="{EE7E3B6B-A772-E745-87C6-AFE986930A22}" dt="2019-09-03T10:57:45.704" v="3146" actId="20577"/>
          <ac:spMkLst>
            <pc:docMk/>
            <pc:sldMk cId="3712024113" sldId="270"/>
            <ac:spMk id="2" creationId="{19C4A61E-68A9-F14C-8411-E90DFE924E17}"/>
          </ac:spMkLst>
        </pc:spChg>
        <pc:spChg chg="mod">
          <ac:chgData name="Wang Gang" userId="b118b69773562775" providerId="LiveId" clId="{EE7E3B6B-A772-E745-87C6-AFE986930A22}" dt="2019-09-03T10:59:21.703" v="3356" actId="20577"/>
          <ac:spMkLst>
            <pc:docMk/>
            <pc:sldMk cId="3712024113" sldId="270"/>
            <ac:spMk id="3" creationId="{BA6138FF-7218-FE45-955B-D272998B76D3}"/>
          </ac:spMkLst>
        </pc:spChg>
      </pc:sldChg>
      <pc:sldChg chg="modSp new">
        <pc:chgData name="Wang Gang" userId="b118b69773562775" providerId="LiveId" clId="{EE7E3B6B-A772-E745-87C6-AFE986930A22}" dt="2019-09-03T11:01:15.660" v="3576" actId="27636"/>
        <pc:sldMkLst>
          <pc:docMk/>
          <pc:sldMk cId="1628488363" sldId="271"/>
        </pc:sldMkLst>
        <pc:spChg chg="mod">
          <ac:chgData name="Wang Gang" userId="b118b69773562775" providerId="LiveId" clId="{EE7E3B6B-A772-E745-87C6-AFE986930A22}" dt="2019-09-03T10:59:40.241" v="3373" actId="20577"/>
          <ac:spMkLst>
            <pc:docMk/>
            <pc:sldMk cId="1628488363" sldId="271"/>
            <ac:spMk id="2" creationId="{493E1237-99E0-5747-B6B0-ABFE88026E37}"/>
          </ac:spMkLst>
        </pc:spChg>
        <pc:spChg chg="mod">
          <ac:chgData name="Wang Gang" userId="b118b69773562775" providerId="LiveId" clId="{EE7E3B6B-A772-E745-87C6-AFE986930A22}" dt="2019-09-03T11:01:15.660" v="3576" actId="27636"/>
          <ac:spMkLst>
            <pc:docMk/>
            <pc:sldMk cId="1628488363" sldId="271"/>
            <ac:spMk id="3" creationId="{B5141313-9490-EA4B-B6FE-96A14BEE66A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AD21-CCCB-9848-8917-CFBA028D4D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of code generator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15FBC-B105-9A49-A2C0-E2AF1F2F81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From original to new design </a:t>
            </a:r>
            <a:r>
              <a:rPr lang="en-US" dirty="0" err="1"/>
              <a:t>mothodology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949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0384B-1BE1-8748-B0FC-51BD81B30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生成（从数据库中提取相应场景下的代码文件）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ADAE-5133-F94D-A710-B523150B0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自定义分支、循环等命令行的解析</a:t>
            </a:r>
            <a:endParaRPr lang="en-US" altLang="zh-CN" dirty="0"/>
          </a:p>
          <a:p>
            <a:r>
              <a:rPr lang="en-US" dirty="0"/>
              <a:t>Module</a:t>
            </a:r>
            <a:r>
              <a:rPr lang="zh-CN" altLang="en-US" dirty="0"/>
              <a:t>间端口（</a:t>
            </a:r>
            <a:r>
              <a:rPr lang="en-US" altLang="zh-CN" dirty="0"/>
              <a:t>interface</a:t>
            </a:r>
            <a:r>
              <a:rPr lang="zh-CN" altLang="en-US" dirty="0"/>
              <a:t>）互联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889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D24A1-A8A8-CD4B-ACFE-E289EF058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自定命令解析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6549E-39F0-0145-8C22-4BDC23C1D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``if ``</a:t>
            </a:r>
            <a:r>
              <a:rPr lang="en-US" dirty="0" err="1"/>
              <a:t>elseif</a:t>
            </a:r>
            <a:r>
              <a:rPr lang="en-US" dirty="0"/>
              <a:t> ``endif</a:t>
            </a:r>
          </a:p>
          <a:p>
            <a:r>
              <a:rPr lang="en-US" dirty="0"/>
              <a:t>``for (variable &lt; number) ``</a:t>
            </a:r>
            <a:r>
              <a:rPr lang="en-US" dirty="0" err="1"/>
              <a:t>endfor</a:t>
            </a:r>
            <a:endParaRPr lang="en-US" dirty="0"/>
          </a:p>
          <a:p>
            <a:r>
              <a:rPr lang="en-US" dirty="0"/>
              <a:t>``loop (number_times) ``</a:t>
            </a:r>
            <a:r>
              <a:rPr lang="en-US" dirty="0" err="1"/>
              <a:t>endloop</a:t>
            </a:r>
            <a:endParaRPr lang="en-US" dirty="0"/>
          </a:p>
          <a:p>
            <a:r>
              <a:rPr lang="en-US" dirty="0"/>
              <a:t>``$variable</a:t>
            </a:r>
          </a:p>
          <a:p>
            <a:r>
              <a:rPr lang="en-US" dirty="0"/>
              <a:t>``c_start ``c_end</a:t>
            </a:r>
          </a:p>
          <a:p>
            <a:r>
              <a:rPr lang="en-US" dirty="0"/>
              <a:t>``tcl_start ``tcl_end</a:t>
            </a:r>
          </a:p>
        </p:txBody>
      </p:sp>
    </p:spTree>
    <p:extLst>
      <p:ext uri="{BB962C8B-B14F-4D97-AF65-F5344CB8AC3E}">
        <p14:creationId xmlns:p14="http://schemas.microsoft.com/office/powerpoint/2010/main" val="2741510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A716F-D00E-3B43-B153-29BA764F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</a:t>
            </a:r>
            <a:r>
              <a:rPr lang="en-US" altLang="zh-CN" dirty="0"/>
              <a:t>module</a:t>
            </a:r>
            <a:r>
              <a:rPr lang="zh-CN" altLang="en-US" dirty="0"/>
              <a:t>间接口互联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C0321-E216-9847-A5E9-1AD1544C9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第一种方式类似</a:t>
            </a:r>
            <a:r>
              <a:rPr lang="en-US" altLang="zh-CN" dirty="0"/>
              <a:t>emacs</a:t>
            </a:r>
            <a:r>
              <a:rPr lang="zh-CN" altLang="en-US" dirty="0"/>
              <a:t>方式，用注释标注互联关系，通过扫描</a:t>
            </a:r>
            <a:r>
              <a:rPr lang="en-US" altLang="zh-CN" dirty="0"/>
              <a:t>RTL</a:t>
            </a:r>
            <a:r>
              <a:rPr lang="zh-CN" altLang="en-US" dirty="0"/>
              <a:t>代码，在生成的过程中实现连接关系</a:t>
            </a:r>
            <a:endParaRPr lang="en-US" altLang="zh-CN" dirty="0"/>
          </a:p>
          <a:p>
            <a:r>
              <a:rPr lang="zh-CN" altLang="en-US" dirty="0"/>
              <a:t>第二种方式通过读取已有的互联配置文件，通过文件内的</a:t>
            </a:r>
            <a:r>
              <a:rPr lang="en-US" altLang="zh-CN" dirty="0"/>
              <a:t>&lt;</a:t>
            </a:r>
            <a:r>
              <a:rPr lang="zh-CN" altLang="en-US" dirty="0"/>
              <a:t>前缀</a:t>
            </a:r>
            <a:r>
              <a:rPr lang="en-US" altLang="zh-CN" dirty="0"/>
              <a:t>_</a:t>
            </a:r>
            <a:r>
              <a:rPr lang="zh-CN" altLang="en-US" dirty="0"/>
              <a:t>信号名</a:t>
            </a:r>
            <a:r>
              <a:rPr lang="en-US" altLang="zh-CN" dirty="0"/>
              <a:t>&gt;</a:t>
            </a:r>
            <a:r>
              <a:rPr lang="zh-CN" altLang="en-US" dirty="0"/>
              <a:t>匹配，实现互联的过程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60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6C3CC-E165-1343-B6FA-1CF7BC3DB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转化（</a:t>
            </a:r>
            <a:r>
              <a:rPr lang="en-US" altLang="zh-CN" dirty="0"/>
              <a:t>GUI</a:t>
            </a:r>
            <a:r>
              <a:rPr lang="zh-CN" altLang="en-US" dirty="0"/>
              <a:t>显示，交互设计方法）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09675-7B10-4D46-BB82-D9EE1D90B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将后端脚本实现的框架结果穿到前端，形成简易的结构图</a:t>
            </a:r>
            <a:endParaRPr lang="en-US" altLang="zh-CN" dirty="0"/>
          </a:p>
          <a:p>
            <a:pPr lvl="1"/>
            <a:r>
              <a:rPr lang="en-US" altLang="zh-CN" dirty="0"/>
              <a:t>WPF</a:t>
            </a:r>
            <a:r>
              <a:rPr lang="zh-CN" altLang="en-US" dirty="0"/>
              <a:t> 前端交互</a:t>
            </a:r>
            <a:endParaRPr lang="en-US" altLang="zh-CN" dirty="0"/>
          </a:p>
          <a:p>
            <a:pPr lvl="1"/>
            <a:r>
              <a:rPr lang="zh-CN" altLang="en-US" dirty="0"/>
              <a:t>前后端通过访问统一数据库实现即时的信息传递</a:t>
            </a:r>
            <a:endParaRPr lang="en-US" altLang="zh-CN" dirty="0"/>
          </a:p>
          <a:p>
            <a:r>
              <a:rPr lang="zh-CN" altLang="en-US" dirty="0"/>
              <a:t>依据代码信息，提供</a:t>
            </a:r>
            <a:r>
              <a:rPr lang="en-US" altLang="zh-CN" dirty="0"/>
              <a:t>GUI</a:t>
            </a:r>
            <a:r>
              <a:rPr lang="zh-CN" altLang="en-US" dirty="0"/>
              <a:t>开发方式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439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CBB1-5AA7-8A45-BED4-02185261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寄存器（寄存器相关内容呢自动生成）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21AE2-BC50-F844-A0AB-716BE67E0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读、写、只读、只写</a:t>
            </a:r>
            <a:endParaRPr lang="en-US" altLang="zh-CN" dirty="0"/>
          </a:p>
          <a:p>
            <a:r>
              <a:rPr lang="zh-CN" altLang="en-US" dirty="0"/>
              <a:t>地址分配（最小地址单位）</a:t>
            </a:r>
            <a:endParaRPr lang="en-US" altLang="zh-CN" dirty="0"/>
          </a:p>
          <a:p>
            <a:r>
              <a:rPr lang="zh-CN" altLang="en-US" dirty="0"/>
              <a:t>占用位宽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78422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4A61E-68A9-F14C-8411-E90DFE924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寄存器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138FF-7218-FE45-955B-D272998B7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写</a:t>
            </a:r>
            <a:endParaRPr lang="en-US" altLang="zh-CN" dirty="0"/>
          </a:p>
          <a:p>
            <a:pPr lvl="1"/>
            <a:r>
              <a:rPr lang="en-US" dirty="0"/>
              <a:t>Always @(</a:t>
            </a:r>
            <a:r>
              <a:rPr lang="en-US" dirty="0" err="1"/>
              <a:t>posedge</a:t>
            </a:r>
            <a:r>
              <a:rPr lang="en-US" dirty="0"/>
              <a:t> CLK, </a:t>
            </a:r>
            <a:r>
              <a:rPr lang="en-US" dirty="0" err="1"/>
              <a:t>negedge</a:t>
            </a:r>
            <a:r>
              <a:rPr lang="en-US" dirty="0"/>
              <a:t> RST) begin</a:t>
            </a:r>
          </a:p>
          <a:p>
            <a:pPr lvl="2"/>
            <a:r>
              <a:rPr lang="en-US" dirty="0"/>
              <a:t>If (!RST)</a:t>
            </a:r>
          </a:p>
          <a:p>
            <a:pPr lvl="3"/>
            <a:r>
              <a:rPr lang="en-US" dirty="0"/>
              <a:t>Reg &lt;= ‘b0;</a:t>
            </a:r>
          </a:p>
          <a:p>
            <a:pPr lvl="2"/>
            <a:r>
              <a:rPr lang="en-US" dirty="0"/>
              <a:t>Else</a:t>
            </a:r>
          </a:p>
          <a:p>
            <a:pPr lvl="3"/>
            <a:r>
              <a:rPr lang="en-US" dirty="0"/>
              <a:t>If (address == reg_address)</a:t>
            </a:r>
          </a:p>
          <a:p>
            <a:pPr lvl="4"/>
            <a:r>
              <a:rPr lang="en-US" dirty="0"/>
              <a:t>Reg &lt;= bus_data[M:0];</a:t>
            </a:r>
          </a:p>
          <a:p>
            <a:pPr lvl="1"/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712024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E1237-99E0-5747-B6B0-ABFE88026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寄存器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41313-9490-EA4B-B6FE-96A14BEE6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读</a:t>
            </a:r>
            <a:endParaRPr lang="en-US" altLang="zh-CN" dirty="0"/>
          </a:p>
          <a:p>
            <a:pPr lvl="1"/>
            <a:r>
              <a:rPr lang="en-US" altLang="zh-CN" dirty="0"/>
              <a:t>Always @* begin</a:t>
            </a:r>
          </a:p>
          <a:p>
            <a:pPr lvl="2"/>
            <a:r>
              <a:rPr lang="en-US" altLang="zh-CN" dirty="0"/>
              <a:t>If (reg_address == address) begin</a:t>
            </a:r>
          </a:p>
          <a:p>
            <a:pPr lvl="3"/>
            <a:r>
              <a:rPr lang="en-US" altLang="zh-CN" dirty="0" err="1"/>
              <a:t>Dataout</a:t>
            </a:r>
            <a:r>
              <a:rPr lang="en-US" altLang="zh-CN" dirty="0"/>
              <a:t> = Reg;</a:t>
            </a:r>
          </a:p>
          <a:p>
            <a:pPr lvl="2"/>
            <a:r>
              <a:rPr lang="en-US" altLang="zh-CN" dirty="0"/>
              <a:t>End</a:t>
            </a:r>
          </a:p>
          <a:p>
            <a:pPr lvl="2"/>
            <a:r>
              <a:rPr lang="en-US" altLang="zh-CN" dirty="0"/>
              <a:t>Else if (…)</a:t>
            </a:r>
          </a:p>
          <a:p>
            <a:pPr lvl="3"/>
            <a:r>
              <a:rPr lang="en-US" altLang="zh-CN" dirty="0"/>
              <a:t>…</a:t>
            </a:r>
          </a:p>
          <a:p>
            <a:pPr lvl="3"/>
            <a:r>
              <a:rPr lang="en-US" altLang="zh-CN"/>
              <a:t>…</a:t>
            </a:r>
            <a:endParaRPr lang="en-US" altLang="zh-CN" dirty="0"/>
          </a:p>
          <a:p>
            <a:pPr lvl="1"/>
            <a:r>
              <a:rPr lang="en-US" altLang="zh-CN" dirty="0"/>
              <a:t>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488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658B3D-C5E2-284D-84DF-7AE8BCFCB5DD}"/>
              </a:ext>
            </a:extLst>
          </p:cNvPr>
          <p:cNvSpPr/>
          <p:nvPr/>
        </p:nvSpPr>
        <p:spPr>
          <a:xfrm>
            <a:off x="5181600" y="2514600"/>
            <a:ext cx="1828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data base</a:t>
            </a:r>
          </a:p>
          <a:p>
            <a:pPr algn="ctr"/>
            <a:r>
              <a:rPr lang="en-US" dirty="0"/>
              <a:t>(IPs, RTLs, configures, VIPs, Constraints)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236EDF9-3393-8642-A7E6-34C68B3F76EF}"/>
              </a:ext>
            </a:extLst>
          </p:cNvPr>
          <p:cNvSpPr/>
          <p:nvPr/>
        </p:nvSpPr>
        <p:spPr>
          <a:xfrm>
            <a:off x="8235648" y="501952"/>
            <a:ext cx="1828800" cy="1032329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生成之后的有效代码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C4ED55F-44D4-294D-A366-8A3B693D6756}"/>
              </a:ext>
            </a:extLst>
          </p:cNvPr>
          <p:cNvSpPr/>
          <p:nvPr/>
        </p:nvSpPr>
        <p:spPr>
          <a:xfrm>
            <a:off x="1983921" y="501952"/>
            <a:ext cx="1828800" cy="1032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验证环境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C248386-895C-E445-B7CF-C8A710554522}"/>
              </a:ext>
            </a:extLst>
          </p:cNvPr>
          <p:cNvSpPr/>
          <p:nvPr/>
        </p:nvSpPr>
        <p:spPr>
          <a:xfrm>
            <a:off x="8235648" y="4807553"/>
            <a:ext cx="1828800" cy="1032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FPGA</a:t>
            </a:r>
            <a:r>
              <a:rPr lang="zh-CN" altLang="en-US" dirty="0"/>
              <a:t>测试环境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8919D0-26AE-324C-9EE1-B46CB96C5BC4}"/>
              </a:ext>
            </a:extLst>
          </p:cNvPr>
          <p:cNvSpPr/>
          <p:nvPr/>
        </p:nvSpPr>
        <p:spPr>
          <a:xfrm>
            <a:off x="1983921" y="4807554"/>
            <a:ext cx="1828800" cy="1032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约束文件</a:t>
            </a:r>
            <a:endParaRPr lang="en-US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998BB77-A765-D34F-9DF1-F4807F1ECA15}"/>
              </a:ext>
            </a:extLst>
          </p:cNvPr>
          <p:cNvCxnSpPr>
            <a:cxnSpLocks/>
            <a:stCxn id="2" idx="1"/>
            <a:endCxn id="4" idx="3"/>
          </p:cNvCxnSpPr>
          <p:nvPr/>
        </p:nvCxnSpPr>
        <p:spPr>
          <a:xfrm rot="10800000">
            <a:off x="3812722" y="1018118"/>
            <a:ext cx="1368879" cy="24108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8673AB7-8A0B-EC44-A545-56D531B86659}"/>
              </a:ext>
            </a:extLst>
          </p:cNvPr>
          <p:cNvCxnSpPr>
            <a:cxnSpLocks/>
            <a:stCxn id="2" idx="2"/>
            <a:endCxn id="8" idx="3"/>
          </p:cNvCxnSpPr>
          <p:nvPr/>
        </p:nvCxnSpPr>
        <p:spPr>
          <a:xfrm rot="5400000">
            <a:off x="4464202" y="3691920"/>
            <a:ext cx="980319" cy="2283279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F616733E-B283-734B-944A-774BC8A1E97F}"/>
              </a:ext>
            </a:extLst>
          </p:cNvPr>
          <p:cNvCxnSpPr>
            <a:cxnSpLocks/>
            <a:stCxn id="2" idx="0"/>
            <a:endCxn id="3" idx="1"/>
          </p:cNvCxnSpPr>
          <p:nvPr/>
        </p:nvCxnSpPr>
        <p:spPr>
          <a:xfrm rot="5400000" flipH="1" flipV="1">
            <a:off x="6417583" y="696535"/>
            <a:ext cx="1496483" cy="2139648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2C1B7483-680C-6E40-B8C0-5E05A9C1ADBE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7010400" y="3429000"/>
            <a:ext cx="1225248" cy="1894718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611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17079-7DD5-2C40-B1A8-6FE9BFD74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转化 （将传统开发环境转换成新的环境）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F3FDB-22FE-CA4F-B70C-855477FFC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zh-CN" altLang="en-US" dirty="0"/>
              <a:t>读取工程目录所有文件</a:t>
            </a:r>
            <a:endParaRPr lang="en-US" altLang="zh-CN" dirty="0"/>
          </a:p>
          <a:p>
            <a:r>
              <a:rPr lang="zh-CN" altLang="en-US" dirty="0"/>
              <a:t>依据所提供的顶层名字完成对</a:t>
            </a:r>
            <a:r>
              <a:rPr lang="en-US" altLang="zh-CN" dirty="0"/>
              <a:t>RTL</a:t>
            </a:r>
            <a:r>
              <a:rPr lang="zh-CN" altLang="en-US" dirty="0"/>
              <a:t>代码层次结构的查找</a:t>
            </a:r>
            <a:endParaRPr lang="en-US" altLang="zh-CN" dirty="0"/>
          </a:p>
          <a:p>
            <a:pPr lvl="1"/>
            <a:r>
              <a:rPr lang="en-US" altLang="zh-CN" dirty="0"/>
              <a:t>Module</a:t>
            </a:r>
            <a:r>
              <a:rPr lang="zh-CN" altLang="en-US" dirty="0"/>
              <a:t>间连接关系确定并输出到文档作为有效开发模版</a:t>
            </a:r>
            <a:endParaRPr lang="en-US" altLang="zh-CN" dirty="0"/>
          </a:p>
          <a:p>
            <a:pPr lvl="1"/>
            <a:r>
              <a:rPr lang="zh-CN" altLang="en-US" dirty="0"/>
              <a:t>端口声明的位宽用特定命名规则替换</a:t>
            </a:r>
            <a:endParaRPr lang="en-US" altLang="zh-CN" dirty="0"/>
          </a:p>
          <a:p>
            <a:pPr lvl="1"/>
            <a:r>
              <a:rPr lang="zh-CN" altLang="en-US" dirty="0"/>
              <a:t>寄存器地址、宽度提取，输出到相应配置文档作为开发模版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612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405B6-79B5-0844-8BF8-F30D18F64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读取工程目录所有文件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791BC-0175-6B47-BECD-FAA8DB03A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IP_A/*.v (</a:t>
            </a:r>
            <a:r>
              <a:rPr lang="en-US" dirty="0" err="1"/>
              <a:t>Verilog</a:t>
            </a:r>
            <a:r>
              <a:rPr lang="en-US" dirty="0"/>
              <a:t> file)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279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8F72-B7BA-3042-A595-C19CC95D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读取工程文件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EEE7-A2B0-0B4A-966E-E084F8D27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依据提供目录和工程顶层名称乡下人搜索</a:t>
            </a:r>
            <a:r>
              <a:rPr lang="en-US" altLang="zh-CN" dirty="0"/>
              <a:t>module</a:t>
            </a:r>
            <a:r>
              <a:rPr lang="zh-CN" altLang="en-US" dirty="0"/>
              <a:t>间调用关系</a:t>
            </a:r>
            <a:endParaRPr lang="en-US" altLang="zh-CN" dirty="0"/>
          </a:p>
          <a:p>
            <a:r>
              <a:rPr lang="zh-CN" altLang="en-US" dirty="0"/>
              <a:t>由一个点，以缩进结构的形式展现</a:t>
            </a:r>
            <a:r>
              <a:rPr lang="en-US" altLang="zh-CN" dirty="0"/>
              <a:t>module</a:t>
            </a:r>
            <a:r>
              <a:rPr lang="zh-CN" altLang="en-US" dirty="0"/>
              <a:t>间的调用关系</a:t>
            </a:r>
            <a:endParaRPr lang="en-US" altLang="zh-CN" dirty="0"/>
          </a:p>
          <a:p>
            <a:r>
              <a:rPr lang="en-US" dirty="0"/>
              <a:t>Top.v</a:t>
            </a:r>
          </a:p>
          <a:p>
            <a:pPr lvl="1"/>
            <a:r>
              <a:rPr lang="en-US" dirty="0"/>
              <a:t>Module_a i_module_a (.A1(a) .B1(b) .C1(c) …);</a:t>
            </a:r>
          </a:p>
          <a:p>
            <a:pPr lvl="1"/>
            <a:r>
              <a:rPr lang="en-US" dirty="0"/>
              <a:t>Module_b i_module_b (.A2(a) .B2(b). C2(c) …);</a:t>
            </a:r>
          </a:p>
          <a:p>
            <a:pPr lvl="1"/>
            <a:r>
              <a:rPr lang="zh-CN" altLang="en-US" dirty="0"/>
              <a:t>将连接关系生成到配置模版中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201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B49C9-2F63-4B42-BDFA-919CA2EA2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读取工程文件 </a:t>
            </a:r>
            <a:r>
              <a:rPr lang="en-US" altLang="zh-CN" dirty="0"/>
              <a:t>(continued)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7C92F-EECC-F74A-ADD4-25BE71515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Top.v</a:t>
            </a:r>
          </a:p>
          <a:p>
            <a:pPr lvl="1"/>
            <a:r>
              <a:rPr lang="en-US" dirty="0"/>
              <a:t>Module_a i_module_a (.A1(a) .B1(b) .C1(c) …);</a:t>
            </a:r>
          </a:p>
          <a:p>
            <a:pPr lvl="1"/>
            <a:r>
              <a:rPr lang="en-US" dirty="0"/>
              <a:t>Module_b i_module_b (.A2(d) .B2(e). C2(f) …);</a:t>
            </a:r>
          </a:p>
          <a:p>
            <a:pPr lvl="1"/>
            <a:r>
              <a:rPr lang="en-US" dirty="0"/>
              <a:t>Assign a = d ; assign b=e; assign f=c;</a:t>
            </a:r>
          </a:p>
          <a:p>
            <a:r>
              <a:rPr lang="zh-CN" altLang="en-US" dirty="0"/>
              <a:t>接口连接关系也需要在同一文件内进行搜索，直到找到驱动源或者驱动目的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213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C2736-68AC-7548-980B-19BA84ADA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  <a:r>
              <a:rPr lang="zh-CN" altLang="en-US" dirty="0"/>
              <a:t>间连接关系输出到文档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20210-ADEA-9743-B0B0-B181CC94F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CSV</a:t>
            </a:r>
            <a:r>
              <a:rPr lang="zh-CN" altLang="en-US" dirty="0"/>
              <a:t>文件格式</a:t>
            </a:r>
            <a:endParaRPr lang="en-US" altLang="zh-CN" dirty="0"/>
          </a:p>
          <a:p>
            <a:pPr lvl="1"/>
            <a:r>
              <a:rPr lang="zh-CN" altLang="en-US" dirty="0"/>
              <a:t>用不同的分页体现不不同的</a:t>
            </a:r>
            <a:r>
              <a:rPr lang="en-US" altLang="zh-CN" dirty="0"/>
              <a:t>module</a:t>
            </a:r>
            <a:r>
              <a:rPr lang="zh-CN" altLang="en-US" dirty="0"/>
              <a:t>层级</a:t>
            </a:r>
            <a:endParaRPr lang="en-US" altLang="zh-CN" dirty="0"/>
          </a:p>
          <a:p>
            <a:pPr lvl="1"/>
            <a:r>
              <a:rPr lang="zh-CN" altLang="en-US" dirty="0"/>
              <a:t>对每一个当前层级的</a:t>
            </a:r>
            <a:r>
              <a:rPr lang="en-US" altLang="zh-CN" dirty="0"/>
              <a:t>module</a:t>
            </a:r>
            <a:r>
              <a:rPr lang="zh-CN" altLang="en-US" dirty="0"/>
              <a:t>，用增加变量后缀的方式体现连接关系</a:t>
            </a:r>
            <a:endParaRPr lang="en-US" altLang="zh-CN" dirty="0"/>
          </a:p>
          <a:p>
            <a:pPr lvl="1"/>
            <a:r>
              <a:rPr lang="zh-CN" altLang="en-US" dirty="0"/>
              <a:t>对于直接连到当前层级顶层，不与当前层级其他</a:t>
            </a:r>
            <a:r>
              <a:rPr lang="en-US" altLang="zh-CN" dirty="0"/>
              <a:t>module</a:t>
            </a:r>
            <a:r>
              <a:rPr lang="zh-CN" altLang="en-US" dirty="0"/>
              <a:t>互联的输入</a:t>
            </a:r>
            <a:r>
              <a:rPr lang="en-US" altLang="zh-CN" dirty="0"/>
              <a:t>/</a:t>
            </a:r>
            <a:r>
              <a:rPr lang="zh-CN" altLang="en-US" dirty="0"/>
              <a:t>输出信号，采取添加</a:t>
            </a:r>
            <a:r>
              <a:rPr lang="en-US" altLang="zh-CN" dirty="0"/>
              <a:t>input</a:t>
            </a:r>
            <a:r>
              <a:rPr lang="zh-CN" altLang="en-US" dirty="0"/>
              <a:t>或者</a:t>
            </a:r>
            <a:r>
              <a:rPr lang="en-US" altLang="zh-CN" dirty="0"/>
              <a:t>output</a:t>
            </a:r>
            <a:r>
              <a:rPr lang="zh-CN" altLang="en-US" dirty="0"/>
              <a:t>后缀的方式体现信号驱动的方向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95438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54044-606C-F945-8021-EEC5A2F52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端口声明位宽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73598-B0BF-C140-B77F-785A6DB4A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在转化过程中，凡是被声明为总线的变亮</a:t>
            </a:r>
            <a:r>
              <a:rPr lang="en-US" altLang="zh-CN" dirty="0"/>
              <a:t>MSB/LSB</a:t>
            </a:r>
            <a:r>
              <a:rPr lang="zh-CN" altLang="en-US" dirty="0"/>
              <a:t>都用根据所在</a:t>
            </a:r>
            <a:r>
              <a:rPr lang="en-US" altLang="zh-CN" dirty="0"/>
              <a:t>module</a:t>
            </a:r>
            <a:r>
              <a:rPr lang="zh-CN" altLang="en-US" dirty="0"/>
              <a:t>名，通过在声明变量前加前缀的方式替换具体数值，并将提取的数值输出到</a:t>
            </a:r>
            <a:r>
              <a:rPr lang="en-US" altLang="zh-CN" dirty="0"/>
              <a:t>RTL</a:t>
            </a:r>
            <a:r>
              <a:rPr lang="zh-CN" altLang="en-US" dirty="0"/>
              <a:t>生成相关文件中，以便在“生成过程中使用”</a:t>
            </a:r>
            <a:endParaRPr lang="en-US" altLang="zh-CN" dirty="0"/>
          </a:p>
          <a:p>
            <a:r>
              <a:rPr lang="zh-CN" altLang="en-US" dirty="0"/>
              <a:t>位宽的替换与否可以随意配置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170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88EEB-AB3B-8141-8C43-021CC598E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寄存器名称、位宽、地址提取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1319E-9CDB-D64C-8A99-EFC5344B2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必要条件：已知寄存器文件位置</a:t>
            </a:r>
            <a:endParaRPr lang="en-US" altLang="zh-CN" dirty="0"/>
          </a:p>
          <a:p>
            <a:r>
              <a:rPr lang="zh-CN" altLang="en-US" dirty="0"/>
              <a:t>将由时钟驱动的寄存器</a:t>
            </a:r>
            <a:r>
              <a:rPr lang="en-US" altLang="zh-CN" dirty="0"/>
              <a:t>block</a:t>
            </a:r>
            <a:r>
              <a:rPr lang="zh-CN" altLang="en-US" dirty="0"/>
              <a:t>的</a:t>
            </a:r>
            <a:r>
              <a:rPr lang="en-US" altLang="zh-CN" dirty="0"/>
              <a:t>reg_variable</a:t>
            </a:r>
            <a:r>
              <a:rPr lang="zh-CN" altLang="en-US" dirty="0"/>
              <a:t>  </a:t>
            </a:r>
            <a:r>
              <a:rPr lang="en-US" altLang="zh-CN" dirty="0"/>
              <a:t>&lt;= value</a:t>
            </a:r>
            <a:r>
              <a:rPr lang="zh-CN" altLang="en-US" dirty="0"/>
              <a:t>里的</a:t>
            </a:r>
            <a:r>
              <a:rPr lang="en-US" altLang="zh-CN" dirty="0" err="1"/>
              <a:t>reg_varialbe</a:t>
            </a:r>
            <a:r>
              <a:rPr lang="zh-CN" altLang="en-US" dirty="0"/>
              <a:t>识别为寄存器内容，</a:t>
            </a:r>
            <a:r>
              <a:rPr lang="en-US" altLang="zh-CN" dirty="0"/>
              <a:t>reg_variable</a:t>
            </a:r>
            <a:r>
              <a:rPr lang="zh-CN" altLang="en-US" dirty="0"/>
              <a:t>的声明体现为它的宽度，写入或读取地址为寄存器当前便宜地址</a:t>
            </a:r>
            <a:endParaRPr lang="en-US" altLang="zh-CN" dirty="0"/>
          </a:p>
          <a:p>
            <a:r>
              <a:rPr lang="zh-CN" altLang="en-US" dirty="0"/>
              <a:t>提取内容输出到寄存器配置文件，为“生成”过程使用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7037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Circuit</vt:lpstr>
      <vt:lpstr>Basic of code generator</vt:lpstr>
      <vt:lpstr>PowerPoint Presentation</vt:lpstr>
      <vt:lpstr>转化 （将传统开发环境转换成新的环境）</vt:lpstr>
      <vt:lpstr>读取工程目录所有文件</vt:lpstr>
      <vt:lpstr>读取工程文件</vt:lpstr>
      <vt:lpstr>读取工程文件 (continued)</vt:lpstr>
      <vt:lpstr>Module间连接关系输出到文档</vt:lpstr>
      <vt:lpstr>端口声明位宽</vt:lpstr>
      <vt:lpstr>寄存器名称、位宽、地址提取</vt:lpstr>
      <vt:lpstr>生成（从数据库中提取相应场景下的代码文件）</vt:lpstr>
      <vt:lpstr>自定命令解析</vt:lpstr>
      <vt:lpstr>子module间接口互联</vt:lpstr>
      <vt:lpstr>转化（GUI显示，交互设计方法）</vt:lpstr>
      <vt:lpstr>寄存器（寄存器相关内容呢自动生成）</vt:lpstr>
      <vt:lpstr>寄存器</vt:lpstr>
      <vt:lpstr>寄存器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of code generator</dc:title>
  <dc:creator>Wang Gang</dc:creator>
  <cp:lastModifiedBy>Wang Gang</cp:lastModifiedBy>
  <cp:revision>4</cp:revision>
  <dcterms:created xsi:type="dcterms:W3CDTF">2019-09-03T06:51:28Z</dcterms:created>
  <dcterms:modified xsi:type="dcterms:W3CDTF">2019-09-03T11:09:56Z</dcterms:modified>
</cp:coreProperties>
</file>