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Gang" userId="b118b69773562775" providerId="LiveId" clId="{8FE9EDB0-0C8F-774E-AFC6-011108E6C5FA}"/>
    <pc:docChg chg="undo custSel addSld delSld modSld">
      <pc:chgData name="Wang Gang" userId="b118b69773562775" providerId="LiveId" clId="{8FE9EDB0-0C8F-774E-AFC6-011108E6C5FA}" dt="2019-09-18T14:32:51.613" v="9455" actId="20577"/>
      <pc:docMkLst>
        <pc:docMk/>
      </pc:docMkLst>
      <pc:sldChg chg="modSp">
        <pc:chgData name="Wang Gang" userId="b118b69773562775" providerId="LiveId" clId="{8FE9EDB0-0C8F-774E-AFC6-011108E6C5FA}" dt="2019-09-14T15:36:07.490" v="3840" actId="20577"/>
        <pc:sldMkLst>
          <pc:docMk/>
          <pc:sldMk cId="601363731" sldId="257"/>
        </pc:sldMkLst>
        <pc:spChg chg="mod">
          <ac:chgData name="Wang Gang" userId="b118b69773562775" providerId="LiveId" clId="{8FE9EDB0-0C8F-774E-AFC6-011108E6C5FA}" dt="2019-09-14T15:36:07.490" v="3840" actId="20577"/>
          <ac:spMkLst>
            <pc:docMk/>
            <pc:sldMk cId="601363731" sldId="257"/>
            <ac:spMk id="4" creationId="{213255A6-9770-CC4D-B27D-DB52BAB153E7}"/>
          </ac:spMkLst>
        </pc:spChg>
      </pc:sldChg>
      <pc:sldChg chg="modSp">
        <pc:chgData name="Wang Gang" userId="b118b69773562775" providerId="LiveId" clId="{8FE9EDB0-0C8F-774E-AFC6-011108E6C5FA}" dt="2019-09-14T14:30:52.975" v="966" actId="20577"/>
        <pc:sldMkLst>
          <pc:docMk/>
          <pc:sldMk cId="96692516" sldId="258"/>
        </pc:sldMkLst>
        <pc:spChg chg="mod">
          <ac:chgData name="Wang Gang" userId="b118b69773562775" providerId="LiveId" clId="{8FE9EDB0-0C8F-774E-AFC6-011108E6C5FA}" dt="2019-09-14T14:30:52.975" v="966" actId="20577"/>
          <ac:spMkLst>
            <pc:docMk/>
            <pc:sldMk cId="96692516" sldId="258"/>
            <ac:spMk id="2" creationId="{41556A69-8C54-2C4E-A0C1-3EC0D5C4E30D}"/>
          </ac:spMkLst>
        </pc:spChg>
        <pc:spChg chg="mod">
          <ac:chgData name="Wang Gang" userId="b118b69773562775" providerId="LiveId" clId="{8FE9EDB0-0C8F-774E-AFC6-011108E6C5FA}" dt="2019-09-11T07:49:03.436" v="310" actId="20577"/>
          <ac:spMkLst>
            <pc:docMk/>
            <pc:sldMk cId="96692516" sldId="258"/>
            <ac:spMk id="3" creationId="{C7669644-DE8E-7249-84BA-872B1449AE34}"/>
          </ac:spMkLst>
        </pc:spChg>
      </pc:sldChg>
      <pc:sldChg chg="modSp new">
        <pc:chgData name="Wang Gang" userId="b118b69773562775" providerId="LiveId" clId="{8FE9EDB0-0C8F-774E-AFC6-011108E6C5FA}" dt="2019-09-14T14:31:03.569" v="989" actId="20577"/>
        <pc:sldMkLst>
          <pc:docMk/>
          <pc:sldMk cId="3121529274" sldId="259"/>
        </pc:sldMkLst>
        <pc:spChg chg="mod">
          <ac:chgData name="Wang Gang" userId="b118b69773562775" providerId="LiveId" clId="{8FE9EDB0-0C8F-774E-AFC6-011108E6C5FA}" dt="2019-09-14T14:31:03.569" v="989" actId="20577"/>
          <ac:spMkLst>
            <pc:docMk/>
            <pc:sldMk cId="3121529274" sldId="259"/>
            <ac:spMk id="2" creationId="{8D68282A-7750-2F40-9211-FBC3AF0EDFFD}"/>
          </ac:spMkLst>
        </pc:spChg>
        <pc:spChg chg="mod">
          <ac:chgData name="Wang Gang" userId="b118b69773562775" providerId="LiveId" clId="{8FE9EDB0-0C8F-774E-AFC6-011108E6C5FA}" dt="2019-09-11T07:53:54.689" v="598" actId="20577"/>
          <ac:spMkLst>
            <pc:docMk/>
            <pc:sldMk cId="3121529274" sldId="259"/>
            <ac:spMk id="3" creationId="{AF642DF3-4D51-1C4D-802C-613D13349094}"/>
          </ac:spMkLst>
        </pc:spChg>
      </pc:sldChg>
      <pc:sldChg chg="modSp new">
        <pc:chgData name="Wang Gang" userId="b118b69773562775" providerId="LiveId" clId="{8FE9EDB0-0C8F-774E-AFC6-011108E6C5FA}" dt="2019-09-14T14:32:09.707" v="1026" actId="20577"/>
        <pc:sldMkLst>
          <pc:docMk/>
          <pc:sldMk cId="3061478955" sldId="260"/>
        </pc:sldMkLst>
        <pc:spChg chg="mod">
          <ac:chgData name="Wang Gang" userId="b118b69773562775" providerId="LiveId" clId="{8FE9EDB0-0C8F-774E-AFC6-011108E6C5FA}" dt="2019-09-14T14:32:09.707" v="1026" actId="20577"/>
          <ac:spMkLst>
            <pc:docMk/>
            <pc:sldMk cId="3061478955" sldId="260"/>
            <ac:spMk id="2" creationId="{73967806-AB3D-844C-AB58-2D5C128100E7}"/>
          </ac:spMkLst>
        </pc:spChg>
        <pc:spChg chg="mod">
          <ac:chgData name="Wang Gang" userId="b118b69773562775" providerId="LiveId" clId="{8FE9EDB0-0C8F-774E-AFC6-011108E6C5FA}" dt="2019-09-14T14:31:58.281" v="1024" actId="20577"/>
          <ac:spMkLst>
            <pc:docMk/>
            <pc:sldMk cId="3061478955" sldId="260"/>
            <ac:spMk id="3" creationId="{8555B183-C327-1046-A193-73DCE0415CE1}"/>
          </ac:spMkLst>
        </pc:spChg>
      </pc:sldChg>
      <pc:sldChg chg="modSp new">
        <pc:chgData name="Wang Gang" userId="b118b69773562775" providerId="LiveId" clId="{8FE9EDB0-0C8F-774E-AFC6-011108E6C5FA}" dt="2019-09-14T15:06:08.808" v="1935" actId="20577"/>
        <pc:sldMkLst>
          <pc:docMk/>
          <pc:sldMk cId="2648744075" sldId="261"/>
        </pc:sldMkLst>
        <pc:spChg chg="mod">
          <ac:chgData name="Wang Gang" userId="b118b69773562775" providerId="LiveId" clId="{8FE9EDB0-0C8F-774E-AFC6-011108E6C5FA}" dt="2019-09-14T14:43:02.637" v="1505" actId="20577"/>
          <ac:spMkLst>
            <pc:docMk/>
            <pc:sldMk cId="2648744075" sldId="261"/>
            <ac:spMk id="2" creationId="{7728DC4A-5013-0746-87BE-7F7A0732842E}"/>
          </ac:spMkLst>
        </pc:spChg>
        <pc:spChg chg="mod">
          <ac:chgData name="Wang Gang" userId="b118b69773562775" providerId="LiveId" clId="{8FE9EDB0-0C8F-774E-AFC6-011108E6C5FA}" dt="2019-09-14T15:06:08.808" v="1935" actId="20577"/>
          <ac:spMkLst>
            <pc:docMk/>
            <pc:sldMk cId="2648744075" sldId="261"/>
            <ac:spMk id="3" creationId="{BD791359-F5E8-9A4D-A3BD-3CEDEC39480D}"/>
          </ac:spMkLst>
        </pc:spChg>
      </pc:sldChg>
      <pc:sldChg chg="modSp new">
        <pc:chgData name="Wang Gang" userId="b118b69773562775" providerId="LiveId" clId="{8FE9EDB0-0C8F-774E-AFC6-011108E6C5FA}" dt="2019-09-14T15:11:58.160" v="2421" actId="20577"/>
        <pc:sldMkLst>
          <pc:docMk/>
          <pc:sldMk cId="249318890" sldId="262"/>
        </pc:sldMkLst>
        <pc:spChg chg="mod">
          <ac:chgData name="Wang Gang" userId="b118b69773562775" providerId="LiveId" clId="{8FE9EDB0-0C8F-774E-AFC6-011108E6C5FA}" dt="2019-09-14T15:05:50.795" v="1914" actId="20577"/>
          <ac:spMkLst>
            <pc:docMk/>
            <pc:sldMk cId="249318890" sldId="262"/>
            <ac:spMk id="2" creationId="{100A2E28-9F71-544E-A255-087D9A850848}"/>
          </ac:spMkLst>
        </pc:spChg>
        <pc:spChg chg="mod">
          <ac:chgData name="Wang Gang" userId="b118b69773562775" providerId="LiveId" clId="{8FE9EDB0-0C8F-774E-AFC6-011108E6C5FA}" dt="2019-09-14T15:11:58.160" v="2421" actId="20577"/>
          <ac:spMkLst>
            <pc:docMk/>
            <pc:sldMk cId="249318890" sldId="262"/>
            <ac:spMk id="3" creationId="{AD0F9597-4FC0-0343-BB81-68034D256480}"/>
          </ac:spMkLst>
        </pc:spChg>
      </pc:sldChg>
      <pc:sldChg chg="modSp new">
        <pc:chgData name="Wang Gang" userId="b118b69773562775" providerId="LiveId" clId="{8FE9EDB0-0C8F-774E-AFC6-011108E6C5FA}" dt="2019-09-14T15:19:28.586" v="3245" actId="1076"/>
        <pc:sldMkLst>
          <pc:docMk/>
          <pc:sldMk cId="32984183" sldId="263"/>
        </pc:sldMkLst>
        <pc:spChg chg="mod">
          <ac:chgData name="Wang Gang" userId="b118b69773562775" providerId="LiveId" clId="{8FE9EDB0-0C8F-774E-AFC6-011108E6C5FA}" dt="2019-09-14T15:12:27.240" v="2479" actId="20577"/>
          <ac:spMkLst>
            <pc:docMk/>
            <pc:sldMk cId="32984183" sldId="263"/>
            <ac:spMk id="2" creationId="{445C8A83-7644-3044-AB9A-F8E05C699405}"/>
          </ac:spMkLst>
        </pc:spChg>
        <pc:spChg chg="mod">
          <ac:chgData name="Wang Gang" userId="b118b69773562775" providerId="LiveId" clId="{8FE9EDB0-0C8F-774E-AFC6-011108E6C5FA}" dt="2019-09-14T15:19:28.586" v="3245" actId="1076"/>
          <ac:spMkLst>
            <pc:docMk/>
            <pc:sldMk cId="32984183" sldId="263"/>
            <ac:spMk id="3" creationId="{AC4BE95B-2616-8247-A0E1-18A2C1156DD2}"/>
          </ac:spMkLst>
        </pc:spChg>
      </pc:sldChg>
      <pc:sldChg chg="modSp new">
        <pc:chgData name="Wang Gang" userId="b118b69773562775" providerId="LiveId" clId="{8FE9EDB0-0C8F-774E-AFC6-011108E6C5FA}" dt="2019-09-14T15:33:35.276" v="3628" actId="20577"/>
        <pc:sldMkLst>
          <pc:docMk/>
          <pc:sldMk cId="1460820315" sldId="264"/>
        </pc:sldMkLst>
        <pc:spChg chg="mod">
          <ac:chgData name="Wang Gang" userId="b118b69773562775" providerId="LiveId" clId="{8FE9EDB0-0C8F-774E-AFC6-011108E6C5FA}" dt="2019-09-14T15:22:20.628" v="3325" actId="20577"/>
          <ac:spMkLst>
            <pc:docMk/>
            <pc:sldMk cId="1460820315" sldId="264"/>
            <ac:spMk id="2" creationId="{1120B986-6588-6641-8E83-B465D66882F4}"/>
          </ac:spMkLst>
        </pc:spChg>
        <pc:spChg chg="mod">
          <ac:chgData name="Wang Gang" userId="b118b69773562775" providerId="LiveId" clId="{8FE9EDB0-0C8F-774E-AFC6-011108E6C5FA}" dt="2019-09-14T15:33:35.276" v="3628" actId="20577"/>
          <ac:spMkLst>
            <pc:docMk/>
            <pc:sldMk cId="1460820315" sldId="264"/>
            <ac:spMk id="3" creationId="{076EF9F4-4DDD-384A-B576-E5238B6374FD}"/>
          </ac:spMkLst>
        </pc:spChg>
      </pc:sldChg>
      <pc:sldChg chg="modSp new">
        <pc:chgData name="Wang Gang" userId="b118b69773562775" providerId="LiveId" clId="{8FE9EDB0-0C8F-774E-AFC6-011108E6C5FA}" dt="2019-09-14T15:48:13.271" v="4647" actId="20577"/>
        <pc:sldMkLst>
          <pc:docMk/>
          <pc:sldMk cId="2346170546" sldId="265"/>
        </pc:sldMkLst>
        <pc:spChg chg="mod">
          <ac:chgData name="Wang Gang" userId="b118b69773562775" providerId="LiveId" clId="{8FE9EDB0-0C8F-774E-AFC6-011108E6C5FA}" dt="2019-09-14T15:37:20.624" v="3882" actId="20577"/>
          <ac:spMkLst>
            <pc:docMk/>
            <pc:sldMk cId="2346170546" sldId="265"/>
            <ac:spMk id="2" creationId="{42EFAE75-161D-6841-BE2E-6569F7AB664D}"/>
          </ac:spMkLst>
        </pc:spChg>
        <pc:spChg chg="mod">
          <ac:chgData name="Wang Gang" userId="b118b69773562775" providerId="LiveId" clId="{8FE9EDB0-0C8F-774E-AFC6-011108E6C5FA}" dt="2019-09-14T15:48:13.271" v="4647" actId="20577"/>
          <ac:spMkLst>
            <pc:docMk/>
            <pc:sldMk cId="2346170546" sldId="265"/>
            <ac:spMk id="3" creationId="{5EB51F94-74DB-B148-B156-B5B7FD35CF69}"/>
          </ac:spMkLst>
        </pc:spChg>
      </pc:sldChg>
      <pc:sldChg chg="modSp new">
        <pc:chgData name="Wang Gang" userId="b118b69773562775" providerId="LiveId" clId="{8FE9EDB0-0C8F-774E-AFC6-011108E6C5FA}" dt="2019-09-17T01:24:25.060" v="4805" actId="20577"/>
        <pc:sldMkLst>
          <pc:docMk/>
          <pc:sldMk cId="2811557103" sldId="266"/>
        </pc:sldMkLst>
        <pc:spChg chg="mod">
          <ac:chgData name="Wang Gang" userId="b118b69773562775" providerId="LiveId" clId="{8FE9EDB0-0C8F-774E-AFC6-011108E6C5FA}" dt="2019-09-14T15:43:43.910" v="4334" actId="20577"/>
          <ac:spMkLst>
            <pc:docMk/>
            <pc:sldMk cId="2811557103" sldId="266"/>
            <ac:spMk id="2" creationId="{183CA6C3-4BF3-9D4A-BAD6-A85000B2E3C9}"/>
          </ac:spMkLst>
        </pc:spChg>
        <pc:spChg chg="mod">
          <ac:chgData name="Wang Gang" userId="b118b69773562775" providerId="LiveId" clId="{8FE9EDB0-0C8F-774E-AFC6-011108E6C5FA}" dt="2019-09-17T01:24:25.060" v="4805" actId="20577"/>
          <ac:spMkLst>
            <pc:docMk/>
            <pc:sldMk cId="2811557103" sldId="266"/>
            <ac:spMk id="3" creationId="{115B5DCC-14D4-DB48-BB8C-3916C469519A}"/>
          </ac:spMkLst>
        </pc:spChg>
      </pc:sldChg>
      <pc:sldChg chg="modSp add">
        <pc:chgData name="Wang Gang" userId="b118b69773562775" providerId="LiveId" clId="{8FE9EDB0-0C8F-774E-AFC6-011108E6C5FA}" dt="2019-09-17T01:24:51.348" v="4864" actId="20577"/>
        <pc:sldMkLst>
          <pc:docMk/>
          <pc:sldMk cId="2623039438" sldId="267"/>
        </pc:sldMkLst>
        <pc:spChg chg="mod">
          <ac:chgData name="Wang Gang" userId="b118b69773562775" providerId="LiveId" clId="{8FE9EDB0-0C8F-774E-AFC6-011108E6C5FA}" dt="2019-09-17T01:24:51.348" v="4864" actId="20577"/>
          <ac:spMkLst>
            <pc:docMk/>
            <pc:sldMk cId="2623039438" sldId="267"/>
            <ac:spMk id="3" creationId="{115B5DCC-14D4-DB48-BB8C-3916C469519A}"/>
          </ac:spMkLst>
        </pc:spChg>
      </pc:sldChg>
      <pc:sldChg chg="modSp add">
        <pc:chgData name="Wang Gang" userId="b118b69773562775" providerId="LiveId" clId="{8FE9EDB0-0C8F-774E-AFC6-011108E6C5FA}" dt="2019-09-18T13:54:04.361" v="4937" actId="1076"/>
        <pc:sldMkLst>
          <pc:docMk/>
          <pc:sldMk cId="91157206" sldId="268"/>
        </pc:sldMkLst>
        <pc:spChg chg="mod">
          <ac:chgData name="Wang Gang" userId="b118b69773562775" providerId="LiveId" clId="{8FE9EDB0-0C8F-774E-AFC6-011108E6C5FA}" dt="2019-09-18T13:54:04.361" v="4937" actId="1076"/>
          <ac:spMkLst>
            <pc:docMk/>
            <pc:sldMk cId="91157206" sldId="268"/>
            <ac:spMk id="3" creationId="{115B5DCC-14D4-DB48-BB8C-3916C469519A}"/>
          </ac:spMkLst>
        </pc:spChg>
      </pc:sldChg>
      <pc:sldChg chg="modSp new">
        <pc:chgData name="Wang Gang" userId="b118b69773562775" providerId="LiveId" clId="{8FE9EDB0-0C8F-774E-AFC6-011108E6C5FA}" dt="2019-09-18T14:24:25.345" v="8963" actId="20577"/>
        <pc:sldMkLst>
          <pc:docMk/>
          <pc:sldMk cId="1749794290" sldId="269"/>
        </pc:sldMkLst>
        <pc:spChg chg="mod">
          <ac:chgData name="Wang Gang" userId="b118b69773562775" providerId="LiveId" clId="{8FE9EDB0-0C8F-774E-AFC6-011108E6C5FA}" dt="2019-09-18T14:00:43.393" v="5745" actId="20577"/>
          <ac:spMkLst>
            <pc:docMk/>
            <pc:sldMk cId="1749794290" sldId="269"/>
            <ac:spMk id="2" creationId="{5A099781-AEDC-854E-8B5E-23B8E9BAA4DE}"/>
          </ac:spMkLst>
        </pc:spChg>
        <pc:spChg chg="mod">
          <ac:chgData name="Wang Gang" userId="b118b69773562775" providerId="LiveId" clId="{8FE9EDB0-0C8F-774E-AFC6-011108E6C5FA}" dt="2019-09-18T14:24:25.345" v="8963" actId="20577"/>
          <ac:spMkLst>
            <pc:docMk/>
            <pc:sldMk cId="1749794290" sldId="269"/>
            <ac:spMk id="3" creationId="{8C8A92F2-F1B3-0840-BF0B-20B0F34676B3}"/>
          </ac:spMkLst>
        </pc:spChg>
      </pc:sldChg>
      <pc:sldChg chg="modSp new">
        <pc:chgData name="Wang Gang" userId="b118b69773562775" providerId="LiveId" clId="{8FE9EDB0-0C8F-774E-AFC6-011108E6C5FA}" dt="2019-09-18T14:16:10.941" v="7620" actId="20577"/>
        <pc:sldMkLst>
          <pc:docMk/>
          <pc:sldMk cId="2122443018" sldId="270"/>
        </pc:sldMkLst>
        <pc:spChg chg="mod">
          <ac:chgData name="Wang Gang" userId="b118b69773562775" providerId="LiveId" clId="{8FE9EDB0-0C8F-774E-AFC6-011108E6C5FA}" dt="2019-09-18T14:00:55.176" v="5748" actId="120"/>
          <ac:spMkLst>
            <pc:docMk/>
            <pc:sldMk cId="2122443018" sldId="270"/>
            <ac:spMk id="2" creationId="{3F89DDA1-7E9C-6844-9D7B-490B88A34B16}"/>
          </ac:spMkLst>
        </pc:spChg>
        <pc:spChg chg="mod">
          <ac:chgData name="Wang Gang" userId="b118b69773562775" providerId="LiveId" clId="{8FE9EDB0-0C8F-774E-AFC6-011108E6C5FA}" dt="2019-09-18T14:16:10.941" v="7620" actId="20577"/>
          <ac:spMkLst>
            <pc:docMk/>
            <pc:sldMk cId="2122443018" sldId="270"/>
            <ac:spMk id="3" creationId="{8B9E52C8-F9E0-504A-956B-CF713DD85BB8}"/>
          </ac:spMkLst>
        </pc:spChg>
      </pc:sldChg>
      <pc:sldChg chg="modSp new">
        <pc:chgData name="Wang Gang" userId="b118b69773562775" providerId="LiveId" clId="{8FE9EDB0-0C8F-774E-AFC6-011108E6C5FA}" dt="2019-09-18T14:20:10.051" v="8250" actId="20577"/>
        <pc:sldMkLst>
          <pc:docMk/>
          <pc:sldMk cId="1160130985" sldId="271"/>
        </pc:sldMkLst>
        <pc:spChg chg="mod">
          <ac:chgData name="Wang Gang" userId="b118b69773562775" providerId="LiveId" clId="{8FE9EDB0-0C8F-774E-AFC6-011108E6C5FA}" dt="2019-09-18T14:10:34.200" v="7124" actId="120"/>
          <ac:spMkLst>
            <pc:docMk/>
            <pc:sldMk cId="1160130985" sldId="271"/>
            <ac:spMk id="2" creationId="{2875F180-3921-334E-8046-94B4BAEAEEB9}"/>
          </ac:spMkLst>
        </pc:spChg>
        <pc:spChg chg="mod">
          <ac:chgData name="Wang Gang" userId="b118b69773562775" providerId="LiveId" clId="{8FE9EDB0-0C8F-774E-AFC6-011108E6C5FA}" dt="2019-09-18T14:20:10.051" v="8250" actId="20577"/>
          <ac:spMkLst>
            <pc:docMk/>
            <pc:sldMk cId="1160130985" sldId="271"/>
            <ac:spMk id="3" creationId="{1A565830-2D0E-254B-8318-2EEE9BE24B5E}"/>
          </ac:spMkLst>
        </pc:spChg>
      </pc:sldChg>
      <pc:sldChg chg="modSp new">
        <pc:chgData name="Wang Gang" userId="b118b69773562775" providerId="LiveId" clId="{8FE9EDB0-0C8F-774E-AFC6-011108E6C5FA}" dt="2019-09-18T14:23:41.273" v="8857" actId="20577"/>
        <pc:sldMkLst>
          <pc:docMk/>
          <pc:sldMk cId="4230229776" sldId="272"/>
        </pc:sldMkLst>
        <pc:spChg chg="mod">
          <ac:chgData name="Wang Gang" userId="b118b69773562775" providerId="LiveId" clId="{8FE9EDB0-0C8F-774E-AFC6-011108E6C5FA}" dt="2019-09-18T14:20:24.577" v="8253" actId="120"/>
          <ac:spMkLst>
            <pc:docMk/>
            <pc:sldMk cId="4230229776" sldId="272"/>
            <ac:spMk id="2" creationId="{35E62944-CCF5-7D4D-8BFB-46059AFB111A}"/>
          </ac:spMkLst>
        </pc:spChg>
        <pc:spChg chg="mod">
          <ac:chgData name="Wang Gang" userId="b118b69773562775" providerId="LiveId" clId="{8FE9EDB0-0C8F-774E-AFC6-011108E6C5FA}" dt="2019-09-18T14:23:41.273" v="8857" actId="20577"/>
          <ac:spMkLst>
            <pc:docMk/>
            <pc:sldMk cId="4230229776" sldId="272"/>
            <ac:spMk id="3" creationId="{B642852E-528C-F846-8AB0-FF9BA1449574}"/>
          </ac:spMkLst>
        </pc:spChg>
      </pc:sldChg>
      <pc:sldChg chg="modSp new">
        <pc:chgData name="Wang Gang" userId="b118b69773562775" providerId="LiveId" clId="{8FE9EDB0-0C8F-774E-AFC6-011108E6C5FA}" dt="2019-09-18T14:32:51.613" v="9455" actId="20577"/>
        <pc:sldMkLst>
          <pc:docMk/>
          <pc:sldMk cId="3310094339" sldId="273"/>
        </pc:sldMkLst>
        <pc:spChg chg="mod">
          <ac:chgData name="Wang Gang" userId="b118b69773562775" providerId="LiveId" clId="{8FE9EDB0-0C8F-774E-AFC6-011108E6C5FA}" dt="2019-09-18T14:29:50.298" v="8966" actId="22"/>
          <ac:spMkLst>
            <pc:docMk/>
            <pc:sldMk cId="3310094339" sldId="273"/>
            <ac:spMk id="2" creationId="{C19DEDA9-E253-5D49-9D06-8AE31A0390D2}"/>
          </ac:spMkLst>
        </pc:spChg>
        <pc:spChg chg="mod">
          <ac:chgData name="Wang Gang" userId="b118b69773562775" providerId="LiveId" clId="{8FE9EDB0-0C8F-774E-AFC6-011108E6C5FA}" dt="2019-09-18T14:32:51.613" v="9455" actId="20577"/>
          <ac:spMkLst>
            <pc:docMk/>
            <pc:sldMk cId="3310094339" sldId="273"/>
            <ac:spMk id="3" creationId="{6E65FF8C-C208-984E-9437-A7F662691F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82F9-1C7E-B64D-A7D4-3BF4A93C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backend process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29739-8965-E449-A311-569AA737D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128037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AE75-161D-6841-BE2E-6569F7AB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层次结构的解析</a:t>
            </a:r>
            <a:r>
              <a:rPr lang="en-US" altLang="zh-CN" dirty="0"/>
              <a:t>(elaboration)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1F94-74DB-B148-B156-B5B7FD35CF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zh-CN" altLang="en-US" dirty="0"/>
              <a:t>顶层（根节点）</a:t>
            </a:r>
            <a:endParaRPr lang="en-US" altLang="zh-CN" dirty="0"/>
          </a:p>
          <a:p>
            <a:r>
              <a:rPr lang="en-US" dirty="0"/>
              <a:t>Name: &lt;top_module&gt;</a:t>
            </a:r>
          </a:p>
          <a:p>
            <a:r>
              <a:rPr lang="en-US" dirty="0"/>
              <a:t>Parent: &lt;-1&gt;</a:t>
            </a:r>
          </a:p>
          <a:p>
            <a:r>
              <a:rPr lang="en-US" dirty="0"/>
              <a:t>Child : &lt;0&gt;</a:t>
            </a:r>
          </a:p>
          <a:p>
            <a:r>
              <a:rPr lang="en-US" dirty="0"/>
              <a:t>Port_from : port_0, port_1</a:t>
            </a:r>
          </a:p>
          <a:p>
            <a:r>
              <a:rPr lang="en-US" dirty="0"/>
              <a:t>Port_to : null</a:t>
            </a:r>
          </a:p>
          <a:p>
            <a:r>
              <a:rPr lang="en-US" dirty="0"/>
              <a:t>Data: {“</a:t>
            </a:r>
            <a:r>
              <a:rPr lang="en-US" dirty="0" err="1"/>
              <a:t>inst_module_0</a:t>
            </a:r>
            <a:r>
              <a:rPr lang="en-US" dirty="0"/>
              <a:t>”, ”</a:t>
            </a:r>
            <a:r>
              <a:rPr lang="en-US" dirty="0" err="1"/>
              <a:t>inst_module_1</a:t>
            </a:r>
            <a:r>
              <a:rPr lang="en-US" dirty="0"/>
              <a:t>”}</a:t>
            </a:r>
          </a:p>
        </p:txBody>
      </p:sp>
    </p:spTree>
    <p:extLst>
      <p:ext uri="{BB962C8B-B14F-4D97-AF65-F5344CB8AC3E}">
        <p14:creationId xmlns:p14="http://schemas.microsoft.com/office/powerpoint/2010/main" val="234617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A6C3-4BF3-9D4A-BAD6-A85000B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层次结构的解析</a:t>
            </a:r>
            <a:r>
              <a:rPr lang="en-US" altLang="zh-CN" dirty="0"/>
              <a:t>(elaboration)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5DCC-14D4-DB48-BB8C-3916C46951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往下第一层</a:t>
            </a:r>
            <a:endParaRPr lang="en-US" dirty="0"/>
          </a:p>
          <a:p>
            <a:r>
              <a:rPr lang="en-US" dirty="0"/>
              <a:t>Name: &lt;</a:t>
            </a:r>
            <a:r>
              <a:rPr lang="en-US" dirty="0" err="1"/>
              <a:t>inst_module_0</a:t>
            </a:r>
            <a:r>
              <a:rPr lang="en-US" dirty="0"/>
              <a:t>&gt;</a:t>
            </a:r>
          </a:p>
          <a:p>
            <a:r>
              <a:rPr lang="en-US" dirty="0"/>
              <a:t>Parent: 0</a:t>
            </a:r>
          </a:p>
          <a:p>
            <a:r>
              <a:rPr lang="en-US" dirty="0"/>
              <a:t>Child : null</a:t>
            </a:r>
          </a:p>
          <a:p>
            <a:r>
              <a:rPr lang="en-US" dirty="0"/>
              <a:t>Port_from : port_0, port_1</a:t>
            </a:r>
          </a:p>
          <a:p>
            <a:r>
              <a:rPr lang="en-US" dirty="0"/>
              <a:t>Port_to : </a:t>
            </a:r>
            <a:r>
              <a:rPr lang="en-US" dirty="0" err="1"/>
              <a:t>dst_port_0</a:t>
            </a:r>
            <a:r>
              <a:rPr lang="en-US" dirty="0"/>
              <a:t>, </a:t>
            </a:r>
            <a:r>
              <a:rPr lang="en-US" dirty="0" err="1"/>
              <a:t>dst_port_1</a:t>
            </a:r>
            <a:endParaRPr lang="en-US" dirty="0"/>
          </a:p>
          <a:p>
            <a:r>
              <a:rPr lang="en-US" dirty="0"/>
              <a:t>Data : null\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5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A6C3-4BF3-9D4A-BAD6-A85000B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层次结构的解析</a:t>
            </a:r>
            <a:r>
              <a:rPr lang="en-US" altLang="zh-CN" dirty="0"/>
              <a:t>(elaboration)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5DCC-14D4-DB48-BB8C-3916C46951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同样是顶层下面第一层</a:t>
            </a:r>
            <a:endParaRPr lang="en-US" dirty="0"/>
          </a:p>
          <a:p>
            <a:r>
              <a:rPr lang="en-US" dirty="0"/>
              <a:t>Name: &lt;</a:t>
            </a:r>
            <a:r>
              <a:rPr lang="en-US" dirty="0" err="1"/>
              <a:t>inst_module_1</a:t>
            </a:r>
            <a:r>
              <a:rPr lang="en-US" dirty="0"/>
              <a:t>&gt;</a:t>
            </a:r>
          </a:p>
          <a:p>
            <a:r>
              <a:rPr lang="en-US" dirty="0"/>
              <a:t>Parent: 0</a:t>
            </a:r>
          </a:p>
          <a:p>
            <a:r>
              <a:rPr lang="en-US" dirty="0"/>
              <a:t>Child : 1</a:t>
            </a:r>
          </a:p>
          <a:p>
            <a:r>
              <a:rPr lang="en-US" dirty="0"/>
              <a:t>Port_from : port_0, port_1, port_2, port_3, …</a:t>
            </a:r>
          </a:p>
          <a:p>
            <a:r>
              <a:rPr lang="en-US" dirty="0"/>
              <a:t>Port_to : </a:t>
            </a:r>
            <a:r>
              <a:rPr lang="en-US" dirty="0" err="1"/>
              <a:t>dst_port_0</a:t>
            </a:r>
            <a:r>
              <a:rPr lang="en-US" dirty="0"/>
              <a:t>, </a:t>
            </a:r>
            <a:r>
              <a:rPr lang="en-US" dirty="0" err="1"/>
              <a:t>dst_port_1</a:t>
            </a:r>
            <a:r>
              <a:rPr lang="en-US" dirty="0"/>
              <a:t>, </a:t>
            </a:r>
            <a:r>
              <a:rPr lang="en-US" dirty="0" err="1"/>
              <a:t>dst_port_2</a:t>
            </a:r>
            <a:r>
              <a:rPr lang="en-US" dirty="0"/>
              <a:t>, </a:t>
            </a:r>
            <a:r>
              <a:rPr lang="en-US" dirty="0" err="1"/>
              <a:t>dst_port_3</a:t>
            </a:r>
            <a:r>
              <a:rPr lang="en-US" dirty="0"/>
              <a:t>, …</a:t>
            </a:r>
          </a:p>
          <a:p>
            <a:r>
              <a:rPr lang="en-US" dirty="0"/>
              <a:t>Data : sub_module_0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3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A6C3-4BF3-9D4A-BAD6-A85000B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层次结构的解析</a:t>
            </a:r>
            <a:r>
              <a:rPr lang="en-US" altLang="zh-CN" dirty="0"/>
              <a:t>(elaboration)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5DCC-14D4-DB48-BB8C-3916C46951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zh-CN" altLang="en-US" dirty="0"/>
              <a:t>顶层下面第二层，嵌</a:t>
            </a:r>
            <a:r>
              <a:rPr lang="zh-CN" altLang="en-US"/>
              <a:t>套在第一层下面</a:t>
            </a:r>
            <a:endParaRPr lang="en-US" dirty="0"/>
          </a:p>
          <a:p>
            <a:r>
              <a:rPr lang="en-US" dirty="0"/>
              <a:t>Name: &lt;sub_module_0&gt;</a:t>
            </a:r>
          </a:p>
          <a:p>
            <a:r>
              <a:rPr lang="en-US" dirty="0"/>
              <a:t>Parent: 1</a:t>
            </a:r>
          </a:p>
          <a:p>
            <a:r>
              <a:rPr lang="en-US" dirty="0"/>
              <a:t>Child : null</a:t>
            </a:r>
          </a:p>
          <a:p>
            <a:r>
              <a:rPr lang="en-US" dirty="0"/>
              <a:t>Port_from : port_0, port_1, port_2, port_3, port_4…</a:t>
            </a:r>
          </a:p>
          <a:p>
            <a:r>
              <a:rPr lang="en-US" dirty="0"/>
              <a:t>Port_to : </a:t>
            </a:r>
            <a:r>
              <a:rPr lang="en-US" dirty="0" err="1"/>
              <a:t>dst_port_0</a:t>
            </a:r>
            <a:r>
              <a:rPr lang="en-US" dirty="0"/>
              <a:t>, </a:t>
            </a:r>
            <a:r>
              <a:rPr lang="en-US" dirty="0" err="1"/>
              <a:t>dst_port_1</a:t>
            </a:r>
            <a:r>
              <a:rPr lang="en-US" dirty="0"/>
              <a:t>, </a:t>
            </a:r>
            <a:r>
              <a:rPr lang="en-US" dirty="0" err="1"/>
              <a:t>dst_port_2</a:t>
            </a:r>
            <a:r>
              <a:rPr lang="en-US" dirty="0"/>
              <a:t>, </a:t>
            </a:r>
            <a:r>
              <a:rPr lang="en-US" dirty="0" err="1"/>
              <a:t>dst_port_3</a:t>
            </a:r>
            <a:r>
              <a:rPr lang="en-US" dirty="0"/>
              <a:t>, </a:t>
            </a:r>
            <a:r>
              <a:rPr lang="en-US" dirty="0" err="1"/>
              <a:t>dst_port_4</a:t>
            </a:r>
            <a:r>
              <a:rPr lang="en-US" dirty="0"/>
              <a:t>…</a:t>
            </a:r>
          </a:p>
          <a:p>
            <a:r>
              <a:rPr lang="en-US" dirty="0"/>
              <a:t>Data : null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9781-AEDC-854E-8B5E-23B8E9BA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工作平台内部命令解析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92F2-F1B3-0840-BF0B-20B0F34676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读取所有</a:t>
            </a:r>
            <a:r>
              <a:rPr lang="en-US" altLang="zh-CN" dirty="0" err="1"/>
              <a:t>json</a:t>
            </a:r>
            <a:r>
              <a:rPr lang="zh-CN" altLang="en-US" dirty="0"/>
              <a:t>数据库，开内存，建立哈希表或者数组</a:t>
            </a:r>
            <a:endParaRPr lang="en-US" altLang="zh-CN" dirty="0"/>
          </a:p>
          <a:p>
            <a:r>
              <a:rPr lang="zh-CN" altLang="en-US" dirty="0"/>
              <a:t>根据当前工作环境提供的代码列表逐个文件处理</a:t>
            </a:r>
            <a:endParaRPr lang="en-US" altLang="zh-CN" dirty="0"/>
          </a:p>
          <a:p>
            <a:r>
              <a:rPr lang="zh-CN" altLang="en-US" dirty="0"/>
              <a:t>为每一行建立一个以行号为索引的哈希表或数组，用来表示每行的内容属性</a:t>
            </a:r>
            <a:endParaRPr lang="en-US" altLang="zh-CN" dirty="0"/>
          </a:p>
          <a:p>
            <a:pPr lvl="1"/>
            <a:r>
              <a:rPr lang="en-US" altLang="zh-CN" dirty="0" err="1"/>
              <a:t>If-elseif-else</a:t>
            </a:r>
            <a:r>
              <a:rPr lang="zh-CN" altLang="en-US" dirty="0"/>
              <a:t> 属性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循环属性</a:t>
            </a:r>
            <a:endParaRPr lang="en-US" altLang="zh-CN" dirty="0"/>
          </a:p>
          <a:p>
            <a:pPr lvl="1"/>
            <a:r>
              <a:rPr lang="en-US" altLang="zh-CN" dirty="0" err="1"/>
              <a:t>Cstart-cend</a:t>
            </a:r>
            <a:r>
              <a:rPr lang="zh-CN" altLang="en-US" dirty="0"/>
              <a:t>；</a:t>
            </a:r>
            <a:r>
              <a:rPr lang="en-US" altLang="zh-CN" dirty="0" err="1"/>
              <a:t>pstart-pend</a:t>
            </a:r>
            <a:r>
              <a:rPr lang="zh-CN" altLang="en-US" dirty="0"/>
              <a:t>；</a:t>
            </a:r>
            <a:r>
              <a:rPr lang="en-US" altLang="zh-CN" dirty="0" err="1"/>
              <a:t>tstart-tend</a:t>
            </a:r>
            <a:r>
              <a:rPr lang="zh-CN" altLang="en-US" dirty="0"/>
              <a:t>；内嵌其他语言变量属性</a:t>
            </a:r>
            <a:endParaRPr lang="en-US" altLang="zh-CN" dirty="0"/>
          </a:p>
          <a:p>
            <a:pPr lvl="1"/>
            <a:r>
              <a:rPr lang="zh-CN" altLang="en-US" dirty="0"/>
              <a:t>无需处理属性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979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DDA1-7E9C-6844-9D7B-490B88A3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工作平台内部命令解析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52C8-F9E0-504A-956B-CF713DD85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585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``IF-``</a:t>
            </a:r>
            <a:r>
              <a:rPr lang="en-US" dirty="0" err="1"/>
              <a:t>elseif</a:t>
            </a:r>
            <a:r>
              <a:rPr lang="en-US" dirty="0"/>
              <a:t>-``else</a:t>
            </a:r>
            <a:r>
              <a:rPr lang="zh-CN" altLang="en-US" dirty="0"/>
              <a:t>命令处理</a:t>
            </a:r>
            <a:endParaRPr lang="en-US" altLang="zh-CN" dirty="0"/>
          </a:p>
          <a:p>
            <a:r>
              <a:rPr lang="zh-CN" altLang="en-US" dirty="0"/>
              <a:t>当正则表达式识别到关键字</a:t>
            </a:r>
            <a:r>
              <a:rPr lang="en-US" altLang="zh-CN" dirty="0"/>
              <a:t>``IF</a:t>
            </a:r>
            <a:r>
              <a:rPr lang="zh-CN" altLang="en-US" dirty="0"/>
              <a:t>的时候</a:t>
            </a:r>
            <a:endParaRPr lang="en-US" altLang="zh-CN" dirty="0"/>
          </a:p>
          <a:p>
            <a:pPr lvl="1"/>
            <a:r>
              <a:rPr lang="zh-CN" altLang="en-US" dirty="0"/>
              <a:t>如果只有一个变量，那么将此变量与对应</a:t>
            </a:r>
            <a:r>
              <a:rPr lang="en-US" altLang="zh-CN" dirty="0" err="1"/>
              <a:t>json</a:t>
            </a:r>
            <a:r>
              <a:rPr lang="zh-CN" altLang="en-US" dirty="0"/>
              <a:t>数据库查找并获得返回值。返回值为</a:t>
            </a:r>
            <a:r>
              <a:rPr lang="en-US" altLang="zh-CN" dirty="0"/>
              <a:t>1</a:t>
            </a:r>
            <a:r>
              <a:rPr lang="zh-CN" altLang="en-US" dirty="0"/>
              <a:t>的时候，将随后扫描的代码行属性定为需要生成的属性，随后输出到目标文件。</a:t>
            </a:r>
            <a:endParaRPr lang="en-US" altLang="zh-CN" dirty="0"/>
          </a:p>
          <a:p>
            <a:pPr lvl="1"/>
            <a:r>
              <a:rPr lang="zh-CN" altLang="en-US" dirty="0"/>
              <a:t>如果有逻辑预算，比如</a:t>
            </a:r>
            <a:r>
              <a:rPr lang="en-US" altLang="zh-CN" dirty="0"/>
              <a:t>a&amp;b</a:t>
            </a:r>
            <a:r>
              <a:rPr lang="zh-CN" altLang="en-US" dirty="0"/>
              <a:t>，或</a:t>
            </a:r>
            <a:r>
              <a:rPr lang="en-US" altLang="zh-CN" dirty="0"/>
              <a:t>A|B</a:t>
            </a:r>
            <a:r>
              <a:rPr lang="zh-CN" altLang="en-US" dirty="0"/>
              <a:t>，或</a:t>
            </a:r>
            <a:r>
              <a:rPr lang="en-US" altLang="zh-CN" dirty="0"/>
              <a:t>!A</a:t>
            </a:r>
            <a:r>
              <a:rPr lang="zh-CN" altLang="en-US" dirty="0"/>
              <a:t> 等等运算，则从</a:t>
            </a:r>
            <a:r>
              <a:rPr lang="en-US" altLang="zh-CN" dirty="0" err="1"/>
              <a:t>json</a:t>
            </a:r>
            <a:r>
              <a:rPr lang="zh-CN" altLang="en-US" dirty="0"/>
              <a:t>数据库中得到返回值，并进行正则表达式扫描到的逻辑运算。运算结果为真，则将随后的代码行认为是需要输出到目标文件的代码。</a:t>
            </a:r>
            <a:endParaRPr lang="en-US" altLang="zh-CN" dirty="0"/>
          </a:p>
          <a:p>
            <a:pPr lvl="1"/>
            <a:r>
              <a:rPr lang="zh-CN" altLang="en-US" dirty="0"/>
              <a:t>如果以上结果为假，则将随后代码行标记为无效代码，不予输出。</a:t>
            </a:r>
            <a:endParaRPr lang="en-US" altLang="zh-CN" dirty="0"/>
          </a:p>
          <a:p>
            <a:r>
              <a:rPr lang="en-US" altLang="zh-CN" dirty="0"/>
              <a:t>``ELSEIF</a:t>
            </a:r>
            <a:r>
              <a:rPr lang="zh-CN" altLang="en-US" dirty="0"/>
              <a:t>和</a:t>
            </a:r>
            <a:r>
              <a:rPr lang="en-US" altLang="zh-CN" dirty="0"/>
              <a:t>``else</a:t>
            </a:r>
            <a:r>
              <a:rPr lang="zh-CN" altLang="en-US" dirty="0"/>
              <a:t>处理的方法和</a:t>
            </a:r>
            <a:r>
              <a:rPr lang="en-US" altLang="zh-CN" dirty="0"/>
              <a:t>``iF</a:t>
            </a:r>
            <a:r>
              <a:rPr lang="zh-CN" altLang="en-US" dirty="0"/>
              <a:t>一样。识别到</a:t>
            </a:r>
            <a:r>
              <a:rPr lang="en-US" altLang="zh-CN" dirty="0"/>
              <a:t>``ENDIF</a:t>
            </a:r>
            <a:r>
              <a:rPr lang="zh-CN" altLang="en-US" dirty="0"/>
              <a:t>后，命令处理结束。</a:t>
            </a:r>
            <a:endParaRPr lang="en-US" altLang="zh-CN" dirty="0"/>
          </a:p>
          <a:p>
            <a:r>
              <a:rPr lang="zh-CN" altLang="en-US" dirty="0"/>
              <a:t>无视嵌套，只关心扫描到的关键命令和分支的有效变量。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44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F180-3921-334E-8046-94B4BAEA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工作平台内部命令解析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5830-2D0E-254B-8318-2EEE9BE24B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``For-``</a:t>
            </a:r>
            <a:r>
              <a:rPr lang="en-US" dirty="0" err="1"/>
              <a:t>endfor</a:t>
            </a:r>
            <a:r>
              <a:rPr lang="zh-CN" altLang="en-US" dirty="0"/>
              <a:t>循环处理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{i=0} {i&lt;value} {i++}; for {i=value} {i&gt;0} {I - -}</a:t>
            </a:r>
          </a:p>
          <a:p>
            <a:pPr lvl="1"/>
            <a:r>
              <a:rPr lang="zh-CN" altLang="en-US" dirty="0"/>
              <a:t>定义内部变量</a:t>
            </a:r>
            <a:r>
              <a:rPr lang="en-US" altLang="zh-CN" dirty="0"/>
              <a:t>I</a:t>
            </a:r>
            <a:r>
              <a:rPr lang="zh-CN" altLang="en-US" dirty="0"/>
              <a:t>，将随后的代码识别为</a:t>
            </a:r>
            <a:r>
              <a:rPr lang="en-US" altLang="zh-CN" dirty="0"/>
              <a:t>for</a:t>
            </a:r>
            <a:r>
              <a:rPr lang="zh-CN" altLang="en-US" dirty="0"/>
              <a:t>循环内容。</a:t>
            </a:r>
            <a:endParaRPr lang="en-US" altLang="zh-CN" dirty="0"/>
          </a:p>
          <a:p>
            <a:pPr lvl="1"/>
            <a:r>
              <a:rPr lang="zh-CN" altLang="en-US" dirty="0"/>
              <a:t>随后的文档凡事识别到</a:t>
            </a:r>
            <a:r>
              <a:rPr lang="en-US" altLang="zh-CN" dirty="0"/>
              <a:t>``I</a:t>
            </a:r>
            <a:r>
              <a:rPr lang="zh-CN" altLang="en-US" dirty="0"/>
              <a:t>的变量，均需替换为循环数值。</a:t>
            </a:r>
            <a:endParaRPr lang="en-US" altLang="zh-CN" dirty="0"/>
          </a:p>
          <a:p>
            <a:pPr lvl="1"/>
            <a:r>
              <a:rPr lang="zh-CN" altLang="en-US" dirty="0"/>
              <a:t>当扫描到</a:t>
            </a:r>
            <a:r>
              <a:rPr lang="en-US" altLang="zh-CN" dirty="0"/>
              <a:t>``</a:t>
            </a:r>
            <a:r>
              <a:rPr lang="en-US" altLang="zh-CN" dirty="0" err="1"/>
              <a:t>endfor</a:t>
            </a:r>
            <a:r>
              <a:rPr lang="zh-CN" altLang="en-US" dirty="0"/>
              <a:t>之后，将变量</a:t>
            </a:r>
            <a:r>
              <a:rPr lang="en-US" altLang="zh-CN" dirty="0"/>
              <a:t>I</a:t>
            </a:r>
            <a:r>
              <a:rPr lang="zh-CN" altLang="en-US" dirty="0"/>
              <a:t>和循环次数</a:t>
            </a:r>
            <a:r>
              <a:rPr lang="en-US" altLang="zh-CN" dirty="0"/>
              <a:t>value</a:t>
            </a:r>
            <a:r>
              <a:rPr lang="zh-CN" altLang="en-US" dirty="0"/>
              <a:t>进行比较，若还在循环内，则跳回循环起始行的下一行，进行文字处理，输出到目标文件。若循环结束，则跳出循环。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``FOR</a:t>
            </a:r>
            <a:r>
              <a:rPr lang="zh-CN" altLang="en-US" dirty="0"/>
              <a:t>循环内部出现</a:t>
            </a:r>
            <a:r>
              <a:rPr lang="en-US" altLang="zh-CN" dirty="0"/>
              <a:t>``if</a:t>
            </a:r>
            <a:r>
              <a:rPr lang="zh-CN" altLang="en-US" dirty="0"/>
              <a:t>嵌套，由于第一次循环定义了</a:t>
            </a:r>
            <a:r>
              <a:rPr lang="en-US" altLang="zh-CN" dirty="0"/>
              <a:t>``if</a:t>
            </a:r>
            <a:r>
              <a:rPr lang="zh-CN" altLang="en-US" dirty="0"/>
              <a:t>之后代码的属性，则不用重复计算</a:t>
            </a:r>
            <a:r>
              <a:rPr lang="en-US" altLang="zh-CN" dirty="0"/>
              <a:t>``if</a:t>
            </a:r>
            <a:r>
              <a:rPr lang="zh-CN" altLang="en-US" dirty="0"/>
              <a:t>的相关结果。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13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2944-CCF5-7D4D-8BFB-46059AFB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工作平台内部命令解析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852E-528C-F846-8AB0-FF9BA14495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``</a:t>
            </a:r>
            <a:r>
              <a:rPr lang="en-US" dirty="0" err="1"/>
              <a:t>Tstart</a:t>
            </a:r>
            <a:r>
              <a:rPr lang="en-US" dirty="0"/>
              <a:t>—``tend; ``</a:t>
            </a:r>
            <a:r>
              <a:rPr lang="en-US" dirty="0" err="1"/>
              <a:t>cstard</a:t>
            </a:r>
            <a:r>
              <a:rPr lang="en-US" dirty="0"/>
              <a:t>—``</a:t>
            </a:r>
            <a:r>
              <a:rPr lang="en-US" dirty="0" err="1"/>
              <a:t>cend</a:t>
            </a:r>
            <a:r>
              <a:rPr lang="en-US" dirty="0"/>
              <a:t>; ``</a:t>
            </a:r>
            <a:r>
              <a:rPr lang="en-US" dirty="0" err="1"/>
              <a:t>pstart</a:t>
            </a:r>
            <a:r>
              <a:rPr lang="en-US" dirty="0"/>
              <a:t>—``pend</a:t>
            </a:r>
          </a:p>
          <a:p>
            <a:pPr lvl="1"/>
            <a:r>
              <a:rPr lang="zh-CN" altLang="en-US" dirty="0"/>
              <a:t>内嵌其他语言命令。</a:t>
            </a:r>
            <a:endParaRPr lang="en-US" altLang="zh-CN" dirty="0"/>
          </a:p>
          <a:p>
            <a:pPr lvl="1"/>
            <a:r>
              <a:rPr lang="zh-CN" altLang="en-US" dirty="0"/>
              <a:t>识别到需要处理的代码内嵌套了其他语言命令，则用</a:t>
            </a:r>
            <a:r>
              <a:rPr lang="en-US" altLang="zh-CN" dirty="0"/>
              <a:t>python</a:t>
            </a:r>
            <a:r>
              <a:rPr lang="zh-CN" altLang="en-US" dirty="0"/>
              <a:t>提供的其他语言接口，直接运行代码，并将代码保存到与从</a:t>
            </a:r>
            <a:r>
              <a:rPr lang="en-US" altLang="zh-CN" dirty="0" err="1"/>
              <a:t>json</a:t>
            </a:r>
            <a:r>
              <a:rPr lang="zh-CN" altLang="en-US" dirty="0"/>
              <a:t>获得的数据信息一样的数组或者哈希表内。</a:t>
            </a:r>
            <a:endParaRPr lang="en-US" altLang="zh-CN" dirty="0"/>
          </a:p>
          <a:p>
            <a:pPr lvl="1"/>
            <a:r>
              <a:rPr lang="zh-CN" altLang="en-US" dirty="0"/>
              <a:t>若变量重名，则进行覆盖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2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EDA9-E253-5D49-9D06-8AE31A03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工作平台内部命令解析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FF8C-C208-984E-9437-A7F662691F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``IFF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json</a:t>
            </a:r>
            <a:r>
              <a:rPr lang="zh-CN" altLang="en-US" dirty="0"/>
              <a:t>获得的变量</a:t>
            </a:r>
            <a:r>
              <a:rPr lang="en-US" altLang="zh-CN" dirty="0"/>
              <a:t>)</a:t>
            </a:r>
            <a:r>
              <a:rPr lang="zh-CN" altLang="en-US" dirty="0"/>
              <a:t> 命令</a:t>
            </a:r>
            <a:endParaRPr lang="en-US" altLang="zh-CN" dirty="0"/>
          </a:p>
          <a:p>
            <a:pPr lvl="1"/>
            <a:r>
              <a:rPr lang="zh-CN" altLang="en-US" dirty="0"/>
              <a:t>单行命令，仅对该行有效，判断关键字之前的内容是否输出。</a:t>
            </a:r>
            <a:endParaRPr lang="en-US" altLang="zh-CN" dirty="0"/>
          </a:p>
          <a:p>
            <a:pPr lvl="1"/>
            <a:r>
              <a:rPr lang="zh-CN" altLang="en-US" dirty="0"/>
              <a:t>判断方式与</a:t>
            </a:r>
            <a:r>
              <a:rPr lang="en-US" altLang="zh-CN" dirty="0"/>
              <a:t>``if</a:t>
            </a:r>
            <a:r>
              <a:rPr lang="zh-CN" altLang="en-US" dirty="0"/>
              <a:t>一致</a:t>
            </a:r>
            <a:endParaRPr lang="en-US" altLang="zh-CN" dirty="0"/>
          </a:p>
          <a:p>
            <a:r>
              <a:rPr lang="en-US" dirty="0"/>
              <a:t>``loop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循环次数 或 </a:t>
            </a:r>
            <a:r>
              <a:rPr lang="en-US" altLang="zh-CN" dirty="0" err="1"/>
              <a:t>json</a:t>
            </a:r>
            <a:r>
              <a:rPr lang="zh-CN" altLang="en-US" dirty="0"/>
              <a:t>获得的变量</a:t>
            </a:r>
            <a:r>
              <a:rPr lang="en-US" altLang="zh-CN" dirty="0"/>
              <a:t>)</a:t>
            </a:r>
            <a:r>
              <a:rPr lang="zh-CN" altLang="en-US" dirty="0"/>
              <a:t> 命令</a:t>
            </a:r>
            <a:endParaRPr lang="en-US" altLang="zh-CN" dirty="0"/>
          </a:p>
          <a:p>
            <a:pPr lvl="1"/>
            <a:r>
              <a:rPr lang="zh-CN" altLang="en-US" dirty="0"/>
              <a:t>单行命令，仅对该行进行循环。</a:t>
            </a:r>
            <a:endParaRPr lang="en-US" altLang="zh-CN" dirty="0"/>
          </a:p>
          <a:p>
            <a:pPr lvl="1"/>
            <a:r>
              <a:rPr lang="zh-CN" altLang="en-US" dirty="0"/>
              <a:t>循环次数变量仅能使用</a:t>
            </a:r>
            <a:r>
              <a:rPr lang="en-US" altLang="zh-CN" dirty="0"/>
              <a:t>``i</a:t>
            </a:r>
            <a:r>
              <a:rPr lang="zh-CN" altLang="en-US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9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6A0E-8A0A-8947-B20A-BA89C084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base usage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55A6-9770-CC4D-B27D-DB52BAB153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平台内所有数据描述均为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zh-CN" altLang="en-US" dirty="0"/>
              <a:t>如果客户有其他任何类型格式，通过脚本转化对接内部格式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13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A69-8C54-2C4E-A0C1-3EC0D5C4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CFg.json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9644-DE8E-7249-84BA-872B1449AE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Source *.cfg</a:t>
            </a:r>
          </a:p>
          <a:p>
            <a:pPr lvl="1"/>
            <a:r>
              <a:rPr lang="zh-CN" altLang="en-US" dirty="0"/>
              <a:t>处理所有内部继承以及运算出来的</a:t>
            </a:r>
            <a:r>
              <a:rPr lang="en-US" altLang="zh-CN" dirty="0"/>
              <a:t>function</a:t>
            </a:r>
            <a:r>
              <a:rPr lang="zh-CN" altLang="en-US" dirty="0"/>
              <a:t>和变量</a:t>
            </a:r>
            <a:endParaRPr lang="en-US" altLang="zh-CN" dirty="0"/>
          </a:p>
          <a:p>
            <a:pPr lvl="1"/>
            <a:r>
              <a:rPr lang="zh-CN" altLang="en-US" dirty="0"/>
              <a:t>模仿</a:t>
            </a:r>
            <a:r>
              <a:rPr lang="en-US" altLang="zh-CN" dirty="0" err="1"/>
              <a:t>configparser</a:t>
            </a:r>
            <a:r>
              <a:rPr lang="zh-CN" altLang="en-US" dirty="0"/>
              <a:t> </a:t>
            </a:r>
            <a:r>
              <a:rPr lang="en-US" altLang="zh-CN" dirty="0"/>
              <a:t>write()</a:t>
            </a:r>
            <a:r>
              <a:rPr lang="zh-CN" altLang="en-US" dirty="0"/>
              <a:t>的工作方式生成</a:t>
            </a:r>
            <a:r>
              <a:rPr lang="en-US" altLang="zh-CN" dirty="0"/>
              <a:t>*.ini</a:t>
            </a:r>
            <a:r>
              <a:rPr lang="zh-CN" altLang="en-US" dirty="0"/>
              <a:t>文件，</a:t>
            </a:r>
            <a:r>
              <a:rPr lang="en-US" altLang="zh-CN" dirty="0"/>
              <a:t>INI</a:t>
            </a:r>
            <a:r>
              <a:rPr lang="zh-CN" altLang="en-US" dirty="0"/>
              <a:t>文件的域在后面描述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282A-7750-2F40-9211-FBC3AF0E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Cfg.json</a:t>
            </a:r>
            <a:r>
              <a:rPr lang="en-US" dirty="0"/>
              <a:t> —&gt; </a:t>
            </a:r>
            <a:r>
              <a:rPr lang="en-US" dirty="0" err="1"/>
              <a:t>rtl.json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2DF3-4D51-1C4D-802C-613D133490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248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CFG </a:t>
            </a:r>
            <a:r>
              <a:rPr lang="zh-CN" altLang="en-US" dirty="0"/>
              <a:t>文件内：</a:t>
            </a:r>
            <a:endParaRPr lang="en-US" dirty="0"/>
          </a:p>
          <a:p>
            <a:r>
              <a:rPr lang="en-US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&lt;example_0&gt; (</a:t>
            </a:r>
          </a:p>
          <a:p>
            <a:pPr lvl="1"/>
            <a:r>
              <a:rPr lang="en-US" altLang="zh-CN" dirty="0"/>
              <a:t>If (&lt;branch_0&gt;)</a:t>
            </a:r>
          </a:p>
          <a:p>
            <a:pPr lvl="2"/>
            <a:r>
              <a:rPr lang="en-US" altLang="zh-CN" dirty="0"/>
              <a:t>A = &lt;certain_value&gt;</a:t>
            </a:r>
          </a:p>
          <a:p>
            <a:pPr lvl="1"/>
            <a:r>
              <a:rPr lang="en-US" altLang="zh-CN" dirty="0"/>
              <a:t>Else</a:t>
            </a:r>
          </a:p>
          <a:p>
            <a:pPr lvl="2"/>
            <a:r>
              <a:rPr lang="en-US" altLang="zh-CN" dirty="0"/>
              <a:t>A = &lt;another_value&gt;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INI</a:t>
            </a:r>
            <a:r>
              <a:rPr lang="zh-CN" altLang="en-US" dirty="0"/>
              <a:t> 文件内：</a:t>
            </a:r>
            <a:endParaRPr lang="en-US" altLang="zh-CN" dirty="0"/>
          </a:p>
          <a:p>
            <a:r>
              <a:rPr lang="en-US" dirty="0"/>
              <a:t>[variables]</a:t>
            </a:r>
          </a:p>
          <a:p>
            <a:r>
              <a:rPr lang="en-US" dirty="0"/>
              <a:t>Example_0 = A</a:t>
            </a:r>
          </a:p>
        </p:txBody>
      </p:sp>
    </p:spTree>
    <p:extLst>
      <p:ext uri="{BB962C8B-B14F-4D97-AF65-F5344CB8AC3E}">
        <p14:creationId xmlns:p14="http://schemas.microsoft.com/office/powerpoint/2010/main" val="312152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7806-AB3D-844C-AB58-2D5C1281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Rtl.json</a:t>
            </a:r>
            <a:r>
              <a:rPr lang="en-US" altLang="zh-CN" dirty="0"/>
              <a:t> &amp; SRC.v —&gt; </a:t>
            </a:r>
            <a:r>
              <a:rPr lang="en-US" altLang="zh-CN" dirty="0" err="1"/>
              <a:t>dst.v</a:t>
            </a:r>
            <a:r>
              <a:rPr lang="en-US" altLang="zh-CN" dirty="0"/>
              <a:t> (RTL</a:t>
            </a:r>
            <a:r>
              <a:rPr lang="zh-CN" altLang="en-US" dirty="0"/>
              <a:t> 文件</a:t>
            </a:r>
            <a:r>
              <a:rPr lang="en-US" altLang="zh-CN" dirty="0"/>
              <a:t>) [</a:t>
            </a:r>
            <a:r>
              <a:rPr lang="zh-CN" altLang="en-US" dirty="0"/>
              <a:t>第一次处理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B183-C327-1046-A193-73DCE0415C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，通过引用 </a:t>
            </a:r>
            <a:r>
              <a:rPr lang="en-US" altLang="zh-CN" dirty="0" err="1"/>
              <a:t>RTL.json</a:t>
            </a:r>
            <a:r>
              <a:rPr lang="zh-CN" altLang="en-US" dirty="0"/>
              <a:t>文件，处理每一个文件列表里的</a:t>
            </a:r>
            <a:r>
              <a:rPr lang="en-US" altLang="zh-CN" dirty="0" err="1"/>
              <a:t>rtl</a:t>
            </a:r>
            <a:r>
              <a:rPr lang="zh-CN" altLang="en-US" dirty="0"/>
              <a:t>文件。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DC4A-5013-0746-87BE-7F7A0732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*.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zh-CN" altLang="en-US" dirty="0"/>
              <a:t>介绍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cfg.json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1359-F5E8-9A4D-A3BD-3CEDEC394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所有一切的起源就是</a:t>
            </a:r>
            <a:r>
              <a:rPr lang="en-US" altLang="zh-CN" dirty="0" err="1"/>
              <a:t>cfg.json</a:t>
            </a:r>
            <a:r>
              <a:rPr lang="zh-CN" altLang="en-US" dirty="0"/>
              <a:t>的描述</a:t>
            </a:r>
            <a:endParaRPr lang="en-US" altLang="zh-CN" dirty="0"/>
          </a:p>
          <a:p>
            <a:r>
              <a:rPr lang="en-US" altLang="zh-CN" dirty="0" err="1"/>
              <a:t>Cfg.json</a:t>
            </a:r>
            <a:r>
              <a:rPr lang="zh-CN" altLang="en-US" dirty="0"/>
              <a:t>作为平台内为一个没有分支的起始配置文件</a:t>
            </a:r>
            <a:endParaRPr lang="en-US" altLang="zh-CN" dirty="0"/>
          </a:p>
          <a:p>
            <a:r>
              <a:rPr lang="zh-CN" altLang="en-US" dirty="0"/>
              <a:t>文件内部，用</a:t>
            </a:r>
            <a:r>
              <a:rPr lang="en-US" altLang="zh-CN" dirty="0" err="1"/>
              <a:t>json</a:t>
            </a:r>
            <a:r>
              <a:rPr lang="zh-CN" altLang="en-US" dirty="0"/>
              <a:t>格式描述初始基本的变量配置值，或者是否启用</a:t>
            </a:r>
            <a:endParaRPr lang="en-US" altLang="zh-CN" dirty="0"/>
          </a:p>
          <a:p>
            <a:r>
              <a:rPr lang="zh-CN" altLang="en-US" dirty="0"/>
              <a:t>此文件为可以手写，也可以基于用户需求额外开发，对于此文件的脚本生成方式，不在此平台的工作流程当中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2E28-9F71-544E-A255-087D9A85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*</a:t>
            </a:r>
            <a:r>
              <a:rPr lang="en-US" altLang="zh-CN" dirty="0"/>
              <a:t>.JSOn</a:t>
            </a:r>
            <a:r>
              <a:rPr lang="zh-CN" altLang="en-US" dirty="0"/>
              <a:t> 介绍 </a:t>
            </a:r>
            <a:r>
              <a:rPr lang="en-US" altLang="zh-CN" dirty="0"/>
              <a:t>RTL.JSON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9597-4FC0-0343-BB81-68034D2564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en-US" dirty="0" err="1"/>
              <a:t>CFG.json</a:t>
            </a:r>
            <a:r>
              <a:rPr lang="zh-CN" altLang="en-US" dirty="0"/>
              <a:t>的转译，将配置文件通过当前项目逻辑的转译生成对代码有效的</a:t>
            </a:r>
            <a:r>
              <a:rPr lang="en-US" altLang="zh-CN" dirty="0"/>
              <a:t>RTL.JSON</a:t>
            </a:r>
          </a:p>
          <a:p>
            <a:r>
              <a:rPr lang="zh-CN" altLang="en-US" dirty="0"/>
              <a:t>此文件作为一个类似全局的集合的存在</a:t>
            </a:r>
            <a:endParaRPr lang="en-US" altLang="zh-CN" dirty="0"/>
          </a:p>
          <a:p>
            <a:r>
              <a:rPr lang="zh-CN" altLang="en-US" dirty="0"/>
              <a:t>在处理项目源代码之前将</a:t>
            </a:r>
            <a:r>
              <a:rPr lang="en-US" altLang="zh-CN" dirty="0" err="1"/>
              <a:t>rtl.json</a:t>
            </a:r>
            <a:r>
              <a:rPr lang="zh-CN" altLang="en-US" dirty="0"/>
              <a:t>读入内存，以便传递和私有更新。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1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8A83-7644-3044-AB9A-F8E05C69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json</a:t>
            </a:r>
            <a:r>
              <a:rPr lang="zh-CN" altLang="en-US" dirty="0"/>
              <a:t> 介绍 </a:t>
            </a:r>
            <a:r>
              <a:rPr lang="en-US" altLang="zh-CN" dirty="0" err="1"/>
              <a:t>register.json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E95B-2616-8247-A0E1-18A2C1156D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zh-CN" altLang="en-US" dirty="0"/>
              <a:t>此数据描述文件在所有有效源代码处理之前最前处理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rtl.json</a:t>
            </a:r>
            <a:r>
              <a:rPr lang="zh-CN" altLang="en-US" dirty="0"/>
              <a:t>提供的变量值，生成出当钱配置内容下的</a:t>
            </a:r>
            <a:r>
              <a:rPr lang="en-US" altLang="zh-CN" dirty="0" err="1"/>
              <a:t>register.json</a:t>
            </a:r>
            <a:endParaRPr lang="en-US" altLang="zh-CN" dirty="0"/>
          </a:p>
          <a:p>
            <a:r>
              <a:rPr lang="zh-CN" altLang="en-US" dirty="0"/>
              <a:t>可以将这个数据描述文件理解为处于与源代码相同地位，需要被处理、生成以后，才可用的文件</a:t>
            </a:r>
            <a:endParaRPr lang="en-US" altLang="zh-CN" dirty="0"/>
          </a:p>
          <a:p>
            <a:r>
              <a:rPr lang="zh-CN" altLang="en-US" dirty="0"/>
              <a:t>此文件内部也会包括平台特有逻辑命令</a:t>
            </a:r>
            <a:r>
              <a:rPr lang="en-US" altLang="zh-CN" dirty="0"/>
              <a:t>(``if-``Elsie-``else-``endif; ``for-``</a:t>
            </a:r>
            <a:r>
              <a:rPr lang="en-US" altLang="zh-CN" dirty="0" err="1"/>
              <a:t>endfor</a:t>
            </a:r>
            <a:r>
              <a:rPr lang="en-US" altLang="zh-CN" dirty="0"/>
              <a:t>;``</a:t>
            </a:r>
            <a:r>
              <a:rPr lang="en-US" altLang="zh-CN" dirty="0" err="1"/>
              <a:t>pstart</a:t>
            </a:r>
            <a:r>
              <a:rPr lang="en-US" altLang="zh-CN" dirty="0"/>
              <a:t>-`pend;``Tatar’s-``tend)</a:t>
            </a:r>
          </a:p>
        </p:txBody>
      </p:sp>
    </p:spTree>
    <p:extLst>
      <p:ext uri="{BB962C8B-B14F-4D97-AF65-F5344CB8AC3E}">
        <p14:creationId xmlns:p14="http://schemas.microsoft.com/office/powerpoint/2010/main" val="3298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B986-6588-6641-8E83-B465D668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Register.json</a:t>
            </a:r>
            <a:r>
              <a:rPr lang="zh-CN" altLang="en-US" dirty="0"/>
              <a:t> 式例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F9F4-4DDD-384A-B576-E5238B6374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Name: &lt;reg_name&gt;</a:t>
            </a:r>
          </a:p>
          <a:p>
            <a:r>
              <a:rPr lang="en-US" dirty="0"/>
              <a:t>Type: &lt;</a:t>
            </a:r>
            <a:r>
              <a:rPr lang="en-US" dirty="0" err="1"/>
              <a:t>rw</a:t>
            </a:r>
            <a:r>
              <a:rPr lang="en-US" dirty="0"/>
              <a:t>|rd|wr|ro&gt;</a:t>
            </a:r>
          </a:p>
          <a:p>
            <a:r>
              <a:rPr lang="en-US" dirty="0"/>
              <a:t>Padding: &lt;32bit|16bit|8bit|</a:t>
            </a:r>
            <a:r>
              <a:rPr lang="en-US" dirty="0" err="1"/>
              <a:t>cotinued</a:t>
            </a:r>
            <a:r>
              <a:rPr lang="en-US" dirty="0"/>
              <a:t>&gt;</a:t>
            </a:r>
          </a:p>
          <a:p>
            <a:r>
              <a:rPr lang="en-US" dirty="0"/>
              <a:t>Default_value: &lt;reg_name&gt;</a:t>
            </a:r>
            <a:r>
              <a:rPr lang="en-US" dirty="0" err="1"/>
              <a:t>_deafult</a:t>
            </a:r>
            <a:endParaRPr lang="en-US" dirty="0"/>
          </a:p>
          <a:p>
            <a:r>
              <a:rPr lang="en-US" dirty="0"/>
              <a:t>Offset: &lt;0x..|null&gt;</a:t>
            </a:r>
          </a:p>
        </p:txBody>
      </p:sp>
    </p:spTree>
    <p:extLst>
      <p:ext uri="{BB962C8B-B14F-4D97-AF65-F5344CB8AC3E}">
        <p14:creationId xmlns:p14="http://schemas.microsoft.com/office/powerpoint/2010/main" val="14608203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Python backend process design</vt:lpstr>
      <vt:lpstr>Data base usage</vt:lpstr>
      <vt:lpstr>CFg.json</vt:lpstr>
      <vt:lpstr>Cfg.json —&gt; rtl.json</vt:lpstr>
      <vt:lpstr>Rtl.json &amp; SRC.v —&gt; dst.v (RTL 文件) [第一次处理]</vt:lpstr>
      <vt:lpstr>*.json 介绍 – cfg.json</vt:lpstr>
      <vt:lpstr>*.JSOn 介绍 RTL.JSON</vt:lpstr>
      <vt:lpstr>*.json 介绍 register.json</vt:lpstr>
      <vt:lpstr>Register.json 式例</vt:lpstr>
      <vt:lpstr>层次结构的解析(elaboration)</vt:lpstr>
      <vt:lpstr>层次结构的解析(elaboration) (cont.)</vt:lpstr>
      <vt:lpstr>层次结构的解析(elaboration) (cont.)</vt:lpstr>
      <vt:lpstr>层次结构的解析(elaboration) (cont.)</vt:lpstr>
      <vt:lpstr>工作平台内部命令解析</vt:lpstr>
      <vt:lpstr>工作平台内部命令解析</vt:lpstr>
      <vt:lpstr>工作平台内部命令解析</vt:lpstr>
      <vt:lpstr>工作平台内部命令解析</vt:lpstr>
      <vt:lpstr>工作平台内部命令解析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backend process design</dc:title>
  <dc:creator>Wang Gang</dc:creator>
  <cp:lastModifiedBy>Wang Gang</cp:lastModifiedBy>
  <cp:revision>5</cp:revision>
  <dcterms:created xsi:type="dcterms:W3CDTF">2019-09-11T07:38:09Z</dcterms:created>
  <dcterms:modified xsi:type="dcterms:W3CDTF">2019-09-18T14:32:54Z</dcterms:modified>
</cp:coreProperties>
</file>