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79" r:id="rId5"/>
    <p:sldId id="261" r:id="rId6"/>
    <p:sldId id="263" r:id="rId7"/>
    <p:sldId id="264" r:id="rId8"/>
    <p:sldId id="265" r:id="rId9"/>
    <p:sldId id="266" r:id="rId10"/>
    <p:sldId id="267" r:id="rId11"/>
    <p:sldId id="278" r:id="rId12"/>
    <p:sldId id="258" r:id="rId13"/>
    <p:sldId id="272" r:id="rId14"/>
    <p:sldId id="274" r:id="rId15"/>
    <p:sldId id="273" r:id="rId16"/>
    <p:sldId id="275" r:id="rId17"/>
    <p:sldId id="276" r:id="rId18"/>
    <p:sldId id="277" r:id="rId19"/>
    <p:sldId id="268" r:id="rId20"/>
    <p:sldId id="269" r:id="rId21"/>
    <p:sldId id="259" r:id="rId22"/>
    <p:sldId id="260" r:id="rId23"/>
    <p:sldId id="270" r:id="rId24"/>
    <p:sldId id="27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Gang" userId="b118b69773562775" providerId="LiveId" clId="{EE7E3B6B-A772-E745-87C6-AFE986930A22}"/>
    <pc:docChg chg="undo redo custSel addSld delSld modSld sldOrd">
      <pc:chgData name="Wang Gang" userId="b118b69773562775" providerId="LiveId" clId="{EE7E3B6B-A772-E745-87C6-AFE986930A22}" dt="2019-09-09T15:15:26.138" v="8948" actId="20577"/>
      <pc:docMkLst>
        <pc:docMk/>
      </pc:docMkLst>
      <pc:sldChg chg="modSp">
        <pc:chgData name="Wang Gang" userId="b118b69773562775" providerId="LiveId" clId="{EE7E3B6B-A772-E745-87C6-AFE986930A22}" dt="2019-09-03T11:24:43.844" v="3869" actId="25668"/>
        <pc:sldMkLst>
          <pc:docMk/>
          <pc:sldMk cId="3218949191" sldId="256"/>
        </pc:sldMkLst>
        <pc:spChg chg="mod">
          <ac:chgData name="Wang Gang" userId="b118b69773562775" providerId="LiveId" clId="{EE7E3B6B-A772-E745-87C6-AFE986930A22}" dt="2019-09-03T11:24:43.844" v="3869" actId="25668"/>
          <ac:spMkLst>
            <pc:docMk/>
            <pc:sldMk cId="3218949191" sldId="256"/>
            <ac:spMk id="3" creationId="{6FB15FBC-B105-9A49-A2C0-E2AF1F2F8165}"/>
          </ac:spMkLst>
        </pc:spChg>
      </pc:sldChg>
      <pc:sldChg chg="modSp">
        <pc:chgData name="Wang Gang" userId="b118b69773562775" providerId="LiveId" clId="{EE7E3B6B-A772-E745-87C6-AFE986930A22}" dt="2019-09-03T10:57:05.666" v="3133" actId="20577"/>
        <pc:sldMkLst>
          <pc:docMk/>
          <pc:sldMk cId="4007439472" sldId="259"/>
        </pc:sldMkLst>
        <pc:spChg chg="mod">
          <ac:chgData name="Wang Gang" userId="b118b69773562775" providerId="LiveId" clId="{EE7E3B6B-A772-E745-87C6-AFE986930A22}" dt="2019-09-03T10:57:05.666" v="3133" actId="20577"/>
          <ac:spMkLst>
            <pc:docMk/>
            <pc:sldMk cId="4007439472" sldId="259"/>
            <ac:spMk id="3" creationId="{F2309675-7B10-4D46-BB82-D9EE1D90B779}"/>
          </ac:spMkLst>
        </pc:spChg>
      </pc:sldChg>
      <pc:sldChg chg="ord">
        <pc:chgData name="Wang Gang" userId="b118b69773562775" providerId="LiveId" clId="{EE7E3B6B-A772-E745-87C6-AFE986930A22}" dt="2019-09-03T10:01:18.452" v="2201" actId="1076"/>
        <pc:sldMkLst>
          <pc:docMk/>
          <pc:sldMk cId="4171279553" sldId="261"/>
        </pc:sldMkLst>
      </pc:sldChg>
      <pc:sldChg chg="addSp delSp modSp">
        <pc:chgData name="Wang Gang" userId="b118b69773562775" providerId="LiveId" clId="{EE7E3B6B-A772-E745-87C6-AFE986930A22}" dt="2019-09-03T11:09:29.324" v="3868" actId="208"/>
        <pc:sldMkLst>
          <pc:docMk/>
          <pc:sldMk cId="3461611749" sldId="262"/>
        </pc:sldMkLst>
        <pc:spChg chg="add mod">
          <ac:chgData name="Wang Gang" userId="b118b69773562775" providerId="LiveId" clId="{EE7E3B6B-A772-E745-87C6-AFE986930A22}" dt="2019-09-03T11:09:00.496" v="3861" actId="1076"/>
          <ac:spMkLst>
            <pc:docMk/>
            <pc:sldMk cId="3461611749" sldId="262"/>
            <ac:spMk id="2" creationId="{0E658B3D-C5E2-284D-84DF-7AE8BCFCB5DD}"/>
          </ac:spMkLst>
        </pc:spChg>
        <pc:spChg chg="add mod">
          <ac:chgData name="Wang Gang" userId="b118b69773562775" providerId="LiveId" clId="{EE7E3B6B-A772-E745-87C6-AFE986930A22}" dt="2019-09-03T11:09:07.162" v="3862" actId="1076"/>
          <ac:spMkLst>
            <pc:docMk/>
            <pc:sldMk cId="3461611749" sldId="262"/>
            <ac:spMk id="3" creationId="{9236EDF9-3393-8642-A7E6-34C68B3F76EF}"/>
          </ac:spMkLst>
        </pc:spChg>
        <pc:spChg chg="add mod">
          <ac:chgData name="Wang Gang" userId="b118b69773562775" providerId="LiveId" clId="{EE7E3B6B-A772-E745-87C6-AFE986930A22}" dt="2019-09-03T11:08:09.566" v="3845" actId="1076"/>
          <ac:spMkLst>
            <pc:docMk/>
            <pc:sldMk cId="3461611749" sldId="262"/>
            <ac:spMk id="4" creationId="{9C4ED55F-44D4-294D-A366-8A3B693D6756}"/>
          </ac:spMkLst>
        </pc:spChg>
        <pc:spChg chg="add mod">
          <ac:chgData name="Wang Gang" userId="b118b69773562775" providerId="LiveId" clId="{EE7E3B6B-A772-E745-87C6-AFE986930A22}" dt="2019-09-03T11:09:14.969" v="3863" actId="1076"/>
          <ac:spMkLst>
            <pc:docMk/>
            <pc:sldMk cId="3461611749" sldId="262"/>
            <ac:spMk id="6" creationId="{4C248386-895C-E445-B7CF-C8A710554522}"/>
          </ac:spMkLst>
        </pc:spChg>
        <pc:spChg chg="add mod">
          <ac:chgData name="Wang Gang" userId="b118b69773562775" providerId="LiveId" clId="{EE7E3B6B-A772-E745-87C6-AFE986930A22}" dt="2019-09-03T11:08:19.627" v="3849" actId="1076"/>
          <ac:spMkLst>
            <pc:docMk/>
            <pc:sldMk cId="3461611749" sldId="262"/>
            <ac:spMk id="8" creationId="{638919D0-26AE-324C-9EE1-B46CB96C5BC4}"/>
          </ac:spMkLst>
        </pc:spChg>
        <pc:cxnChg chg="add del mod">
          <ac:chgData name="Wang Gang" userId="b118b69773562775" providerId="LiveId" clId="{EE7E3B6B-A772-E745-87C6-AFE986930A22}" dt="2019-09-03T11:05:22.469" v="3821" actId="21"/>
          <ac:cxnSpMkLst>
            <pc:docMk/>
            <pc:sldMk cId="3461611749" sldId="262"/>
            <ac:cxnSpMk id="9" creationId="{857CD94D-0B85-E147-889A-918E3242675E}"/>
          </ac:cxnSpMkLst>
        </pc:cxnChg>
        <pc:cxnChg chg="add mod">
          <ac:chgData name="Wang Gang" userId="b118b69773562775" providerId="LiveId" clId="{EE7E3B6B-A772-E745-87C6-AFE986930A22}" dt="2019-09-03T11:09:00.496" v="3861" actId="1076"/>
          <ac:cxnSpMkLst>
            <pc:docMk/>
            <pc:sldMk cId="3461611749" sldId="262"/>
            <ac:cxnSpMk id="12" creationId="{7998BB77-A765-D34F-9DF1-F4807F1ECA15}"/>
          </ac:cxnSpMkLst>
        </pc:cxnChg>
        <pc:cxnChg chg="add del mod">
          <ac:chgData name="Wang Gang" userId="b118b69773562775" providerId="LiveId" clId="{EE7E3B6B-A772-E745-87C6-AFE986930A22}" dt="2019-09-03T11:08:24.578" v="3851" actId="478"/>
          <ac:cxnSpMkLst>
            <pc:docMk/>
            <pc:sldMk cId="3461611749" sldId="262"/>
            <ac:cxnSpMk id="15" creationId="{DB06C854-7E22-6444-854F-DA9FEBEB2210}"/>
          </ac:cxnSpMkLst>
        </pc:cxnChg>
        <pc:cxnChg chg="add del mod">
          <ac:chgData name="Wang Gang" userId="b118b69773562775" providerId="LiveId" clId="{EE7E3B6B-A772-E745-87C6-AFE986930A22}" dt="2019-09-03T11:08:27.387" v="3852" actId="478"/>
          <ac:cxnSpMkLst>
            <pc:docMk/>
            <pc:sldMk cId="3461611749" sldId="262"/>
            <ac:cxnSpMk id="18" creationId="{9D5D9C77-AB36-D640-9EF9-82D5D5508453}"/>
          </ac:cxnSpMkLst>
        </pc:cxnChg>
        <pc:cxnChg chg="add mod">
          <ac:chgData name="Wang Gang" userId="b118b69773562775" providerId="LiveId" clId="{EE7E3B6B-A772-E745-87C6-AFE986930A22}" dt="2019-09-03T11:09:00.496" v="3861" actId="1076"/>
          <ac:cxnSpMkLst>
            <pc:docMk/>
            <pc:sldMk cId="3461611749" sldId="262"/>
            <ac:cxnSpMk id="21" creationId="{98673AB7-8A0B-EC44-A545-56D531B86659}"/>
          </ac:cxnSpMkLst>
        </pc:cxnChg>
        <pc:cxnChg chg="add mod">
          <ac:chgData name="Wang Gang" userId="b118b69773562775" providerId="LiveId" clId="{EE7E3B6B-A772-E745-87C6-AFE986930A22}" dt="2019-09-03T11:09:07.162" v="3862" actId="1076"/>
          <ac:cxnSpMkLst>
            <pc:docMk/>
            <pc:sldMk cId="3461611749" sldId="262"/>
            <ac:cxnSpMk id="35" creationId="{F616733E-B283-734B-944A-774BC8A1E97F}"/>
          </ac:cxnSpMkLst>
        </pc:cxnChg>
        <pc:cxnChg chg="add mod">
          <ac:chgData name="Wang Gang" userId="b118b69773562775" providerId="LiveId" clId="{EE7E3B6B-A772-E745-87C6-AFE986930A22}" dt="2019-09-03T11:09:29.324" v="3868" actId="208"/>
          <ac:cxnSpMkLst>
            <pc:docMk/>
            <pc:sldMk cId="3461611749" sldId="262"/>
            <ac:cxnSpMk id="45" creationId="{2C1B7483-680C-6E40-B8C0-5E05A9C1ADBE}"/>
          </ac:cxnSpMkLst>
        </pc:cxnChg>
      </pc:sldChg>
      <pc:sldChg chg="modSp">
        <pc:chgData name="Wang Gang" userId="b118b69773562775" providerId="LiveId" clId="{EE7E3B6B-A772-E745-87C6-AFE986930A22}" dt="2019-09-03T11:28:22.909" v="3881" actId="20577"/>
        <pc:sldMkLst>
          <pc:docMk/>
          <pc:sldMk cId="879201494" sldId="263"/>
        </pc:sldMkLst>
        <pc:spChg chg="mod">
          <ac:chgData name="Wang Gang" userId="b118b69773562775" providerId="LiveId" clId="{EE7E3B6B-A772-E745-87C6-AFE986930A22}" dt="2019-09-03T11:28:22.909" v="3881" actId="20577"/>
          <ac:spMkLst>
            <pc:docMk/>
            <pc:sldMk cId="879201494" sldId="263"/>
            <ac:spMk id="3" creationId="{D108EEE7-A2B0-0B4A-966E-E084F8D27A1D}"/>
          </ac:spMkLst>
        </pc:spChg>
      </pc:sldChg>
      <pc:sldChg chg="modSp">
        <pc:chgData name="Wang Gang" userId="b118b69773562775" providerId="LiveId" clId="{EE7E3B6B-A772-E745-87C6-AFE986930A22}" dt="2019-09-03T09:26:22.330" v="126" actId="20577"/>
        <pc:sldMkLst>
          <pc:docMk/>
          <pc:sldMk cId="2248213486" sldId="264"/>
        </pc:sldMkLst>
        <pc:spChg chg="mod">
          <ac:chgData name="Wang Gang" userId="b118b69773562775" providerId="LiveId" clId="{EE7E3B6B-A772-E745-87C6-AFE986930A22}" dt="2019-09-03T09:26:22.330" v="126" actId="20577"/>
          <ac:spMkLst>
            <pc:docMk/>
            <pc:sldMk cId="2248213486" sldId="264"/>
            <ac:spMk id="3" creationId="{7157C92F-EECC-F74A-ADD4-25BE7151508A}"/>
          </ac:spMkLst>
        </pc:spChg>
      </pc:sldChg>
      <pc:sldChg chg="modSp new">
        <pc:chgData name="Wang Gang" userId="b118b69773562775" providerId="LiveId" clId="{EE7E3B6B-A772-E745-87C6-AFE986930A22}" dt="2019-09-03T09:46:46.958" v="906" actId="20577"/>
        <pc:sldMkLst>
          <pc:docMk/>
          <pc:sldMk cId="2695438236" sldId="265"/>
        </pc:sldMkLst>
        <pc:spChg chg="mod">
          <ac:chgData name="Wang Gang" userId="b118b69773562775" providerId="LiveId" clId="{EE7E3B6B-A772-E745-87C6-AFE986930A22}" dt="2019-09-03T09:28:45.514" v="238" actId="20577"/>
          <ac:spMkLst>
            <pc:docMk/>
            <pc:sldMk cId="2695438236" sldId="265"/>
            <ac:spMk id="2" creationId="{A40C2736-68AC-7548-980B-19BA84ADA7DF}"/>
          </ac:spMkLst>
        </pc:spChg>
        <pc:spChg chg="mod">
          <ac:chgData name="Wang Gang" userId="b118b69773562775" providerId="LiveId" clId="{EE7E3B6B-A772-E745-87C6-AFE986930A22}" dt="2019-09-03T09:46:46.958" v="906" actId="20577"/>
          <ac:spMkLst>
            <pc:docMk/>
            <pc:sldMk cId="2695438236" sldId="265"/>
            <ac:spMk id="3" creationId="{FCB20210-ADEA-9743-B0B0-B181CC94F89D}"/>
          </ac:spMkLst>
        </pc:spChg>
      </pc:sldChg>
      <pc:sldChg chg="modSp new">
        <pc:chgData name="Wang Gang" userId="b118b69773562775" providerId="LiveId" clId="{EE7E3B6B-A772-E745-87C6-AFE986930A22}" dt="2019-09-03T09:50:20.236" v="1529" actId="20577"/>
        <pc:sldMkLst>
          <pc:docMk/>
          <pc:sldMk cId="1206170899" sldId="266"/>
        </pc:sldMkLst>
        <pc:spChg chg="mod">
          <ac:chgData name="Wang Gang" userId="b118b69773562775" providerId="LiveId" clId="{EE7E3B6B-A772-E745-87C6-AFE986930A22}" dt="2019-09-03T09:47:11.638" v="937" actId="20577"/>
          <ac:spMkLst>
            <pc:docMk/>
            <pc:sldMk cId="1206170899" sldId="266"/>
            <ac:spMk id="2" creationId="{B6C54044-606C-F945-8021-EEC5A2F5257C}"/>
          </ac:spMkLst>
        </pc:spChg>
        <pc:spChg chg="mod">
          <ac:chgData name="Wang Gang" userId="b118b69773562775" providerId="LiveId" clId="{EE7E3B6B-A772-E745-87C6-AFE986930A22}" dt="2019-09-03T09:50:20.236" v="1529" actId="20577"/>
          <ac:spMkLst>
            <pc:docMk/>
            <pc:sldMk cId="1206170899" sldId="266"/>
            <ac:spMk id="3" creationId="{49073598-B0BF-C140-B77F-785A6DB4AAC9}"/>
          </ac:spMkLst>
        </pc:spChg>
      </pc:sldChg>
      <pc:sldChg chg="modSp new">
        <pc:chgData name="Wang Gang" userId="b118b69773562775" providerId="LiveId" clId="{EE7E3B6B-A772-E745-87C6-AFE986930A22}" dt="2019-09-03T10:00:47.730" v="2200" actId="20577"/>
        <pc:sldMkLst>
          <pc:docMk/>
          <pc:sldMk cId="1132703726" sldId="267"/>
        </pc:sldMkLst>
        <pc:spChg chg="mod">
          <ac:chgData name="Wang Gang" userId="b118b69773562775" providerId="LiveId" clId="{EE7E3B6B-A772-E745-87C6-AFE986930A22}" dt="2019-09-03T09:51:01.633" v="1600" actId="20577"/>
          <ac:spMkLst>
            <pc:docMk/>
            <pc:sldMk cId="1132703726" sldId="267"/>
            <ac:spMk id="2" creationId="{5F088EEB-AB3B-8141-8C43-021CC598E03E}"/>
          </ac:spMkLst>
        </pc:spChg>
        <pc:spChg chg="mod">
          <ac:chgData name="Wang Gang" userId="b118b69773562775" providerId="LiveId" clId="{EE7E3B6B-A772-E745-87C6-AFE986930A22}" dt="2019-09-03T10:00:47.730" v="2200" actId="20577"/>
          <ac:spMkLst>
            <pc:docMk/>
            <pc:sldMk cId="1132703726" sldId="267"/>
            <ac:spMk id="3" creationId="{8211319E-9CDB-D64C-8A99-EFC5344B2C2F}"/>
          </ac:spMkLst>
        </pc:spChg>
      </pc:sldChg>
      <pc:sldChg chg="modSp new">
        <pc:chgData name="Wang Gang" userId="b118b69773562775" providerId="LiveId" clId="{EE7E3B6B-A772-E745-87C6-AFE986930A22}" dt="2019-09-09T15:07:18.350" v="8085" actId="20577"/>
        <pc:sldMkLst>
          <pc:docMk/>
          <pc:sldMk cId="2741510615" sldId="268"/>
        </pc:sldMkLst>
        <pc:spChg chg="mod">
          <ac:chgData name="Wang Gang" userId="b118b69773562775" providerId="LiveId" clId="{EE7E3B6B-A772-E745-87C6-AFE986930A22}" dt="2019-09-03T10:49:40.486" v="2237" actId="20577"/>
          <ac:spMkLst>
            <pc:docMk/>
            <pc:sldMk cId="2741510615" sldId="268"/>
            <ac:spMk id="2" creationId="{22DD24A1-A8A8-CD4B-ACFE-E289EF058FA2}"/>
          </ac:spMkLst>
        </pc:spChg>
        <pc:spChg chg="mod">
          <ac:chgData name="Wang Gang" userId="b118b69773562775" providerId="LiveId" clId="{EE7E3B6B-A772-E745-87C6-AFE986930A22}" dt="2019-09-09T15:07:18.350" v="8085" actId="20577"/>
          <ac:spMkLst>
            <pc:docMk/>
            <pc:sldMk cId="2741510615" sldId="268"/>
            <ac:spMk id="3" creationId="{FE46549E-39F0-0145-8C22-4BDC23C1DB0C}"/>
          </ac:spMkLst>
        </pc:spChg>
      </pc:sldChg>
      <pc:sldChg chg="modSp new">
        <pc:chgData name="Wang Gang" userId="b118b69773562775" providerId="LiveId" clId="{EE7E3B6B-A772-E745-87C6-AFE986930A22}" dt="2019-09-03T10:56:09.111" v="3004" actId="20577"/>
        <pc:sldMkLst>
          <pc:docMk/>
          <pc:sldMk cId="341560072" sldId="269"/>
        </pc:sldMkLst>
        <pc:spChg chg="mod">
          <ac:chgData name="Wang Gang" userId="b118b69773562775" providerId="LiveId" clId="{EE7E3B6B-A772-E745-87C6-AFE986930A22}" dt="2019-09-03T10:52:59.970" v="2510" actId="20577"/>
          <ac:spMkLst>
            <pc:docMk/>
            <pc:sldMk cId="341560072" sldId="269"/>
            <ac:spMk id="2" creationId="{89BA716F-D00E-3B43-B153-29BA764F8A46}"/>
          </ac:spMkLst>
        </pc:spChg>
        <pc:spChg chg="mod">
          <ac:chgData name="Wang Gang" userId="b118b69773562775" providerId="LiveId" clId="{EE7E3B6B-A772-E745-87C6-AFE986930A22}" dt="2019-09-03T10:56:09.111" v="3004" actId="20577"/>
          <ac:spMkLst>
            <pc:docMk/>
            <pc:sldMk cId="341560072" sldId="269"/>
            <ac:spMk id="3" creationId="{C1EC0321-E216-9847-A5E9-1AD1544C93F9}"/>
          </ac:spMkLst>
        </pc:spChg>
      </pc:sldChg>
      <pc:sldChg chg="modSp new">
        <pc:chgData name="Wang Gang" userId="b118b69773562775" providerId="LiveId" clId="{EE7E3B6B-A772-E745-87C6-AFE986930A22}" dt="2019-09-03T10:59:21.703" v="3356" actId="20577"/>
        <pc:sldMkLst>
          <pc:docMk/>
          <pc:sldMk cId="3712024113" sldId="270"/>
        </pc:sldMkLst>
        <pc:spChg chg="mod">
          <ac:chgData name="Wang Gang" userId="b118b69773562775" providerId="LiveId" clId="{EE7E3B6B-A772-E745-87C6-AFE986930A22}" dt="2019-09-03T10:57:45.704" v="3146" actId="20577"/>
          <ac:spMkLst>
            <pc:docMk/>
            <pc:sldMk cId="3712024113" sldId="270"/>
            <ac:spMk id="2" creationId="{19C4A61E-68A9-F14C-8411-E90DFE924E17}"/>
          </ac:spMkLst>
        </pc:spChg>
        <pc:spChg chg="mod">
          <ac:chgData name="Wang Gang" userId="b118b69773562775" providerId="LiveId" clId="{EE7E3B6B-A772-E745-87C6-AFE986930A22}" dt="2019-09-03T10:59:21.703" v="3356" actId="20577"/>
          <ac:spMkLst>
            <pc:docMk/>
            <pc:sldMk cId="3712024113" sldId="270"/>
            <ac:spMk id="3" creationId="{BA6138FF-7218-FE45-955B-D272998B76D3}"/>
          </ac:spMkLst>
        </pc:spChg>
      </pc:sldChg>
      <pc:sldChg chg="modSp new">
        <pc:chgData name="Wang Gang" userId="b118b69773562775" providerId="LiveId" clId="{EE7E3B6B-A772-E745-87C6-AFE986930A22}" dt="2019-09-03T11:01:15.660" v="3576" actId="27636"/>
        <pc:sldMkLst>
          <pc:docMk/>
          <pc:sldMk cId="1628488363" sldId="271"/>
        </pc:sldMkLst>
        <pc:spChg chg="mod">
          <ac:chgData name="Wang Gang" userId="b118b69773562775" providerId="LiveId" clId="{EE7E3B6B-A772-E745-87C6-AFE986930A22}" dt="2019-09-03T10:59:40.241" v="3373" actId="20577"/>
          <ac:spMkLst>
            <pc:docMk/>
            <pc:sldMk cId="1628488363" sldId="271"/>
            <ac:spMk id="2" creationId="{493E1237-99E0-5747-B6B0-ABFE88026E37}"/>
          </ac:spMkLst>
        </pc:spChg>
        <pc:spChg chg="mod">
          <ac:chgData name="Wang Gang" userId="b118b69773562775" providerId="LiveId" clId="{EE7E3B6B-A772-E745-87C6-AFE986930A22}" dt="2019-09-03T11:01:15.660" v="3576" actId="27636"/>
          <ac:spMkLst>
            <pc:docMk/>
            <pc:sldMk cId="1628488363" sldId="271"/>
            <ac:spMk id="3" creationId="{B5141313-9490-EA4B-B6FE-96A14BEE66AA}"/>
          </ac:spMkLst>
        </pc:spChg>
      </pc:sldChg>
      <pc:sldChg chg="addSp delSp modSp new ord">
        <pc:chgData name="Wang Gang" userId="b118b69773562775" providerId="LiveId" clId="{EE7E3B6B-A772-E745-87C6-AFE986930A22}" dt="2019-09-09T14:34:42.933" v="5905" actId="1076"/>
        <pc:sldMkLst>
          <pc:docMk/>
          <pc:sldMk cId="668109758" sldId="272"/>
        </pc:sldMkLst>
        <pc:spChg chg="add del mod">
          <ac:chgData name="Wang Gang" userId="b118b69773562775" providerId="LiveId" clId="{EE7E3B6B-A772-E745-87C6-AFE986930A22}" dt="2019-09-09T13:51:13.217" v="3896" actId="478"/>
          <ac:spMkLst>
            <pc:docMk/>
            <pc:sldMk cId="668109758" sldId="272"/>
            <ac:spMk id="4" creationId="{188BADB2-D571-4E43-ACEE-A97F6027523B}"/>
          </ac:spMkLst>
        </pc:spChg>
        <pc:spChg chg="add mod">
          <ac:chgData name="Wang Gang" userId="b118b69773562775" providerId="LiveId" clId="{EE7E3B6B-A772-E745-87C6-AFE986930A22}" dt="2019-09-09T13:58:54.648" v="4006" actId="1076"/>
          <ac:spMkLst>
            <pc:docMk/>
            <pc:sldMk cId="668109758" sldId="272"/>
            <ac:spMk id="5" creationId="{4F83F9AE-6809-8847-A7BF-FFCAF563FAAD}"/>
          </ac:spMkLst>
        </pc:spChg>
        <pc:spChg chg="add mod">
          <ac:chgData name="Wang Gang" userId="b118b69773562775" providerId="LiveId" clId="{EE7E3B6B-A772-E745-87C6-AFE986930A22}" dt="2019-09-09T13:57:00.041" v="3988" actId="1037"/>
          <ac:spMkLst>
            <pc:docMk/>
            <pc:sldMk cId="668109758" sldId="272"/>
            <ac:spMk id="6" creationId="{EEB3587F-1B06-CE43-B832-1BABDA1388CA}"/>
          </ac:spMkLst>
        </pc:spChg>
        <pc:spChg chg="add del">
          <ac:chgData name="Wang Gang" userId="b118b69773562775" providerId="LiveId" clId="{EE7E3B6B-A772-E745-87C6-AFE986930A22}" dt="2019-09-09T13:55:35.668" v="3928" actId="139"/>
          <ac:spMkLst>
            <pc:docMk/>
            <pc:sldMk cId="668109758" sldId="272"/>
            <ac:spMk id="7" creationId="{9607BC79-D8B8-1E43-9881-23060C84733E}"/>
          </ac:spMkLst>
        </pc:spChg>
        <pc:spChg chg="add del mod">
          <ac:chgData name="Wang Gang" userId="b118b69773562775" providerId="LiveId" clId="{EE7E3B6B-A772-E745-87C6-AFE986930A22}" dt="2019-09-09T13:56:48.707" v="3966" actId="1076"/>
          <ac:spMkLst>
            <pc:docMk/>
            <pc:sldMk cId="668109758" sldId="272"/>
            <ac:spMk id="8" creationId="{66C1E8E9-E5D4-6047-8894-EEA7C77FF98B}"/>
          </ac:spMkLst>
        </pc:spChg>
        <pc:spChg chg="add mod">
          <ac:chgData name="Wang Gang" userId="b118b69773562775" providerId="LiveId" clId="{EE7E3B6B-A772-E745-87C6-AFE986930A22}" dt="2019-09-09T14:00:50.841" v="4031" actId="208"/>
          <ac:spMkLst>
            <pc:docMk/>
            <pc:sldMk cId="668109758" sldId="272"/>
            <ac:spMk id="9" creationId="{B1849293-0E08-AA4A-8762-00B0BBFC6A12}"/>
          </ac:spMkLst>
        </pc:spChg>
        <pc:spChg chg="add del mod">
          <ac:chgData name="Wang Gang" userId="b118b69773562775" providerId="LiveId" clId="{EE7E3B6B-A772-E745-87C6-AFE986930A22}" dt="2019-09-09T13:59:37.053" v="4018" actId="478"/>
          <ac:spMkLst>
            <pc:docMk/>
            <pc:sldMk cId="668109758" sldId="272"/>
            <ac:spMk id="11" creationId="{7FE1A5EE-386A-1247-8684-9C8553C8EA69}"/>
          </ac:spMkLst>
        </pc:spChg>
        <pc:spChg chg="add mod">
          <ac:chgData name="Wang Gang" userId="b118b69773562775" providerId="LiveId" clId="{EE7E3B6B-A772-E745-87C6-AFE986930A22}" dt="2019-09-09T14:01:00.365" v="4035" actId="208"/>
          <ac:spMkLst>
            <pc:docMk/>
            <pc:sldMk cId="668109758" sldId="272"/>
            <ac:spMk id="12" creationId="{6A3D5CA6-D55D-6B4C-B339-256CE2105611}"/>
          </ac:spMkLst>
        </pc:spChg>
        <pc:spChg chg="add mod">
          <ac:chgData name="Wang Gang" userId="b118b69773562775" providerId="LiveId" clId="{EE7E3B6B-A772-E745-87C6-AFE986930A22}" dt="2019-09-09T14:01:39.779" v="4140" actId="20577"/>
          <ac:spMkLst>
            <pc:docMk/>
            <pc:sldMk cId="668109758" sldId="272"/>
            <ac:spMk id="14" creationId="{AC81FCA8-EC82-BF48-B23C-41FB37CE71DD}"/>
          </ac:spMkLst>
        </pc:spChg>
        <pc:picChg chg="add mod">
          <ac:chgData name="Wang Gang" userId="b118b69773562775" providerId="LiveId" clId="{EE7E3B6B-A772-E745-87C6-AFE986930A22}" dt="2019-09-09T13:59:25.351" v="4015" actId="1076"/>
          <ac:picMkLst>
            <pc:docMk/>
            <pc:sldMk cId="668109758" sldId="272"/>
            <ac:picMk id="2" creationId="{0EF54017-C7D7-C547-8FF7-A3FEDBE1B293}"/>
          </ac:picMkLst>
        </pc:picChg>
      </pc:sldChg>
      <pc:sldChg chg="addSp delSp modSp new ord">
        <pc:chgData name="Wang Gang" userId="b118b69773562775" providerId="LiveId" clId="{EE7E3B6B-A772-E745-87C6-AFE986930A22}" dt="2019-09-09T14:34:17.052" v="5900" actId="1076"/>
        <pc:sldMkLst>
          <pc:docMk/>
          <pc:sldMk cId="4270765827" sldId="273"/>
        </pc:sldMkLst>
        <pc:spChg chg="add del mod">
          <ac:chgData name="Wang Gang" userId="b118b69773562775" providerId="LiveId" clId="{EE7E3B6B-A772-E745-87C6-AFE986930A22}" dt="2019-09-09T14:04:07.115" v="4170" actId="478"/>
          <ac:spMkLst>
            <pc:docMk/>
            <pc:sldMk cId="4270765827" sldId="273"/>
            <ac:spMk id="8" creationId="{759342CC-21A4-B948-9541-C7B567E51A26}"/>
          </ac:spMkLst>
        </pc:spChg>
        <pc:spChg chg="add del mod">
          <ac:chgData name="Wang Gang" userId="b118b69773562775" providerId="LiveId" clId="{EE7E3B6B-A772-E745-87C6-AFE986930A22}" dt="2019-09-09T14:08:53.547" v="4307" actId="478"/>
          <ac:spMkLst>
            <pc:docMk/>
            <pc:sldMk cId="4270765827" sldId="273"/>
            <ac:spMk id="9" creationId="{8107D927-5230-9E4C-AF9B-D86536EC2FE1}"/>
          </ac:spMkLst>
        </pc:spChg>
        <pc:spChg chg="add mod">
          <ac:chgData name="Wang Gang" userId="b118b69773562775" providerId="LiveId" clId="{EE7E3B6B-A772-E745-87C6-AFE986930A22}" dt="2019-09-09T14:10:44.970" v="4330" actId="688"/>
          <ac:spMkLst>
            <pc:docMk/>
            <pc:sldMk cId="4270765827" sldId="273"/>
            <ac:spMk id="16" creationId="{ED86F270-2105-D349-A6AE-181CDE78AC3B}"/>
          </ac:spMkLst>
        </pc:spChg>
        <pc:spChg chg="add mod">
          <ac:chgData name="Wang Gang" userId="b118b69773562775" providerId="LiveId" clId="{EE7E3B6B-A772-E745-87C6-AFE986930A22}" dt="2019-09-09T14:14:36.212" v="4730" actId="20577"/>
          <ac:spMkLst>
            <pc:docMk/>
            <pc:sldMk cId="4270765827" sldId="273"/>
            <ac:spMk id="17" creationId="{E1A74427-C756-0648-8550-5F146CD9F10F}"/>
          </ac:spMkLst>
        </pc:spChg>
        <pc:spChg chg="add mod">
          <ac:chgData name="Wang Gang" userId="b118b69773562775" providerId="LiveId" clId="{EE7E3B6B-A772-E745-87C6-AFE986930A22}" dt="2019-09-09T14:15:17.785" v="4741" actId="1076"/>
          <ac:spMkLst>
            <pc:docMk/>
            <pc:sldMk cId="4270765827" sldId="273"/>
            <ac:spMk id="23" creationId="{359A7AE4-39F2-DE4E-AB1B-4A6F5FE591B0}"/>
          </ac:spMkLst>
        </pc:spChg>
        <pc:picChg chg="add del">
          <ac:chgData name="Wang Gang" userId="b118b69773562775" providerId="LiveId" clId="{EE7E3B6B-A772-E745-87C6-AFE986930A22}" dt="2019-09-09T14:02:09.408" v="4143" actId="478"/>
          <ac:picMkLst>
            <pc:docMk/>
            <pc:sldMk cId="4270765827" sldId="273"/>
            <ac:picMk id="2" creationId="{90BCFB2E-9F75-A84E-A053-D32CF78D872F}"/>
          </ac:picMkLst>
        </pc:picChg>
        <pc:picChg chg="add del">
          <ac:chgData name="Wang Gang" userId="b118b69773562775" providerId="LiveId" clId="{EE7E3B6B-A772-E745-87C6-AFE986930A22}" dt="2019-09-09T14:02:22.085" v="4145" actId="478"/>
          <ac:picMkLst>
            <pc:docMk/>
            <pc:sldMk cId="4270765827" sldId="273"/>
            <ac:picMk id="4" creationId="{8B40F07B-63E4-344F-B633-C59DC8BABB72}"/>
          </ac:picMkLst>
        </pc:picChg>
        <pc:picChg chg="add mod modCrop">
          <ac:chgData name="Wang Gang" userId="b118b69773562775" providerId="LiveId" clId="{EE7E3B6B-A772-E745-87C6-AFE986930A22}" dt="2019-09-09T14:14:29.991" v="4729" actId="1076"/>
          <ac:picMkLst>
            <pc:docMk/>
            <pc:sldMk cId="4270765827" sldId="273"/>
            <ac:picMk id="6" creationId="{A0D6639B-806F-064B-A230-82A59D444E5E}"/>
          </ac:picMkLst>
        </pc:picChg>
        <pc:inkChg chg="add del">
          <ac:chgData name="Wang Gang" userId="b118b69773562775" providerId="LiveId" clId="{EE7E3B6B-A772-E745-87C6-AFE986930A22}" dt="2019-09-09T14:09:15.519" v="4311"/>
          <ac:inkMkLst>
            <pc:docMk/>
            <pc:sldMk cId="4270765827" sldId="273"/>
            <ac:inkMk id="10" creationId="{3E8B2A2E-7D9C-1D4A-91B6-CFAF7B51FEBB}"/>
          </ac:inkMkLst>
        </pc:inkChg>
        <pc:inkChg chg="add del">
          <ac:chgData name="Wang Gang" userId="b118b69773562775" providerId="LiveId" clId="{EE7E3B6B-A772-E745-87C6-AFE986930A22}" dt="2019-09-09T14:09:38.761" v="4315"/>
          <ac:inkMkLst>
            <pc:docMk/>
            <pc:sldMk cId="4270765827" sldId="273"/>
            <ac:inkMk id="11" creationId="{3096A3BE-4DF5-BF4A-AC3D-9CD567459285}"/>
          </ac:inkMkLst>
        </pc:inkChg>
        <pc:inkChg chg="add del">
          <ac:chgData name="Wang Gang" userId="b118b69773562775" providerId="LiveId" clId="{EE7E3B6B-A772-E745-87C6-AFE986930A22}" dt="2019-09-09T14:09:38.527" v="4314"/>
          <ac:inkMkLst>
            <pc:docMk/>
            <pc:sldMk cId="4270765827" sldId="273"/>
            <ac:inkMk id="12" creationId="{5304832F-1C79-9746-81C6-430B254520B8}"/>
          </ac:inkMkLst>
        </pc:inkChg>
        <pc:inkChg chg="add">
          <ac:chgData name="Wang Gang" userId="b118b69773562775" providerId="LiveId" clId="{EE7E3B6B-A772-E745-87C6-AFE986930A22}" dt="2019-09-09T14:09:52.885" v="4316"/>
          <ac:inkMkLst>
            <pc:docMk/>
            <pc:sldMk cId="4270765827" sldId="273"/>
            <ac:inkMk id="13" creationId="{D4AAC73E-20C0-DF4C-B3E2-08E0C8F5EE98}"/>
          </ac:inkMkLst>
        </pc:inkChg>
        <pc:inkChg chg="add del">
          <ac:chgData name="Wang Gang" userId="b118b69773562775" providerId="LiveId" clId="{EE7E3B6B-A772-E745-87C6-AFE986930A22}" dt="2019-09-09T14:10:02.909" v="4318"/>
          <ac:inkMkLst>
            <pc:docMk/>
            <pc:sldMk cId="4270765827" sldId="273"/>
            <ac:inkMk id="14" creationId="{6BE82DD6-A1D3-884C-96E6-477227D628B3}"/>
          </ac:inkMkLst>
        </pc:inkChg>
        <pc:inkChg chg="add">
          <ac:chgData name="Wang Gang" userId="b118b69773562775" providerId="LiveId" clId="{EE7E3B6B-A772-E745-87C6-AFE986930A22}" dt="2019-09-09T14:10:05.151" v="4319"/>
          <ac:inkMkLst>
            <pc:docMk/>
            <pc:sldMk cId="4270765827" sldId="273"/>
            <ac:inkMk id="15" creationId="{9EC53181-C2AB-7948-849C-8D8BA16178ED}"/>
          </ac:inkMkLst>
        </pc:inkChg>
        <pc:inkChg chg="add del">
          <ac:chgData name="Wang Gang" userId="b118b69773562775" providerId="LiveId" clId="{EE7E3B6B-A772-E745-87C6-AFE986930A22}" dt="2019-09-09T14:14:47.039" v="4732"/>
          <ac:inkMkLst>
            <pc:docMk/>
            <pc:sldMk cId="4270765827" sldId="273"/>
            <ac:inkMk id="18" creationId="{D954B64E-622F-1647-A4F5-F5E700B47193}"/>
          </ac:inkMkLst>
        </pc:inkChg>
        <pc:inkChg chg="add">
          <ac:chgData name="Wang Gang" userId="b118b69773562775" providerId="LiveId" clId="{EE7E3B6B-A772-E745-87C6-AFE986930A22}" dt="2019-09-09T14:14:49.511" v="4733"/>
          <ac:inkMkLst>
            <pc:docMk/>
            <pc:sldMk cId="4270765827" sldId="273"/>
            <ac:inkMk id="19" creationId="{C73EBC26-D734-B940-BC9E-2543CAF8C3AB}"/>
          </ac:inkMkLst>
        </pc:inkChg>
        <pc:inkChg chg="add">
          <ac:chgData name="Wang Gang" userId="b118b69773562775" providerId="LiveId" clId="{EE7E3B6B-A772-E745-87C6-AFE986930A22}" dt="2019-09-09T14:14:53.175" v="4734"/>
          <ac:inkMkLst>
            <pc:docMk/>
            <pc:sldMk cId="4270765827" sldId="273"/>
            <ac:inkMk id="20" creationId="{D367FF55-89D3-BE44-A603-E22444BCA67B}"/>
          </ac:inkMkLst>
        </pc:inkChg>
        <pc:inkChg chg="add del">
          <ac:chgData name="Wang Gang" userId="b118b69773562775" providerId="LiveId" clId="{EE7E3B6B-A772-E745-87C6-AFE986930A22}" dt="2019-09-09T14:15:01.521" v="4736"/>
          <ac:inkMkLst>
            <pc:docMk/>
            <pc:sldMk cId="4270765827" sldId="273"/>
            <ac:inkMk id="21" creationId="{65DDD838-4E9D-094F-AEB8-EB0DA0E592CD}"/>
          </ac:inkMkLst>
        </pc:inkChg>
      </pc:sldChg>
      <pc:sldChg chg="addSp delSp modSp new ord">
        <pc:chgData name="Wang Gang" userId="b118b69773562775" providerId="LiveId" clId="{EE7E3B6B-A772-E745-87C6-AFE986930A22}" dt="2019-09-09T14:34:36.462" v="5904" actId="1076"/>
        <pc:sldMkLst>
          <pc:docMk/>
          <pc:sldMk cId="1377645950" sldId="274"/>
        </pc:sldMkLst>
        <pc:spChg chg="add mod">
          <ac:chgData name="Wang Gang" userId="b118b69773562775" providerId="LiveId" clId="{EE7E3B6B-A772-E745-87C6-AFE986930A22}" dt="2019-09-09T14:25:21.493" v="5361" actId="20577"/>
          <ac:spMkLst>
            <pc:docMk/>
            <pc:sldMk cId="1377645950" sldId="274"/>
            <ac:spMk id="6" creationId="{434C637C-0C0C-874E-9CBF-92FD583C2AD3}"/>
          </ac:spMkLst>
        </pc:spChg>
        <pc:picChg chg="add mod modCrop">
          <ac:chgData name="Wang Gang" userId="b118b69773562775" providerId="LiveId" clId="{EE7E3B6B-A772-E745-87C6-AFE986930A22}" dt="2019-09-09T14:22:54.603" v="5001" actId="1076"/>
          <ac:picMkLst>
            <pc:docMk/>
            <pc:sldMk cId="1377645950" sldId="274"/>
            <ac:picMk id="2" creationId="{7909CF40-B7E6-2546-AD7B-4E3E4777836D}"/>
          </ac:picMkLst>
        </pc:picChg>
        <pc:inkChg chg="add del">
          <ac:chgData name="Wang Gang" userId="b118b69773562775" providerId="LiveId" clId="{EE7E3B6B-A772-E745-87C6-AFE986930A22}" dt="2019-09-09T14:19:52.450" v="4754"/>
          <ac:inkMkLst>
            <pc:docMk/>
            <pc:sldMk cId="1377645950" sldId="274"/>
            <ac:inkMk id="4" creationId="{4D57E137-6D17-CF4A-B9D9-D9925BCF538E}"/>
          </ac:inkMkLst>
        </pc:inkChg>
        <pc:inkChg chg="add mod">
          <ac:chgData name="Wang Gang" userId="b118b69773562775" providerId="LiveId" clId="{EE7E3B6B-A772-E745-87C6-AFE986930A22}" dt="2019-09-09T14:23:12.492" v="5044" actId="1036"/>
          <ac:inkMkLst>
            <pc:docMk/>
            <pc:sldMk cId="1377645950" sldId="274"/>
            <ac:inkMk id="5" creationId="{E8805D04-5FA7-7A4F-85F3-7471F71CA209}"/>
          </ac:inkMkLst>
        </pc:inkChg>
      </pc:sldChg>
      <pc:sldChg chg="addSp delSp modSp new ord">
        <pc:chgData name="Wang Gang" userId="b118b69773562775" providerId="LiveId" clId="{EE7E3B6B-A772-E745-87C6-AFE986930A22}" dt="2019-09-09T14:34:51.498" v="5906" actId="1076"/>
        <pc:sldMkLst>
          <pc:docMk/>
          <pc:sldMk cId="3827520931" sldId="275"/>
        </pc:sldMkLst>
        <pc:spChg chg="add mod">
          <ac:chgData name="Wang Gang" userId="b118b69773562775" providerId="LiveId" clId="{EE7E3B6B-A772-E745-87C6-AFE986930A22}" dt="2019-09-09T14:31:34.623" v="5895" actId="20577"/>
          <ac:spMkLst>
            <pc:docMk/>
            <pc:sldMk cId="3827520931" sldId="275"/>
            <ac:spMk id="13" creationId="{C4186830-D92E-284E-8040-E27EC1160084}"/>
          </ac:spMkLst>
        </pc:spChg>
        <pc:picChg chg="add del">
          <ac:chgData name="Wang Gang" userId="b118b69773562775" providerId="LiveId" clId="{EE7E3B6B-A772-E745-87C6-AFE986930A22}" dt="2019-09-09T14:25:59.024" v="5364" actId="478"/>
          <ac:picMkLst>
            <pc:docMk/>
            <pc:sldMk cId="3827520931" sldId="275"/>
            <ac:picMk id="2" creationId="{160FDB9D-3661-8945-B93F-8F6C2A598E38}"/>
          </ac:picMkLst>
        </pc:picChg>
        <pc:picChg chg="add del">
          <ac:chgData name="Wang Gang" userId="b118b69773562775" providerId="LiveId" clId="{EE7E3B6B-A772-E745-87C6-AFE986930A22}" dt="2019-09-09T14:26:09.797" v="5366" actId="478"/>
          <ac:picMkLst>
            <pc:docMk/>
            <pc:sldMk cId="3827520931" sldId="275"/>
            <ac:picMk id="4" creationId="{0528272B-6892-A545-905E-9930AD6705E8}"/>
          </ac:picMkLst>
        </pc:picChg>
        <pc:picChg chg="add mod modCrop">
          <ac:chgData name="Wang Gang" userId="b118b69773562775" providerId="LiveId" clId="{EE7E3B6B-A772-E745-87C6-AFE986930A22}" dt="2019-09-09T14:26:54.401" v="5379" actId="1076"/>
          <ac:picMkLst>
            <pc:docMk/>
            <pc:sldMk cId="3827520931" sldId="275"/>
            <ac:picMk id="6" creationId="{3A756C41-A341-E642-BD8C-8843E4810206}"/>
          </ac:picMkLst>
        </pc:picChg>
        <pc:inkChg chg="add del">
          <ac:chgData name="Wang Gang" userId="b118b69773562775" providerId="LiveId" clId="{EE7E3B6B-A772-E745-87C6-AFE986930A22}" dt="2019-09-09T14:27:22.136" v="5381"/>
          <ac:inkMkLst>
            <pc:docMk/>
            <pc:sldMk cId="3827520931" sldId="275"/>
            <ac:inkMk id="8" creationId="{B3A6ABAC-4A22-9A4B-9B8F-8E545B9ECC0C}"/>
          </ac:inkMkLst>
        </pc:inkChg>
        <pc:inkChg chg="add del">
          <ac:chgData name="Wang Gang" userId="b118b69773562775" providerId="LiveId" clId="{EE7E3B6B-A772-E745-87C6-AFE986930A22}" dt="2019-09-09T14:27:28.737" v="5383"/>
          <ac:inkMkLst>
            <pc:docMk/>
            <pc:sldMk cId="3827520931" sldId="275"/>
            <ac:inkMk id="9" creationId="{EAFE117E-7938-204B-A24D-7DE58FD30D55}"/>
          </ac:inkMkLst>
        </pc:inkChg>
        <pc:inkChg chg="add">
          <ac:chgData name="Wang Gang" userId="b118b69773562775" providerId="LiveId" clId="{EE7E3B6B-A772-E745-87C6-AFE986930A22}" dt="2019-09-09T14:27:31.140" v="5384"/>
          <ac:inkMkLst>
            <pc:docMk/>
            <pc:sldMk cId="3827520931" sldId="275"/>
            <ac:inkMk id="10" creationId="{AF24A710-1858-4644-B3A3-7F6D7D525843}"/>
          </ac:inkMkLst>
        </pc:inkChg>
        <pc:inkChg chg="add mod">
          <ac:chgData name="Wang Gang" userId="b118b69773562775" providerId="LiveId" clId="{EE7E3B6B-A772-E745-87C6-AFE986930A22}" dt="2019-09-09T14:27:52.131" v="5390" actId="1038"/>
          <ac:inkMkLst>
            <pc:docMk/>
            <pc:sldMk cId="3827520931" sldId="275"/>
            <ac:inkMk id="11" creationId="{DFDE9485-8FC5-F644-B2D6-5F2849B6D3C1}"/>
          </ac:inkMkLst>
        </pc:inkChg>
        <pc:inkChg chg="add del">
          <ac:chgData name="Wang Gang" userId="b118b69773562775" providerId="LiveId" clId="{EE7E3B6B-A772-E745-87C6-AFE986930A22}" dt="2019-09-09T14:27:47.599" v="5387"/>
          <ac:inkMkLst>
            <pc:docMk/>
            <pc:sldMk cId="3827520931" sldId="275"/>
            <ac:inkMk id="12" creationId="{288C0113-85AA-5548-8AF7-489C7089F3B5}"/>
          </ac:inkMkLst>
        </pc:inkChg>
        <pc:inkChg chg="add">
          <ac:chgData name="Wang Gang" userId="b118b69773562775" providerId="LiveId" clId="{EE7E3B6B-A772-E745-87C6-AFE986930A22}" dt="2019-09-09T14:28:34.470" v="5489"/>
          <ac:inkMkLst>
            <pc:docMk/>
            <pc:sldMk cId="3827520931" sldId="275"/>
            <ac:inkMk id="14" creationId="{C986E6F8-8A11-F14C-8F99-D2747230C065}"/>
          </ac:inkMkLst>
        </pc:inkChg>
        <pc:inkChg chg="add">
          <ac:chgData name="Wang Gang" userId="b118b69773562775" providerId="LiveId" clId="{EE7E3B6B-A772-E745-87C6-AFE986930A22}" dt="2019-09-09T14:28:37.331" v="5490"/>
          <ac:inkMkLst>
            <pc:docMk/>
            <pc:sldMk cId="3827520931" sldId="275"/>
            <ac:inkMk id="15" creationId="{1F75C39E-6ACA-8B4B-8956-A210BA6E4474}"/>
          </ac:inkMkLst>
        </pc:inkChg>
        <pc:inkChg chg="add mod">
          <ac:chgData name="Wang Gang" userId="b118b69773562775" providerId="LiveId" clId="{EE7E3B6B-A772-E745-87C6-AFE986930A22}" dt="2019-09-09T14:28:51.295" v="5502" actId="1037"/>
          <ac:inkMkLst>
            <pc:docMk/>
            <pc:sldMk cId="3827520931" sldId="275"/>
            <ac:inkMk id="16" creationId="{3FDEBE6E-C466-6242-B905-847F1D3D0854}"/>
          </ac:inkMkLst>
        </pc:inkChg>
        <pc:inkChg chg="add">
          <ac:chgData name="Wang Gang" userId="b118b69773562775" providerId="LiveId" clId="{EE7E3B6B-A772-E745-87C6-AFE986930A22}" dt="2019-09-09T14:28:43.147" v="5492"/>
          <ac:inkMkLst>
            <pc:docMk/>
            <pc:sldMk cId="3827520931" sldId="275"/>
            <ac:inkMk id="17" creationId="{250C2A4F-D5F3-3342-943B-DE6F7B568DF7}"/>
          </ac:inkMkLst>
        </pc:inkChg>
        <pc:inkChg chg="add del">
          <ac:chgData name="Wang Gang" userId="b118b69773562775" providerId="LiveId" clId="{EE7E3B6B-A772-E745-87C6-AFE986930A22}" dt="2019-09-09T14:28:45.313" v="5494"/>
          <ac:inkMkLst>
            <pc:docMk/>
            <pc:sldMk cId="3827520931" sldId="275"/>
            <ac:inkMk id="18" creationId="{3851081E-4220-7546-BE17-37A23AD8A06C}"/>
          </ac:inkMkLst>
        </pc:inkChg>
      </pc:sldChg>
      <pc:sldChg chg="addSp delSp modSp new ord">
        <pc:chgData name="Wang Gang" userId="b118b69773562775" providerId="LiveId" clId="{EE7E3B6B-A772-E745-87C6-AFE986930A22}" dt="2019-09-09T14:50:51.258" v="6597" actId="20577"/>
        <pc:sldMkLst>
          <pc:docMk/>
          <pc:sldMk cId="1277606819" sldId="276"/>
        </pc:sldMkLst>
        <pc:spChg chg="del">
          <ac:chgData name="Wang Gang" userId="b118b69773562775" providerId="LiveId" clId="{EE7E3B6B-A772-E745-87C6-AFE986930A22}" dt="2019-09-09T14:35:41.888" v="5910" actId="478"/>
          <ac:spMkLst>
            <pc:docMk/>
            <pc:sldMk cId="1277606819" sldId="276"/>
            <ac:spMk id="2" creationId="{9C93F3DF-77BB-1C4E-99AF-BC3BC45B0A78}"/>
          </ac:spMkLst>
        </pc:spChg>
        <pc:spChg chg="del">
          <ac:chgData name="Wang Gang" userId="b118b69773562775" providerId="LiveId" clId="{EE7E3B6B-A772-E745-87C6-AFE986930A22}" dt="2019-09-09T14:35:40.057" v="5909" actId="478"/>
          <ac:spMkLst>
            <pc:docMk/>
            <pc:sldMk cId="1277606819" sldId="276"/>
            <ac:spMk id="3" creationId="{89A89CE8-86B3-4246-BD72-528BAA703FA0}"/>
          </ac:spMkLst>
        </pc:spChg>
        <pc:spChg chg="add mod">
          <ac:chgData name="Wang Gang" userId="b118b69773562775" providerId="LiveId" clId="{EE7E3B6B-A772-E745-87C6-AFE986930A22}" dt="2019-09-09T14:43:19.787" v="5937" actId="1076"/>
          <ac:spMkLst>
            <pc:docMk/>
            <pc:sldMk cId="1277606819" sldId="276"/>
            <ac:spMk id="10" creationId="{91B4B5D9-B426-8646-802F-C768CCD5165B}"/>
          </ac:spMkLst>
        </pc:spChg>
        <pc:spChg chg="add mod">
          <ac:chgData name="Wang Gang" userId="b118b69773562775" providerId="LiveId" clId="{EE7E3B6B-A772-E745-87C6-AFE986930A22}" dt="2019-09-09T14:43:32.547" v="5944" actId="1036"/>
          <ac:spMkLst>
            <pc:docMk/>
            <pc:sldMk cId="1277606819" sldId="276"/>
            <ac:spMk id="12" creationId="{B526B557-0C1F-6643-9D6D-D0B1C1CDD1A3}"/>
          </ac:spMkLst>
        </pc:spChg>
        <pc:spChg chg="add mod">
          <ac:chgData name="Wang Gang" userId="b118b69773562775" providerId="LiveId" clId="{EE7E3B6B-A772-E745-87C6-AFE986930A22}" dt="2019-09-09T14:50:51.258" v="6597" actId="20577"/>
          <ac:spMkLst>
            <pc:docMk/>
            <pc:sldMk cId="1277606819" sldId="276"/>
            <ac:spMk id="15" creationId="{6B41A4E0-AEBB-4B4F-BF47-E951D817EA10}"/>
          </ac:spMkLst>
        </pc:spChg>
        <pc:picChg chg="add del">
          <ac:chgData name="Wang Gang" userId="b118b69773562775" providerId="LiveId" clId="{EE7E3B6B-A772-E745-87C6-AFE986930A22}" dt="2019-09-09T14:38:13.772" v="5912" actId="478"/>
          <ac:picMkLst>
            <pc:docMk/>
            <pc:sldMk cId="1277606819" sldId="276"/>
            <ac:picMk id="4" creationId="{36F3B03B-4463-894E-A76C-6159CDB4DFC2}"/>
          </ac:picMkLst>
        </pc:picChg>
        <pc:picChg chg="add del">
          <ac:chgData name="Wang Gang" userId="b118b69773562775" providerId="LiveId" clId="{EE7E3B6B-A772-E745-87C6-AFE986930A22}" dt="2019-09-09T14:38:23.630" v="5914" actId="478"/>
          <ac:picMkLst>
            <pc:docMk/>
            <pc:sldMk cId="1277606819" sldId="276"/>
            <ac:picMk id="6" creationId="{71403D8F-35E3-824B-B242-AEA6234EFCBC}"/>
          </ac:picMkLst>
        </pc:picChg>
        <pc:picChg chg="add mod modCrop">
          <ac:chgData name="Wang Gang" userId="b118b69773562775" providerId="LiveId" clId="{EE7E3B6B-A772-E745-87C6-AFE986930A22}" dt="2019-09-09T14:39:16.751" v="5927" actId="1076"/>
          <ac:picMkLst>
            <pc:docMk/>
            <pc:sldMk cId="1277606819" sldId="276"/>
            <ac:picMk id="8" creationId="{9FC5B3EA-93CD-3740-86F9-05FB617B56B5}"/>
          </ac:picMkLst>
        </pc:picChg>
        <pc:inkChg chg="add">
          <ac:chgData name="Wang Gang" userId="b118b69773562775" providerId="LiveId" clId="{EE7E3B6B-A772-E745-87C6-AFE986930A22}" dt="2019-09-09T14:43:52.881" v="5945"/>
          <ac:inkMkLst>
            <pc:docMk/>
            <pc:sldMk cId="1277606819" sldId="276"/>
            <ac:inkMk id="13" creationId="{7F495179-B7B6-914B-8DD6-9AC8ECD64954}"/>
          </ac:inkMkLst>
        </pc:inkChg>
        <pc:inkChg chg="add">
          <ac:chgData name="Wang Gang" userId="b118b69773562775" providerId="LiveId" clId="{EE7E3B6B-A772-E745-87C6-AFE986930A22}" dt="2019-09-09T14:44:01.004" v="5946"/>
          <ac:inkMkLst>
            <pc:docMk/>
            <pc:sldMk cId="1277606819" sldId="276"/>
            <ac:inkMk id="14" creationId="{65BA037B-4F07-BF4A-8F62-8C43C4402457}"/>
          </ac:inkMkLst>
        </pc:inkChg>
      </pc:sldChg>
      <pc:sldChg chg="addSp delSp modSp new ord">
        <pc:chgData name="Wang Gang" userId="b118b69773562775" providerId="LiveId" clId="{EE7E3B6B-A772-E745-87C6-AFE986930A22}" dt="2019-09-09T14:57:53.188" v="7214" actId="20577"/>
        <pc:sldMkLst>
          <pc:docMk/>
          <pc:sldMk cId="3316661794" sldId="277"/>
        </pc:sldMkLst>
        <pc:spChg chg="del">
          <ac:chgData name="Wang Gang" userId="b118b69773562775" providerId="LiveId" clId="{EE7E3B6B-A772-E745-87C6-AFE986930A22}" dt="2019-09-09T14:51:59.434" v="6601" actId="478"/>
          <ac:spMkLst>
            <pc:docMk/>
            <pc:sldMk cId="3316661794" sldId="277"/>
            <ac:spMk id="2" creationId="{DF05D04F-EF1A-C742-B28D-DF4E204C95D1}"/>
          </ac:spMkLst>
        </pc:spChg>
        <pc:spChg chg="del">
          <ac:chgData name="Wang Gang" userId="b118b69773562775" providerId="LiveId" clId="{EE7E3B6B-A772-E745-87C6-AFE986930A22}" dt="2019-09-09T14:51:58.305" v="6600" actId="478"/>
          <ac:spMkLst>
            <pc:docMk/>
            <pc:sldMk cId="3316661794" sldId="277"/>
            <ac:spMk id="3" creationId="{F4704BBC-767D-E54B-819A-B5DB0F6BB9E3}"/>
          </ac:spMkLst>
        </pc:spChg>
        <pc:spChg chg="add mod">
          <ac:chgData name="Wang Gang" userId="b118b69773562775" providerId="LiveId" clId="{EE7E3B6B-A772-E745-87C6-AFE986930A22}" dt="2019-09-09T14:54:12.049" v="6652" actId="14100"/>
          <ac:spMkLst>
            <pc:docMk/>
            <pc:sldMk cId="3316661794" sldId="277"/>
            <ac:spMk id="7" creationId="{17A42FF7-3DA7-9C4B-8656-D3FB087F8099}"/>
          </ac:spMkLst>
        </pc:spChg>
        <pc:spChg chg="add mod">
          <ac:chgData name="Wang Gang" userId="b118b69773562775" providerId="LiveId" clId="{EE7E3B6B-A772-E745-87C6-AFE986930A22}" dt="2019-09-09T14:57:53.188" v="7214" actId="20577"/>
          <ac:spMkLst>
            <pc:docMk/>
            <pc:sldMk cId="3316661794" sldId="277"/>
            <ac:spMk id="8" creationId="{0E2A5E52-2E76-664A-988D-D9E4B9368122}"/>
          </ac:spMkLst>
        </pc:spChg>
        <pc:picChg chg="add mod modCrop">
          <ac:chgData name="Wang Gang" userId="b118b69773562775" providerId="LiveId" clId="{EE7E3B6B-A772-E745-87C6-AFE986930A22}" dt="2019-09-09T14:53:31.262" v="6622" actId="1076"/>
          <ac:picMkLst>
            <pc:docMk/>
            <pc:sldMk cId="3316661794" sldId="277"/>
            <ac:picMk id="4" creationId="{F59A056B-0C77-DF4C-9E69-F8A34792AF0B}"/>
          </ac:picMkLst>
        </pc:picChg>
      </pc:sldChg>
      <pc:sldChg chg="addSp delSp modSp new ord">
        <pc:chgData name="Wang Gang" userId="b118b69773562775" providerId="LiveId" clId="{EE7E3B6B-A772-E745-87C6-AFE986930A22}" dt="2019-09-09T15:05:44.406" v="7982"/>
        <pc:sldMkLst>
          <pc:docMk/>
          <pc:sldMk cId="4287110157" sldId="278"/>
        </pc:sldMkLst>
        <pc:spChg chg="del">
          <ac:chgData name="Wang Gang" userId="b118b69773562775" providerId="LiveId" clId="{EE7E3B6B-A772-E745-87C6-AFE986930A22}" dt="2019-09-09T14:58:35.221" v="7218" actId="478"/>
          <ac:spMkLst>
            <pc:docMk/>
            <pc:sldMk cId="4287110157" sldId="278"/>
            <ac:spMk id="2" creationId="{6CF3C957-E7D6-7D4B-A6CF-FF9EC2A6F71A}"/>
          </ac:spMkLst>
        </pc:spChg>
        <pc:spChg chg="del">
          <ac:chgData name="Wang Gang" userId="b118b69773562775" providerId="LiveId" clId="{EE7E3B6B-A772-E745-87C6-AFE986930A22}" dt="2019-09-09T14:58:34.232" v="7217" actId="478"/>
          <ac:spMkLst>
            <pc:docMk/>
            <pc:sldMk cId="4287110157" sldId="278"/>
            <ac:spMk id="3" creationId="{A65402E9-95A6-2F43-94AB-09153616425E}"/>
          </ac:spMkLst>
        </pc:spChg>
        <pc:spChg chg="add mod">
          <ac:chgData name="Wang Gang" userId="b118b69773562775" providerId="LiveId" clId="{EE7E3B6B-A772-E745-87C6-AFE986930A22}" dt="2019-09-09T15:04:15.110" v="7956" actId="1035"/>
          <ac:spMkLst>
            <pc:docMk/>
            <pc:sldMk cId="4287110157" sldId="278"/>
            <ac:spMk id="6" creationId="{544FFD64-A3F8-C844-B6D4-B6B9E29810E3}"/>
          </ac:spMkLst>
        </pc:spChg>
        <pc:picChg chg="add mod modCrop">
          <ac:chgData name="Wang Gang" userId="b118b69773562775" providerId="LiveId" clId="{EE7E3B6B-A772-E745-87C6-AFE986930A22}" dt="2019-09-09T14:59:14.067" v="7227" actId="1076"/>
          <ac:picMkLst>
            <pc:docMk/>
            <pc:sldMk cId="4287110157" sldId="278"/>
            <ac:picMk id="4" creationId="{A51AC0E7-3B7C-2E4C-978B-5C4E13843BDE}"/>
          </ac:picMkLst>
        </pc:picChg>
        <pc:inkChg chg="add del">
          <ac:chgData name="Wang Gang" userId="b118b69773562775" providerId="LiveId" clId="{EE7E3B6B-A772-E745-87C6-AFE986930A22}" dt="2019-09-09T15:05:40.845" v="7980"/>
          <ac:inkMkLst>
            <pc:docMk/>
            <pc:sldMk cId="4287110157" sldId="278"/>
            <ac:inkMk id="7" creationId="{BEC3DACD-9710-0B43-ADE2-41A44C923EB1}"/>
          </ac:inkMkLst>
        </pc:inkChg>
        <pc:inkChg chg="add del">
          <ac:chgData name="Wang Gang" userId="b118b69773562775" providerId="LiveId" clId="{EE7E3B6B-A772-E745-87C6-AFE986930A22}" dt="2019-09-09T15:05:43.039" v="7981"/>
          <ac:inkMkLst>
            <pc:docMk/>
            <pc:sldMk cId="4287110157" sldId="278"/>
            <ac:inkMk id="8" creationId="{4512D3C4-24CB-3D48-B6D2-5239138E668D}"/>
          </ac:inkMkLst>
        </pc:inkChg>
        <pc:inkChg chg="add del">
          <ac:chgData name="Wang Gang" userId="b118b69773562775" providerId="LiveId" clId="{EE7E3B6B-A772-E745-87C6-AFE986930A22}" dt="2019-09-09T15:04:36.478" v="7960"/>
          <ac:inkMkLst>
            <pc:docMk/>
            <pc:sldMk cId="4287110157" sldId="278"/>
            <ac:inkMk id="9" creationId="{0A9C12F4-6D39-2048-BA15-C1F9BE79C8DA}"/>
          </ac:inkMkLst>
        </pc:inkChg>
        <pc:inkChg chg="add del">
          <ac:chgData name="Wang Gang" userId="b118b69773562775" providerId="LiveId" clId="{EE7E3B6B-A772-E745-87C6-AFE986930A22}" dt="2019-09-09T15:05:44.406" v="7982"/>
          <ac:inkMkLst>
            <pc:docMk/>
            <pc:sldMk cId="4287110157" sldId="278"/>
            <ac:inkMk id="10" creationId="{17EB11BC-7A14-224A-B633-E77FCA927BAC}"/>
          </ac:inkMkLst>
        </pc:inkChg>
        <pc:inkChg chg="add del">
          <ac:chgData name="Wang Gang" userId="b118b69773562775" providerId="LiveId" clId="{EE7E3B6B-A772-E745-87C6-AFE986930A22}" dt="2019-09-09T15:04:43.726" v="7963"/>
          <ac:inkMkLst>
            <pc:docMk/>
            <pc:sldMk cId="4287110157" sldId="278"/>
            <ac:inkMk id="11" creationId="{F48B6D9A-345C-ED47-B307-BE7D40C1B6A4}"/>
          </ac:inkMkLst>
        </pc:inkChg>
      </pc:sldChg>
      <pc:sldChg chg="addSp delSp modSp new">
        <pc:chgData name="Wang Gang" userId="b118b69773562775" providerId="LiveId" clId="{EE7E3B6B-A772-E745-87C6-AFE986930A22}" dt="2019-09-09T15:15:26.138" v="8948" actId="20577"/>
        <pc:sldMkLst>
          <pc:docMk/>
          <pc:sldMk cId="3283870557" sldId="279"/>
        </pc:sldMkLst>
        <pc:spChg chg="del">
          <ac:chgData name="Wang Gang" userId="b118b69773562775" providerId="LiveId" clId="{EE7E3B6B-A772-E745-87C6-AFE986930A22}" dt="2019-09-09T15:08:15.898" v="8088" actId="478"/>
          <ac:spMkLst>
            <pc:docMk/>
            <pc:sldMk cId="3283870557" sldId="279"/>
            <ac:spMk id="2" creationId="{4EE70B73-7759-5F4D-AC92-64A6DD69512D}"/>
          </ac:spMkLst>
        </pc:spChg>
        <pc:spChg chg="del">
          <ac:chgData name="Wang Gang" userId="b118b69773562775" providerId="LiveId" clId="{EE7E3B6B-A772-E745-87C6-AFE986930A22}" dt="2019-09-09T15:08:13.787" v="8087" actId="478"/>
          <ac:spMkLst>
            <pc:docMk/>
            <pc:sldMk cId="3283870557" sldId="279"/>
            <ac:spMk id="3" creationId="{1CCCDACB-88F8-C54C-B449-4BBC1E9CBEDA}"/>
          </ac:spMkLst>
        </pc:spChg>
        <pc:spChg chg="add mod">
          <ac:chgData name="Wang Gang" userId="b118b69773562775" providerId="LiveId" clId="{EE7E3B6B-A772-E745-87C6-AFE986930A22}" dt="2019-09-09T15:15:26.138" v="8948" actId="20577"/>
          <ac:spMkLst>
            <pc:docMk/>
            <pc:sldMk cId="3283870557" sldId="279"/>
            <ac:spMk id="8" creationId="{01E75FB1-EC6F-654E-9E1D-17C437198AF3}"/>
          </ac:spMkLst>
        </pc:spChg>
        <pc:picChg chg="add mod modCrop">
          <ac:chgData name="Wang Gang" userId="b118b69773562775" providerId="LiveId" clId="{EE7E3B6B-A772-E745-87C6-AFE986930A22}" dt="2019-09-09T15:09:31.679" v="8108" actId="14100"/>
          <ac:picMkLst>
            <pc:docMk/>
            <pc:sldMk cId="3283870557" sldId="279"/>
            <ac:picMk id="4" creationId="{13C71E05-6AA5-414E-A38D-42633AC4F462}"/>
          </ac:picMkLst>
        </pc:picChg>
        <pc:picChg chg="add mod modCrop">
          <ac:chgData name="Wang Gang" userId="b118b69773562775" providerId="LiveId" clId="{EE7E3B6B-A772-E745-87C6-AFE986930A22}" dt="2019-09-09T15:09:29.481" v="8107" actId="1076"/>
          <ac:picMkLst>
            <pc:docMk/>
            <pc:sldMk cId="3283870557" sldId="279"/>
            <ac:picMk id="6" creationId="{4E94FE98-C1EC-8241-AC1A-E909A0ACDA90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9-09T15:04:26.644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1,'70'0,"0"0,10 0,1 0,-3 0,3 0,-14 0,3 0,3 0,8 0,4 0,1 0,10 0,2 0,2 0,-22 0,1 0,1 0,0 0,1 0,1 0,0 0,0 0,1 0,0 0,0 0,1 0,5 0,0 0,0 0,-1 0,-6 0,-2 0,0 0,2 0,9 0,2 0,0 0,-1 0,-4 0,-1 0,-1 0,1 0,-4 0,0 0,0 0,1 0,9 0,3 0,-1 0,-1 0,-6 0,-1 0,0 0,1 0,8 0,2 0,0 0,0 0,-3 0,0 0,0 0,0 0,4 0,0 0,0 0,-2 0,-4 0,-3 0,2 0,4 0,-2 0,4 0,1 0,1 0,-1 0,-1 0,0 0,0 0,-1 0,0 0,-3 0,0 0,-1 0,0 0,-3 0,-6 0,-2 0,0 0,-2 0,-2 0,11 0,-2 0,-1 0,0 0,-2 0,-2 0,2 0,2 0,-7 0,2 0,1 0,0 0,0 0,18 0,-1 0,1 0,0 0,-17 0,1 0,1 0,-1 0,0 0,-1 0,0 0,0 0,-1 0,0 0,14 0,-1 0,-1 0,1 0,3 0,0 0,0 0,-2 0,-9 0,-1 0,-1 0,0 0,-2 0,-1 0,0 0,0 0,-2 0,0 0,-1 0,-1 0,15 0,-2 0,0 0,8 0,0 0,-3 0,-12 0,-2 0,0 0,3 0,1 0,-3 0,-14 0,-2 0,0 0,3 0,1 0,-2 0,22 0,-2 0,-4 0,-5 0,-18 0,-5 0,-4 0,-3 0,22 0,-27 0,13 0,-23 0,16 0,-9 0,-9 0,7 0,-17 0,7 0,10 0,4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9-09T14:27:33.864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171 1,'-68'0,"0"0,45 0,11 0,89 0,-18 0,-1 0,3 0,11 0,-7 0,8 0,-1 0,-16 0,14 0,-16 0,-1 0,8 0,-17 0,17 0,-7 0,9 0,0 0,-10 0,17 0,-23 0,32 0,-23 0,17 0,-1 0,3 0,-1 0,8 0,-7 0,9 0,9 0,-7 0,-35 0,1 0,44 0,-44 0,1 0,-1 0,1 0,-1 0,1 0,3 0,2 0,0 0,1 0,3 0,1 0,1 0,-2 0,-3 0,-1 0,0 0,-2 0,-2 0,-3 0,45 0,-12 0,-12 0,1 0,-17 0,14 0,-35 0,14 0,-17 0,1 0,-3 0,-9 0,10 0,-8 0,7 0,-9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9-09T14:28:34.451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0,'60'0,"-1"0,3 0,-3 0,37 0,-45 0,3 0,12 0,1 0,-3 0,3 0,15 0,1 0,-8 0,0 0,7 0,1 0,-8 0,0 0,7 0,1 0,-8 0,0 0,3 0,0 0,-9 0,0 0,8 0,0 0,-12 0,0 0,7 0,1 0,-5 0,-1 0,-3 0,1 0,2 0,1 0,-1 0,1 0,1 0,0 0,4 0,1 0,4 0,0 0,-3 0,-1 0,5 0,-1 0,-5 0,1 0,5 0,-2 0,-11 0,-1 0,7 0,-2 0,28 0,-45 0,-3 0,15 0,-14 0,-20 0,-10 0,9 0,-7 0,8 0,8 0,-13 0,23 0,-26 0,8 0,-1 0,-7 0,8 0,-1 0,-7 0,8 0,-1 0,-7 0,8 0,-1 0,-7 0,17 0,-17 0,8 0,-1 0,-7 0,8 0,-1 0,-7 0,8 0,-1 0,-7 0,8 0,8 0,-13 0,23 0,-16 0,9 0,-10 0,8 0,-7 0,-1 0,17 0,-14 0,7 0,7 0,-23 0,23 0,-16 0,-1 0,8 0,-7 0,-1 0,-1 0,-10 0,9 0,-7 0,17 0,-7 0,-1 0,8 0,-7 0,-1 0,8 0,-7 0,-1 0,8 0,-17 0,8 0,-1 0,-7 0,8 0,-1 0,12 0,12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9-09T14:28:37.322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0,'66'0,"1"0,0 0,-6 0,4 0,26 0,-23 0,13 0,-8 0,-17 0,14 0,-17 0,-8 0,13 0,-23 0,16 0,-9 0,-9 0,16 0,-14 0,16 0,1 0,-8 0,17 0,-8 0,10 0,10 0,1 0,20 0,1 0,-43 0,1 0,4 0,1 0,-5 0,1 0,8 0,0 0,-4 0,0 0,5 0,0 0,-4 0,-1 0,4 0,0 0,1 0,0 0,1 0,0 0,3 0,1 0,0 0,0 0,-4 0,0 0,4 0,-1 0,-8 0,-1 0,4 0,0 0,-4 0,0 0,1 0,-1 0,-1 0,0 0,1 0,-1 0,-4 0,1 0,3 0,0 0,-4 0,-1 0,0 0,1 0,9 0,0 0,-3 0,1 0,3 0,0 0,-1 0,0 0,-9 0,1 0,3 0,0 0,39 0,-12 0,-12 0,1 0,-8 0,7 0,10 0,-5 0,-27 0,2 0,44 0,-43 0,-1 0,44 0,-3 0,-18 0,-3 0,-18 0,-3 0,-18 0,-12 0,7 0,-5 0,10 0,-3 0,10 0,4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9-09T14:28:41.151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0,'53'0,"-1"0,9 0,2 0,4 0,3 0,13 0,2 0,9 0,1 0,1 0,0 0,3 0,0 0,-9 0,0 0,3 0,0 0,-7 0,-1 0,-1 0,0 0,-10 0,-1 0,-5 0,-1 0,-8 0,-1 0,4 0,-1 0,37 0,-42 0,0 0,40 0,-44 0,1 0,3 0,2 0,4 0,2 0,5 0,0 0,-1 0,2 0,6 0,2 0,-9 0,2 0,11 0,1 0,-8 0,-1 0,5 0,-1 0,-4 0,-1 0,1 0,-1 0,-4 0,-1 0,0 0,0 0,-5 0,0 0,-5 0,0 0,0 0,-1 0,-4 0,-1 0,43 0,-1 0,-1 0,-7 0,8 0,-20 0,8 0,-17 0,26 0,-14 0,7 0,-11 0,8 0,-13 0,14 0,-10 0,-7 0,8 0,-10 0,-19 0,5 0,-26 0,8 0,-10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9-09T14:28:43.134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0,'63'0,"0"0,3 0,3 0,12 0,4 0,8 0,5 0,-26 0,2 0,2 0,3 0,1 0,1 0,-1 0,1 0,0 0,3 0,1 0,-2 0,-1 0,-2 0,1 0,0 0,-1 0,-1 0,-4 0,-1 0,-1 0,1 0,-1 0,-1 0,-4 0,-1 0,-1 0,29 0,-1 0,-5 0,-1 0,1 0,0 0,0 0,1 0,5 0,-1 0,-3 0,-2 0,0 0,-1 0,-8 0,-1 0,-1 0,0 0,-4 0,-1 0,-4 0,0 0,-1 0,-1 0,-7 0,-3 0,-4 0,-1 0,41 0,-9 0,-9 0,16 0,-23 0,23 0,-26 0,17 0,-17 0,7 0,-9 0,0 0,0 0,-18 0,4 0,-17 0,10 0,0 0,0 0,0 0,-9 0,-3 0,-9 0,9 0,-6 0,6 0,-9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9-09T14:43:52.857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1,'96'0,"-40"0,0 0,-3 0,1 0,13 0,2 0,-1 0,1 0,9 0,1 0,-9 0,0 0,11 0,1 0,-12 0,0 0,8 0,0 0,-4 0,-1 0,5 0,1 0,-5 0,1 0,3 0,0 0,-4 0,-1 0,1 0,-1 0,5 0,1 0,0 0,0 0,0 0,1 0,3 0,0 0,-4 0,0 0,9 0,2 0,4 0,1 0,0 0,1 0,3 0,0 0,1 0,-1 0,-4 0,1 0,3 0,0 0,1 0,-2 0,-2 0,0 0,3 0,0 0,-9 0,0 0,3 0,0 0,-2 0,-2 0,-8 0,-1 0,3 0,-3 0,-15 0,-1 0,4 0,-1 0,-8 0,-1 0,-5 0,-1 0,41 0,0 0,-16 0,5 0,-10 0,-6 0,6 0,-28 0,15 0,-24 0,16 0,-9 0,0 0,0 0,0 0,9 0,-16 0,33 0,-31 0,33 0,-25 0,15 0,-15 0,15 0,-15 0,15 0,-15 0,6 0,-9 0,9 0,-16 0,5 0,-19 0,0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9-09T14:44:00.991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0,'77'0,"0"0,1 0,-6 0,14 0,-35 0,1 0,0 0,1 0,5 0,0 0,1 0,-1 0,4 0,0 0,-8 0,-1 0,4 0,0 0,1 0,-1 0,41 0,-5 0,-11 0,-8 0,-8 0,4 0,-17 0,10 0,10 0,-17 0,4 0,-8 0,1 0,20 0,-8 0,-2 0,7 0,-33 0,31 0,-33 0,7 0,-12 0,-9 0,0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9-09T15:04:32.458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0,'59'0,"-1"0,4 0,0 0,-5 0,2 0,12 0,3 0,4 0,2 0,13 0,3 0,-26 0,0 0,0 0,1 0,0 0,0 0,2 0,0 0,0 0,-2 0,-1 0,-1 0,-2 0,0 0,0 0,2 0,1 0,-2 0,20 0,-3 0,4 0,-3 0,-15 0,-4 0,-8 0,-2 0,-3 0,-5 0,16 0,15 0,-34 0,24 0,-25 0,6 0,-9 0,0 0,0 0,0 0,0 0,-9 0,6 0,-6 0,0 0,-3 0,-9 0,0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9-09T15:04:38.725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0,'70'0,"0"0,-2 0,-3 0,-8 0,1 0,12 0,4 0,5 0,3 0,16 0,3 0,-6 0,1 0,-27 0,0 0,0 0,-2 0,0 0,0 0,3 0,0 0,0 0,0 0,1 0,-2 0,27 0,-1 0,4 0,-2 0,-11 0,-1 0,8 0,0 0,-11 0,-3 0,0 0,-1 0,-9 0,-3 0,-7 0,-1 0,0 0,-2 0,40 0,-3 0,-18 0,-12 0,-12 0,-9 0,0 0,-9 0,6 0,-15 0,6 0,0 0,-6 0,6 0,0 0,3 0,9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9-09T14:19:55.027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1,'62'0,"0"0,1 0,2 0,17 0,2 0,-4 0,1 0,16 0,2 0,-4 0,1 0,-18 0,2 0,0 0,2 0,0 0,-1 0,1 0,0 0,-1 0,-1 0,0 0,-2 0,-7 0,-1 0,-1 0,1 0,0 0,0 0,3 0,1 0,-1 0,-2 0,0 0,-1 0,-2 0,-1 0,-1 0,23 0,-1 0,1 0,-3 0,-15 0,0 0,15 0,1 0,-12 0,-1 0,11 0,-2 0,-12 0,-2 0,3 0,-2 0,-11 0,-1 0,5 0,0 0,-4 0,-1 0,4 0,-1 0,37 0,-41 0,-2 0,41 0,0 0,-12 0,-3 0,-6 0,0 0,6 0,-6 0,9 0,0 0,-9 0,-12 0,-12 0,0 0,-16 0,14 0,-25 0,6 0,0 0,-6 0,6 0,0 0,12 0,12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9-09T14:09:52.866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1,'54'0,"0"0,-2 0,-2 0,34 0,-33 0,1 0,46 0,-38 0,3 0,5 0,0 0,-4 0,2 0,16 0,0 0,-13 0,2 0,16 0,1 0,-12 0,-1 0,13 0,-1 0,-7 0,-1 0,4 0,2 0,3 0,1 0,1 0,0 0,4 0,1 0,4 0,0 0,-32 0,0 0,0 0,2 0,1 0,1 0,2 0,0 0,0 0,1 0,0 0,0 0,3 0,0 0,0 0,-3 0,-1 0,2 0,3 0,2 0,0 0,-3 0,1 0,0 0,2 0,1 0,1 0,1 0,0 0,0 0,-5 0,-1 0,2 0,6 0,3 0,-2 0,-10 0,-2 0,2 0,6 0,1 0,-1 0,-7 0,-2 0,1 0,5 0,2 0,-1 0,-2 0,0 0,-1 0,4 0,-1 0,0 0,-6 0,0 0,-1 0,0 0,0 0,1 0,2 0,0 0,0 0,-1 0,0 0,-1 0,3 0,0 0,0 0,0 0,-1 0,0 0,-2 0,0 0,0 0,2 0,2 0,-1 0,-3 0,-1 0,1 0,3 0,-1 0,0 0,-5 0,0 0,-1 0,1 0,-1 0,-1 0,31 0,-1 0,0 0,0 0,-3 0,-1 0,0 0,-1 0,-9 0,-2 0,5 0,-1 0,-11 0,0 0,11 0,1 0,-13 0,-1 0,0 0,-1 0,-5 0,-1 0,-3 0,-2 0,-3 0,-1 0,0 0,-2 0,40 0,-12 0,-2 0,-17 0,7 0,-9 0,0 0,0 0,0 0,-18 0,22 0,-39 0,40 0,-42 0,23 0,-17 0,1 0,7 0,-8 0,1 0,7 0,-17 0,7 0,1 0,-8 0,7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9-09T14:10:05.132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1,'87'0,"4"0,-17 0,-24 0,3 0,0 0,1 0,8 0,2 0,3 0,1 0,1 0,0 0,4 0,1 0,4 0,0 0,-3 0,0 0,8 0,-1 0,-11 0,-2 0,9 0,-2 0,-11 0,-1 0,-1 0,0 0,-5 0,-2 0,-3 0,-1 0,1 0,-1 0,44 0,-12 0,-3 0,-15 0,-3 0,-3 0,-15 0,6 0,-9 0,0 0,-9 0,6 0,-6 0,0 0,-3 0,-9 0,9 0,-6 0,6 0,0 0,-6 0,6 0,0 0,3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9-09T14:14:49.508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1,'63'0,"0"0,8 0,3 0,8 0,4 0,-21 0,2 0,1 0,5 0,1 0,1 0,5 0,0 0,0 0,-2 0,-1 0,2 0,9 0,2 0,0 0,-2 0,0 0,2 0,7 0,2 0,-1 0,0 0,0 0,0 0,-3 0,0 0,0 0,-1 0,0 0,0 0,-3 0,0 0,0 0,5 0,2 0,0 0,-23 0,1 0,1 0,0 0,4 0,1 0,0 0,0 0,2 0,0 0,0 0,0 0,-3 0,0 0,1 0,1 0,8 0,3 0,0 0,-2 0,-8 0,-1 0,0 0,3 0,10 0,2 0,2 0,-3 0,-4 0,-1 0,0 0,0 0,3 0,0 0,0 0,0 0,2 0,0 0,0 0,0 0,-2 0,-1 0,1 0,-1 0,-2 0,0 0,0 0,0 0,0 0,1 0,-1 0,-2 0,-7 0,-2 0,1 0,1 0,8 0,2 0,0 0,-2 0,-8 0,-3 0,0 0,2 0,5 0,3 0,-1 0,-1 0,-4 0,-1 0,0 0,1 0,2 0,1 0,0 0,-2 0,-4 0,-1 0,0 0,1 0,6 0,2 0,-1 0,-2 0,-8 0,-1 0,-1 0,1 0,4 0,0 0,1 0,-2 0,-3 0,-1 0,0 0,1 0,3 0,2 0,-1 0,-2 0,19 0,-2 0,-1 0,1 0,-1 0,-3 0,-13 0,-2 0,-2 0,22 0,-5 0,-16 0,-5 0,-12 0,-4 0,29 0,-21 0,-21 0,-12 0,1 0,-8 0,7 0,1 0,-120 0,63 0,-45 0,-2 0,35 0,-29 0,32 0,-17 0,10 0,-9 0,7 0,-8 0,10 0,10 0,1 0,10 0,-56 0,-14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9-09T14:14:53.164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0,'75'0,"0"0,1 0,2 0,-1 0,2 0,14 0,3 0,0 0,1 0,-27 0,0 0,-2 0,19 0,-4 0,1 0,-2 0,-8 0,-1 0,1 0,-1 0,-8 0,-2 0,1 0,-4 0,26 0,-4 0,-10 0,-6 0,-3 0,7 0,-24 0,34 0,-24 0,16 0,0 0,-6 0,6 0,-9 0,0 0,-9 0,-12 0,-12 0,0 0,-6 0,6 0,19 0,7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9-09T14:27:31.130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1,'74'0,"-1"0,0 0,1 0,4 0,0 0,1 0,1 0,3 0,2 0,8 0,1 0,-3 0,0 0,3 0,1 0,-1 0,-2 0,-6 0,-1 0,-1 0,0 0,-1 0,-1 0,-11 0,-2 0,4 0,-1 0,-8 0,-2 0,-8 0,-1 0,4 0,-2 0,32 0,6 0,0 0,3 0,0 0,-3 0,0 0,-16 0,14 0,-26 0,17 0,-17 0,8 0,-10 0,-10 0,-1 0,-20 0,-1 0,-10 0,0 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customXml" Target="../ink/ink6.xml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customXml" Target="../ink/ink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customXml" Target="../ink/ink14.xml"/><Relationship Id="rId3" Type="http://schemas.openxmlformats.org/officeDocument/2006/relationships/customXml" Target="../ink/ink9.xml"/><Relationship Id="rId7" Type="http://schemas.openxmlformats.org/officeDocument/2006/relationships/customXml" Target="../ink/ink11.xml"/><Relationship Id="rId12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customXml" Target="../ink/ink13.xml"/><Relationship Id="rId5" Type="http://schemas.openxmlformats.org/officeDocument/2006/relationships/customXml" Target="../ink/ink10.xml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customXml" Target="../ink/ink12.xml"/><Relationship Id="rId1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customXml" Target="../ink/ink16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AD21-CCCB-9848-8917-CFBA028D4D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of code generator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15FBC-B105-9A49-A2C0-E2AF1F2F81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From original to new design methodology</a:t>
            </a:r>
          </a:p>
        </p:txBody>
      </p:sp>
    </p:spTree>
    <p:extLst>
      <p:ext uri="{BB962C8B-B14F-4D97-AF65-F5344CB8AC3E}">
        <p14:creationId xmlns:p14="http://schemas.microsoft.com/office/powerpoint/2010/main" val="3218949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88EEB-AB3B-8141-8C43-021CC598E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寄存器名称、位宽、地址提取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1319E-9CDB-D64C-8A99-EFC5344B2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必要条件：已知寄存器文件位置</a:t>
            </a:r>
            <a:endParaRPr lang="en-US" altLang="zh-CN" dirty="0"/>
          </a:p>
          <a:p>
            <a:r>
              <a:rPr lang="zh-CN" altLang="en-US" dirty="0"/>
              <a:t>将由时钟驱动的寄存器</a:t>
            </a:r>
            <a:r>
              <a:rPr lang="en-US" altLang="zh-CN" dirty="0"/>
              <a:t>block</a:t>
            </a:r>
            <a:r>
              <a:rPr lang="zh-CN" altLang="en-US" dirty="0"/>
              <a:t>的</a:t>
            </a:r>
            <a:r>
              <a:rPr lang="en-US" altLang="zh-CN" dirty="0"/>
              <a:t>reg_variable</a:t>
            </a:r>
            <a:r>
              <a:rPr lang="zh-CN" altLang="en-US" dirty="0"/>
              <a:t>  </a:t>
            </a:r>
            <a:r>
              <a:rPr lang="en-US" altLang="zh-CN" dirty="0"/>
              <a:t>&lt;= value</a:t>
            </a:r>
            <a:r>
              <a:rPr lang="zh-CN" altLang="en-US" dirty="0"/>
              <a:t>里的</a:t>
            </a:r>
            <a:r>
              <a:rPr lang="en-US" altLang="zh-CN" dirty="0" err="1"/>
              <a:t>reg_varialbe</a:t>
            </a:r>
            <a:r>
              <a:rPr lang="zh-CN" altLang="en-US" dirty="0"/>
              <a:t>识别为寄存器内容，</a:t>
            </a:r>
            <a:r>
              <a:rPr lang="en-US" altLang="zh-CN" dirty="0"/>
              <a:t>reg_variable</a:t>
            </a:r>
            <a:r>
              <a:rPr lang="zh-CN" altLang="en-US" dirty="0"/>
              <a:t>的声明体现为它的宽度，写入或读取地址为寄存器当前便宜地址</a:t>
            </a:r>
            <a:endParaRPr lang="en-US" altLang="zh-CN" dirty="0"/>
          </a:p>
          <a:p>
            <a:r>
              <a:rPr lang="zh-CN" altLang="en-US" dirty="0"/>
              <a:t>提取内容输出到寄存器配置文件，为“生成”过程使用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703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A51AC0E7-3B7C-2E4C-978B-5C4E13843B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703" r="18457" b="7370"/>
          <a:stretch/>
        </p:blipFill>
        <p:spPr>
          <a:xfrm>
            <a:off x="1088676" y="120953"/>
            <a:ext cx="10014648" cy="53370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4FFD64-A3F8-C844-B6D4-B6B9E29810E3}"/>
              </a:ext>
            </a:extLst>
          </p:cNvPr>
          <p:cNvSpPr txBox="1"/>
          <p:nvPr/>
        </p:nvSpPr>
        <p:spPr>
          <a:xfrm>
            <a:off x="1088676" y="5632147"/>
            <a:ext cx="100146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此页代码为用户提供的包含寄存器声明的代码文件。寄存器可以理解为芯片内部的变量声明，为芯片的使用提供各种配置</a:t>
            </a:r>
            <a:r>
              <a:rPr lang="en-US" altLang="zh-CN" dirty="0"/>
              <a:t>(</a:t>
            </a:r>
            <a:r>
              <a:rPr lang="zh-CN" altLang="en-US" dirty="0"/>
              <a:t>例如</a:t>
            </a:r>
            <a:r>
              <a:rPr lang="en-US" altLang="zh-CN" dirty="0"/>
              <a:t>CPU</a:t>
            </a:r>
            <a:r>
              <a:rPr lang="zh-CN" altLang="en-US" dirty="0"/>
              <a:t>芯片可以通过改写内部寄存器的内容实现频率的调变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algn="l"/>
            <a:r>
              <a:rPr lang="zh-CN" altLang="en-US" dirty="0"/>
              <a:t>那么寄存器名称即为‘</a:t>
            </a:r>
            <a:r>
              <a:rPr lang="en-US" altLang="zh-CN" dirty="0"/>
              <a:t>&lt;=</a:t>
            </a:r>
            <a:r>
              <a:rPr lang="zh-CN" altLang="en-US" dirty="0"/>
              <a:t>’箭头指向的变量；</a:t>
            </a:r>
            <a:r>
              <a:rPr lang="en-US" altLang="zh-CN" dirty="0"/>
              <a:t>write_data</a:t>
            </a:r>
            <a:r>
              <a:rPr lang="zh-CN" altLang="en-US" dirty="0"/>
              <a:t>的内容将被写入，</a:t>
            </a:r>
            <a:r>
              <a:rPr lang="en-US" altLang="zh-CN" dirty="0"/>
              <a:t>read_data</a:t>
            </a:r>
            <a:r>
              <a:rPr lang="zh-CN" altLang="en-US" dirty="0"/>
              <a:t>的内容为读取寄存器内容所用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EC3DACD-9710-0B43-ADE2-41A44C923EB1}"/>
                  </a:ext>
                </a:extLst>
              </p14:cNvPr>
              <p14:cNvContentPartPr/>
              <p14:nvPr/>
            </p14:nvContentPartPr>
            <p14:xfrm>
              <a:off x="2555661" y="1791445"/>
              <a:ext cx="528444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EC3DACD-9710-0B43-ADE2-41A44C923E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65661" y="1611445"/>
                <a:ext cx="54640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512D3C4-24CB-3D48-B6D2-5239138E668D}"/>
                  </a:ext>
                </a:extLst>
              </p14:cNvPr>
              <p14:cNvContentPartPr/>
              <p14:nvPr/>
            </p14:nvContentPartPr>
            <p14:xfrm>
              <a:off x="2396901" y="4460125"/>
              <a:ext cx="129312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512D3C4-24CB-3D48-B6D2-5239138E668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06901" y="4280125"/>
                <a:ext cx="147276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7EB11BC-7A14-224A-B633-E77FCA927BAC}"/>
                  </a:ext>
                </a:extLst>
              </p14:cNvPr>
              <p14:cNvContentPartPr/>
              <p14:nvPr/>
            </p14:nvContentPartPr>
            <p14:xfrm>
              <a:off x="2245701" y="3628525"/>
              <a:ext cx="148212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7EB11BC-7A14-224A-B633-E77FCA927BA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55701" y="3448525"/>
                <a:ext cx="166176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7110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0384B-1BE1-8748-B0FC-51BD81B30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生成（从数据库中提取相应场景下的代码文件）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ADAE-5133-F94D-A710-B523150B0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自定义分支、循环等命令行的解析</a:t>
            </a:r>
            <a:endParaRPr lang="en-US" altLang="zh-CN" dirty="0"/>
          </a:p>
          <a:p>
            <a:r>
              <a:rPr lang="en-US" dirty="0"/>
              <a:t>Module</a:t>
            </a:r>
            <a:r>
              <a:rPr lang="zh-CN" altLang="en-US" dirty="0"/>
              <a:t>间端口（</a:t>
            </a:r>
            <a:r>
              <a:rPr lang="en-US" altLang="zh-CN" dirty="0"/>
              <a:t>interface</a:t>
            </a:r>
            <a:r>
              <a:rPr lang="zh-CN" altLang="en-US" dirty="0"/>
              <a:t>）互联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889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EF54017-C7D7-C547-8FF7-A3FEDBE1B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922" y="71752"/>
            <a:ext cx="8950476" cy="6714496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4F83F9AE-6809-8847-A7BF-FFCAF563FAAD}"/>
              </a:ext>
            </a:extLst>
          </p:cNvPr>
          <p:cNvSpPr/>
          <p:nvPr/>
        </p:nvSpPr>
        <p:spPr>
          <a:xfrm>
            <a:off x="2403928" y="1264437"/>
            <a:ext cx="2963333" cy="2272090"/>
          </a:xfrm>
          <a:prstGeom prst="frame">
            <a:avLst>
              <a:gd name="adj1" fmla="val 63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EB3587F-1B06-CE43-B832-1BABDA1388CA}"/>
              </a:ext>
            </a:extLst>
          </p:cNvPr>
          <p:cNvSpPr/>
          <p:nvPr/>
        </p:nvSpPr>
        <p:spPr>
          <a:xfrm rot="19626227">
            <a:off x="1339609" y="1875156"/>
            <a:ext cx="1113184" cy="551390"/>
          </a:xfrm>
          <a:prstGeom prst="rightArrow">
            <a:avLst>
              <a:gd name="adj1" fmla="val 35106"/>
              <a:gd name="adj2" fmla="val 587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C1E8E9-E5D4-6047-8894-EEA7C77FF98B}"/>
              </a:ext>
            </a:extLst>
          </p:cNvPr>
          <p:cNvSpPr txBox="1"/>
          <p:nvPr/>
        </p:nvSpPr>
        <p:spPr>
          <a:xfrm>
            <a:off x="430224" y="250282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项目所需文件</a:t>
            </a:r>
            <a:endParaRPr lang="en-US" dirty="0"/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B1849293-0E08-AA4A-8762-00B0BBFC6A12}"/>
              </a:ext>
            </a:extLst>
          </p:cNvPr>
          <p:cNvSpPr/>
          <p:nvPr/>
        </p:nvSpPr>
        <p:spPr>
          <a:xfrm>
            <a:off x="5680628" y="1486081"/>
            <a:ext cx="5688896" cy="2717013"/>
          </a:xfrm>
          <a:prstGeom prst="frame">
            <a:avLst>
              <a:gd name="adj1" fmla="val 2564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A3D5CA6-D55D-6B4C-B339-256CE2105611}"/>
              </a:ext>
            </a:extLst>
          </p:cNvPr>
          <p:cNvSpPr/>
          <p:nvPr/>
        </p:nvSpPr>
        <p:spPr>
          <a:xfrm rot="20836039">
            <a:off x="1651779" y="4156346"/>
            <a:ext cx="4092796" cy="256070"/>
          </a:xfrm>
          <a:prstGeom prst="rightArrow">
            <a:avLst>
              <a:gd name="adj1" fmla="val 55262"/>
              <a:gd name="adj2" fmla="val 5000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81FCA8-EC82-BF48-B23C-41FB37CE71DD}"/>
              </a:ext>
            </a:extLst>
          </p:cNvPr>
          <p:cNvSpPr txBox="1"/>
          <p:nvPr/>
        </p:nvSpPr>
        <p:spPr>
          <a:xfrm>
            <a:off x="662495" y="4749709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模块名称、各个端口名称声明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109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909CF40-B7E6-2546-AD7B-4E3E477783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968" r="33640" b="38581"/>
          <a:stretch/>
        </p:blipFill>
        <p:spPr>
          <a:xfrm>
            <a:off x="275167" y="1506216"/>
            <a:ext cx="10746448" cy="479273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8805D04-5FA7-7A4F-85F3-7471F71CA209}"/>
                  </a:ext>
                </a:extLst>
              </p14:cNvPr>
              <p14:cNvContentPartPr/>
              <p14:nvPr/>
            </p14:nvContentPartPr>
            <p14:xfrm>
              <a:off x="5957363" y="2992102"/>
              <a:ext cx="229104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8805D04-5FA7-7A4F-85F3-7471F71CA2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67363" y="2812462"/>
                <a:ext cx="2470680" cy="360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34C637C-0C0C-874E-9CBF-92FD583C2AD3}"/>
              </a:ext>
            </a:extLst>
          </p:cNvPr>
          <p:cNvSpPr txBox="1"/>
          <p:nvPr/>
        </p:nvSpPr>
        <p:spPr>
          <a:xfrm>
            <a:off x="6350131" y="559046"/>
            <a:ext cx="46714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``$i, </a:t>
            </a:r>
            <a:r>
              <a:rPr lang="zh-CN" altLang="en-US" dirty="0"/>
              <a:t>为</a:t>
            </a:r>
            <a:r>
              <a:rPr lang="en-US" altLang="zh-CN" dirty="0"/>
              <a:t>LOOP</a:t>
            </a:r>
            <a:r>
              <a:rPr lang="zh-CN" altLang="en-US" dirty="0"/>
              <a:t> 内循环</a:t>
            </a:r>
            <a:r>
              <a:rPr lang="en-US" altLang="zh-CN" dirty="0"/>
              <a:t>2</a:t>
            </a:r>
            <a:r>
              <a:rPr lang="zh-CN" altLang="en-US" dirty="0"/>
              <a:t>次的数值，也就是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；经过处理以后变量会生成</a:t>
            </a:r>
            <a:r>
              <a:rPr lang="en-US" altLang="zh-CN" dirty="0"/>
              <a:t>2</a:t>
            </a:r>
            <a:r>
              <a:rPr lang="zh-CN" altLang="en-US" dirty="0"/>
              <a:t>次，处理后</a:t>
            </a:r>
            <a:r>
              <a:rPr lang="en-US" altLang="zh-CN" dirty="0"/>
              <a:t>``$i</a:t>
            </a:r>
            <a:r>
              <a:rPr lang="zh-CN" altLang="en-US" dirty="0"/>
              <a:t>和</a:t>
            </a:r>
            <a:r>
              <a:rPr lang="en-US" altLang="zh-CN" dirty="0"/>
              <a:t>``LOOP 2</a:t>
            </a:r>
            <a:r>
              <a:rPr lang="zh-CN" altLang="en-US" dirty="0"/>
              <a:t>消失；最后显示为以下变量声明：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output wire pipe_out_one_forth_0,</a:t>
            </a:r>
          </a:p>
          <a:p>
            <a:pPr algn="l"/>
            <a:r>
              <a:rPr lang="en-US" altLang="zh-CN" dirty="0"/>
              <a:t>output wire pipe_out_one_forth_1,</a:t>
            </a:r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注意：逗号也需要写出来，不能缺失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77645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A0D6639B-806F-064B-A230-82A59D444E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737" r="34122" b="6117"/>
          <a:stretch/>
        </p:blipFill>
        <p:spPr>
          <a:xfrm>
            <a:off x="1513362" y="555181"/>
            <a:ext cx="10505646" cy="396541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4AAC73E-20C0-DF4C-B3E2-08E0C8F5EE98}"/>
                  </a:ext>
                </a:extLst>
              </p14:cNvPr>
              <p14:cNvContentPartPr/>
              <p14:nvPr/>
            </p14:nvContentPartPr>
            <p14:xfrm>
              <a:off x="2495181" y="816205"/>
              <a:ext cx="472500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4AAC73E-20C0-DF4C-B3E2-08E0C8F5EE9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05181" y="636565"/>
                <a:ext cx="49046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EC53181-C2AB-7948-849C-8D8BA16178ED}"/>
                  </a:ext>
                </a:extLst>
              </p14:cNvPr>
              <p14:cNvContentPartPr/>
              <p14:nvPr/>
            </p14:nvContentPartPr>
            <p14:xfrm>
              <a:off x="2457381" y="1458805"/>
              <a:ext cx="122508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EC53181-C2AB-7948-849C-8D8BA16178E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67381" y="1279165"/>
                <a:ext cx="1404720" cy="3600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ED86F270-2105-D349-A6AE-181CDE78AC3B}"/>
              </a:ext>
            </a:extLst>
          </p:cNvPr>
          <p:cNvSpPr/>
          <p:nvPr/>
        </p:nvSpPr>
        <p:spPr>
          <a:xfrm rot="14217051">
            <a:off x="5460897" y="2732556"/>
            <a:ext cx="4807335" cy="616166"/>
          </a:xfrm>
          <a:prstGeom prst="rightArrow">
            <a:avLst>
              <a:gd name="adj1" fmla="val 50000"/>
              <a:gd name="adj2" fmla="val 1071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A74427-C756-0648-8550-5F146CD9F10F}"/>
              </a:ext>
            </a:extLst>
          </p:cNvPr>
          <p:cNvSpPr txBox="1"/>
          <p:nvPr/>
        </p:nvSpPr>
        <p:spPr>
          <a:xfrm>
            <a:off x="7220181" y="5193477"/>
            <a:ext cx="33897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高亮的代码为需要工作平台软件处理的分支的条件。</a:t>
            </a:r>
            <a:endParaRPr lang="en-US" altLang="zh-CN" dirty="0"/>
          </a:p>
          <a:p>
            <a:pPr algn="l"/>
            <a:r>
              <a:rPr lang="zh-CN" altLang="en-US" dirty="0"/>
              <a:t>如果条件为‘</a:t>
            </a:r>
            <a:r>
              <a:rPr lang="en-US" altLang="zh-CN" dirty="0"/>
              <a:t>1</a:t>
            </a:r>
            <a:r>
              <a:rPr lang="zh-CN" altLang="en-US" dirty="0"/>
              <a:t>’，也就是条件成立，那么</a:t>
            </a:r>
            <a:r>
              <a:rPr lang="en-US" altLang="zh-CN" dirty="0"/>
              <a:t>``IF </a:t>
            </a:r>
            <a:r>
              <a:rPr lang="zh-CN" altLang="en-US" dirty="0"/>
              <a:t>和</a:t>
            </a:r>
            <a:r>
              <a:rPr lang="en-US" altLang="zh-CN" dirty="0"/>
              <a:t>``ENDIF</a:t>
            </a:r>
            <a:r>
              <a:rPr lang="zh-CN" altLang="en-US" dirty="0"/>
              <a:t>之间代码出现在处理生成以后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73EBC26-D734-B940-BC9E-2543CAF8C3AB}"/>
                  </a:ext>
                </a:extLst>
              </p14:cNvPr>
              <p14:cNvContentPartPr/>
              <p14:nvPr/>
            </p14:nvContentPartPr>
            <p14:xfrm>
              <a:off x="2381781" y="3159805"/>
              <a:ext cx="49701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73EBC26-D734-B940-BC9E-2543CAF8C3A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91781" y="2980165"/>
                <a:ext cx="51498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367FF55-89D3-BE44-A603-E22444BCA67B}"/>
                  </a:ext>
                </a:extLst>
              </p14:cNvPr>
              <p14:cNvContentPartPr/>
              <p14:nvPr/>
            </p14:nvContentPartPr>
            <p14:xfrm>
              <a:off x="2343981" y="3741925"/>
              <a:ext cx="117972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367FF55-89D3-BE44-A603-E22444BCA67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53981" y="3561925"/>
                <a:ext cx="1359360" cy="36000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Arrow: Right 22">
            <a:extLst>
              <a:ext uri="{FF2B5EF4-FFF2-40B4-BE49-F238E27FC236}">
                <a16:creationId xmlns:a16="http://schemas.microsoft.com/office/drawing/2014/main" id="{359A7AE4-39F2-DE4E-AB1B-4A6F5FE591B0}"/>
              </a:ext>
            </a:extLst>
          </p:cNvPr>
          <p:cNvSpPr/>
          <p:nvPr/>
        </p:nvSpPr>
        <p:spPr>
          <a:xfrm rot="14217051">
            <a:off x="4434836" y="4645788"/>
            <a:ext cx="3529911" cy="452436"/>
          </a:xfrm>
          <a:prstGeom prst="rightArrow">
            <a:avLst>
              <a:gd name="adj1" fmla="val 46970"/>
              <a:gd name="adj2" fmla="val 1071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65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3A756C41-A341-E642-BD8C-8843E48102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459" r="34574" b="39642"/>
          <a:stretch/>
        </p:blipFill>
        <p:spPr>
          <a:xfrm>
            <a:off x="424024" y="287260"/>
            <a:ext cx="10507048" cy="456595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F24A710-1858-4644-B3A3-7F6D7D525843}"/>
                  </a:ext>
                </a:extLst>
              </p14:cNvPr>
              <p14:cNvContentPartPr/>
              <p14:nvPr/>
            </p14:nvContentPartPr>
            <p14:xfrm>
              <a:off x="3326781" y="3114445"/>
              <a:ext cx="145188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F24A710-1858-4644-B3A3-7F6D7D5258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36781" y="2934805"/>
                <a:ext cx="163152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FDE9485-8FC5-F644-B2D6-5F2849B6D3C1}"/>
                  </a:ext>
                </a:extLst>
              </p14:cNvPr>
              <p14:cNvContentPartPr/>
              <p14:nvPr/>
            </p14:nvContentPartPr>
            <p14:xfrm>
              <a:off x="5404698" y="3114445"/>
              <a:ext cx="152064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FDE9485-8FC5-F644-B2D6-5F2849B6D3C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14698" y="2934805"/>
                <a:ext cx="1700280" cy="3600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C4186830-D92E-284E-8040-E27EC1160084}"/>
              </a:ext>
            </a:extLst>
          </p:cNvPr>
          <p:cNvSpPr txBox="1"/>
          <p:nvPr/>
        </p:nvSpPr>
        <p:spPr>
          <a:xfrm>
            <a:off x="4090513" y="5076085"/>
            <a:ext cx="63496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高亮变量为全局变量，从配置文件中获得，一般为数字，处理之后在代码内显示具体数值。</a:t>
            </a:r>
            <a:endParaRPr lang="en-US" altLang="zh-CN" dirty="0"/>
          </a:p>
          <a:p>
            <a:pPr algn="l"/>
            <a:r>
              <a:rPr lang="zh-CN" altLang="en-US" dirty="0"/>
              <a:t>例如：如果</a:t>
            </a:r>
            <a:r>
              <a:rPr lang="en-US" altLang="zh-CN" dirty="0"/>
              <a:t>ADDR_MSB</a:t>
            </a:r>
            <a:r>
              <a:rPr lang="zh-CN" altLang="en-US" dirty="0"/>
              <a:t>全局赋值为</a:t>
            </a:r>
            <a:r>
              <a:rPr lang="en-US" altLang="zh-CN" dirty="0"/>
              <a:t>31</a:t>
            </a:r>
            <a:r>
              <a:rPr lang="zh-CN" altLang="en-US" dirty="0"/>
              <a:t>，</a:t>
            </a:r>
            <a:r>
              <a:rPr lang="en-US" altLang="zh-CN" dirty="0"/>
              <a:t>ADDR_LSB</a:t>
            </a:r>
            <a:r>
              <a:rPr lang="zh-CN" altLang="en-US" dirty="0"/>
              <a:t>全局赋值为</a:t>
            </a:r>
            <a:r>
              <a:rPr lang="en-US" altLang="zh-CN" dirty="0"/>
              <a:t>0</a:t>
            </a:r>
            <a:r>
              <a:rPr lang="zh-CN" altLang="en-US" dirty="0"/>
              <a:t>，那么处理之后</a:t>
            </a:r>
            <a:r>
              <a:rPr lang="en-US" altLang="zh-CN" dirty="0"/>
              <a:t>#13</a:t>
            </a:r>
            <a:r>
              <a:rPr lang="zh-CN" altLang="en-US" dirty="0"/>
              <a:t>行显示为：</a:t>
            </a:r>
            <a:endParaRPr lang="en-US" altLang="zh-CN" dirty="0"/>
          </a:p>
          <a:p>
            <a:pPr algn="l"/>
            <a:r>
              <a:rPr lang="en-US" dirty="0"/>
              <a:t>input wire [31:0] address,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986E6F8-8A11-F14C-8F99-D2747230C065}"/>
                  </a:ext>
                </a:extLst>
              </p14:cNvPr>
              <p14:cNvContentPartPr/>
              <p14:nvPr/>
            </p14:nvContentPartPr>
            <p14:xfrm>
              <a:off x="3288981" y="3711685"/>
              <a:ext cx="251028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986E6F8-8A11-F14C-8F99-D2747230C06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98981" y="3531685"/>
                <a:ext cx="268992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F75C39E-6ACA-8B4B-8956-A210BA6E4474}"/>
                  </a:ext>
                </a:extLst>
              </p14:cNvPr>
              <p14:cNvContentPartPr/>
              <p14:nvPr/>
            </p14:nvContentPartPr>
            <p14:xfrm>
              <a:off x="6244581" y="3711685"/>
              <a:ext cx="252540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F75C39E-6ACA-8B4B-8956-A210BA6E447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54941" y="3531685"/>
                <a:ext cx="27050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FDEBE6E-C466-6242-B905-847F1D3D0854}"/>
                  </a:ext>
                </a:extLst>
              </p14:cNvPr>
              <p14:cNvContentPartPr/>
              <p14:nvPr/>
            </p14:nvContentPartPr>
            <p14:xfrm>
              <a:off x="3281415" y="4308925"/>
              <a:ext cx="242712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FDEBE6E-C466-6242-B905-847F1D3D085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191415" y="4128925"/>
                <a:ext cx="260676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50C2A4F-D5F3-3342-943B-DE6F7B568DF7}"/>
                  </a:ext>
                </a:extLst>
              </p14:cNvPr>
              <p14:cNvContentPartPr/>
              <p14:nvPr/>
            </p14:nvContentPartPr>
            <p14:xfrm>
              <a:off x="6116061" y="4308925"/>
              <a:ext cx="229860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50C2A4F-D5F3-3342-943B-DE6F7B568DF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026421" y="4128925"/>
                <a:ext cx="247824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7520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>
            <a:extLst>
              <a:ext uri="{FF2B5EF4-FFF2-40B4-BE49-F238E27FC236}">
                <a16:creationId xmlns:a16="http://schemas.microsoft.com/office/drawing/2014/main" id="{9FC5B3EA-93CD-3740-86F9-05FB617B56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27" r="42857" b="15700"/>
          <a:stretch/>
        </p:blipFill>
        <p:spPr>
          <a:xfrm>
            <a:off x="347739" y="259739"/>
            <a:ext cx="7000119" cy="6338521"/>
          </a:xfrm>
          <a:prstGeom prst="rect">
            <a:avLst/>
          </a:prstGeom>
        </p:spPr>
      </p:pic>
      <p:sp>
        <p:nvSpPr>
          <p:cNvPr id="10" name="Frame 9">
            <a:extLst>
              <a:ext uri="{FF2B5EF4-FFF2-40B4-BE49-F238E27FC236}">
                <a16:creationId xmlns:a16="http://schemas.microsoft.com/office/drawing/2014/main" id="{91B4B5D9-B426-8646-802F-C768CCD5165B}"/>
              </a:ext>
            </a:extLst>
          </p:cNvPr>
          <p:cNvSpPr/>
          <p:nvPr/>
        </p:nvSpPr>
        <p:spPr>
          <a:xfrm>
            <a:off x="1285421" y="587763"/>
            <a:ext cx="2675770" cy="500809"/>
          </a:xfrm>
          <a:prstGeom prst="frame">
            <a:avLst>
              <a:gd name="adj1" fmla="val 25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B526B557-0C1F-6643-9D6D-D0B1C1CDD1A3}"/>
              </a:ext>
            </a:extLst>
          </p:cNvPr>
          <p:cNvSpPr/>
          <p:nvPr/>
        </p:nvSpPr>
        <p:spPr>
          <a:xfrm>
            <a:off x="1285421" y="3703496"/>
            <a:ext cx="2675770" cy="500809"/>
          </a:xfrm>
          <a:prstGeom prst="frame">
            <a:avLst>
              <a:gd name="adj1" fmla="val 25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F495179-B7B6-914B-8DD6-9AC8ECD64954}"/>
                  </a:ext>
                </a:extLst>
              </p14:cNvPr>
              <p14:cNvContentPartPr/>
              <p14:nvPr/>
            </p14:nvContentPartPr>
            <p14:xfrm>
              <a:off x="1058781" y="3356365"/>
              <a:ext cx="292572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F495179-B7B6-914B-8DD6-9AC8ECD649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8781" y="3176725"/>
                <a:ext cx="310536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5BA037B-4F07-BF4A-8F62-8C43C4402457}"/>
                  </a:ext>
                </a:extLst>
              </p14:cNvPr>
              <p14:cNvContentPartPr/>
              <p14:nvPr/>
            </p14:nvContentPartPr>
            <p14:xfrm>
              <a:off x="1066341" y="6229165"/>
              <a:ext cx="97560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5BA037B-4F07-BF4A-8F62-8C43C440245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76341" y="6049165"/>
                <a:ext cx="1155240" cy="360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6B41A4E0-AEBB-4B4F-BF47-E951D817EA10}"/>
              </a:ext>
            </a:extLst>
          </p:cNvPr>
          <p:cNvSpPr txBox="1"/>
          <p:nvPr/>
        </p:nvSpPr>
        <p:spPr>
          <a:xfrm>
            <a:off x="7514468" y="376502"/>
            <a:ext cx="45202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绿色框表示两个实例化模块之间的连接关系，括号内变量名称相同表示相互连接。</a:t>
            </a:r>
            <a:endParaRPr lang="en-US" altLang="zh-CN" dirty="0"/>
          </a:p>
          <a:p>
            <a:pPr algn="l"/>
            <a:endParaRPr lang="en-US" dirty="0"/>
          </a:p>
          <a:p>
            <a:pPr algn="l"/>
            <a:r>
              <a:rPr lang="zh-CN" altLang="en-US" dirty="0"/>
              <a:t>高亮代码的功能于</a:t>
            </a:r>
            <a:r>
              <a:rPr lang="en-US" altLang="zh-CN" dirty="0"/>
              <a:t>``LOOP</a:t>
            </a:r>
            <a:r>
              <a:rPr lang="zh-CN" altLang="en-US" dirty="0"/>
              <a:t> 命令处理方式一致，即循环处理</a:t>
            </a:r>
            <a:r>
              <a:rPr lang="en-US" altLang="zh-CN" dirty="0"/>
              <a:t>``FOR</a:t>
            </a:r>
            <a:r>
              <a:rPr lang="zh-CN" altLang="en-US" dirty="0"/>
              <a:t>和</a:t>
            </a:r>
            <a:r>
              <a:rPr lang="en-US" altLang="zh-CN" dirty="0"/>
              <a:t>``ENDFOR</a:t>
            </a:r>
            <a:r>
              <a:rPr lang="zh-CN" altLang="en-US" dirty="0"/>
              <a:t>之间的内容，</a:t>
            </a:r>
            <a:r>
              <a:rPr lang="en-US" altLang="zh-CN" dirty="0"/>
              <a:t>``$i</a:t>
            </a:r>
            <a:r>
              <a:rPr lang="zh-CN" altLang="en-US" dirty="0"/>
              <a:t>于</a:t>
            </a:r>
            <a:r>
              <a:rPr lang="en-US" altLang="zh-CN" dirty="0"/>
              <a:t>``FOR</a:t>
            </a:r>
            <a:r>
              <a:rPr lang="zh-CN" altLang="en-US" dirty="0"/>
              <a:t>循环内数值一致；</a:t>
            </a:r>
            <a:endParaRPr lang="en-US" altLang="zh-CN" dirty="0"/>
          </a:p>
          <a:p>
            <a:pPr algn="l"/>
            <a:r>
              <a:rPr lang="zh-CN" altLang="en-US" dirty="0"/>
              <a:t>生成之后括号所在行和括号结束行之间的代码被循环生成</a:t>
            </a:r>
            <a:r>
              <a:rPr lang="en-US" altLang="zh-CN" dirty="0"/>
              <a:t>2</a:t>
            </a:r>
            <a:r>
              <a:rPr lang="zh-CN" altLang="en-US" dirty="0"/>
              <a:t>次，每次都改变</a:t>
            </a:r>
            <a:r>
              <a:rPr lang="en-US" altLang="zh-CN" dirty="0"/>
              <a:t>``$i</a:t>
            </a:r>
            <a:r>
              <a:rPr lang="zh-CN" altLang="en-US" dirty="0"/>
              <a:t>的值作为后缀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606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F59A056B-0C77-DF4C-9E69-F8A34792AF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96" r="27495" b="33378"/>
          <a:stretch/>
        </p:blipFill>
        <p:spPr>
          <a:xfrm>
            <a:off x="1333499" y="50485"/>
            <a:ext cx="9525002" cy="5038587"/>
          </a:xfrm>
          <a:prstGeom prst="rect">
            <a:avLst/>
          </a:prstGeom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17A42FF7-3DA7-9C4B-8656-D3FB087F8099}"/>
              </a:ext>
            </a:extLst>
          </p:cNvPr>
          <p:cNvSpPr/>
          <p:nvPr/>
        </p:nvSpPr>
        <p:spPr>
          <a:xfrm>
            <a:off x="2086429" y="270265"/>
            <a:ext cx="8512022" cy="1347474"/>
          </a:xfrm>
          <a:prstGeom prst="frame">
            <a:avLst>
              <a:gd name="adj1" fmla="val 25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2A5E52-2E76-664A-988D-D9E4B9368122}"/>
              </a:ext>
            </a:extLst>
          </p:cNvPr>
          <p:cNvSpPr txBox="1"/>
          <p:nvPr/>
        </p:nvSpPr>
        <p:spPr>
          <a:xfrm>
            <a:off x="1512206" y="5308851"/>
            <a:ext cx="93462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绿框内的代码为内欠的</a:t>
            </a:r>
            <a:r>
              <a:rPr lang="en-US" altLang="zh-CN" dirty="0" err="1"/>
              <a:t>pyhton</a:t>
            </a:r>
            <a:r>
              <a:rPr lang="zh-CN" altLang="en-US" dirty="0"/>
              <a:t>代码</a:t>
            </a:r>
            <a:r>
              <a:rPr lang="en-US" altLang="zh-CN" dirty="0"/>
              <a:t>(</a:t>
            </a:r>
            <a:r>
              <a:rPr lang="zh-CN" altLang="en-US" dirty="0"/>
              <a:t>也可以为</a:t>
            </a:r>
            <a:r>
              <a:rPr lang="en-US" altLang="zh-CN" dirty="0"/>
              <a:t>TCL[Tool Control Language]</a:t>
            </a:r>
            <a:r>
              <a:rPr lang="zh-CN" altLang="en-US" dirty="0"/>
              <a:t>，或者</a:t>
            </a:r>
            <a:r>
              <a:rPr lang="en-US" altLang="zh-CN" dirty="0"/>
              <a:t>C</a:t>
            </a:r>
            <a:r>
              <a:rPr lang="zh-CN" altLang="en-US" dirty="0"/>
              <a:t>代码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  <a:endParaRPr lang="en-US" altLang="zh-CN" dirty="0"/>
          </a:p>
          <a:p>
            <a:pPr algn="l"/>
            <a:r>
              <a:rPr lang="zh-CN" altLang="en-US" dirty="0"/>
              <a:t>计算出来的变量在当前处理的文件内部作为局部变量使用，用来替代需要处理的代码内同名变量，即</a:t>
            </a:r>
            <a:r>
              <a:rPr lang="en-US" altLang="zh-CN" dirty="0"/>
              <a:t>``$&lt;</a:t>
            </a:r>
            <a:r>
              <a:rPr lang="zh-CN" altLang="en-US" dirty="0"/>
              <a:t>变量名</a:t>
            </a:r>
            <a:r>
              <a:rPr lang="en-US" altLang="zh-CN" dirty="0"/>
              <a:t>&gt;</a:t>
            </a:r>
            <a:r>
              <a:rPr lang="zh-CN" altLang="en-US" dirty="0"/>
              <a:t>；处理后</a:t>
            </a:r>
            <a:r>
              <a:rPr lang="en-US" altLang="zh-CN" dirty="0"/>
              <a:t>_star</a:t>
            </a:r>
            <a:r>
              <a:rPr lang="zh-CN" altLang="en-US" dirty="0"/>
              <a:t>和</a:t>
            </a:r>
            <a:r>
              <a:rPr lang="en-US" altLang="zh-CN" dirty="0"/>
              <a:t>_end</a:t>
            </a:r>
            <a:r>
              <a:rPr lang="zh-CN" altLang="en-US" dirty="0"/>
              <a:t>之间内容消失。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6661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D24A1-A8A8-CD4B-ACFE-E289EF058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自定命令解析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6549E-39F0-0145-8C22-4BDC23C1D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``if ``</a:t>
            </a:r>
            <a:r>
              <a:rPr lang="en-US" dirty="0" err="1"/>
              <a:t>elseif</a:t>
            </a:r>
            <a:r>
              <a:rPr lang="en-US" dirty="0"/>
              <a:t> ``endif</a:t>
            </a:r>
          </a:p>
          <a:p>
            <a:r>
              <a:rPr lang="en-US" dirty="0"/>
              <a:t>``for (variable &lt; number) ``</a:t>
            </a:r>
            <a:r>
              <a:rPr lang="en-US" dirty="0" err="1"/>
              <a:t>endfor</a:t>
            </a:r>
            <a:endParaRPr lang="en-US" dirty="0"/>
          </a:p>
          <a:p>
            <a:r>
              <a:rPr lang="en-US" dirty="0"/>
              <a:t>``loop (number_times) ``</a:t>
            </a:r>
            <a:r>
              <a:rPr lang="en-US" dirty="0" err="1"/>
              <a:t>endloop</a:t>
            </a:r>
            <a:endParaRPr lang="en-US" dirty="0"/>
          </a:p>
          <a:p>
            <a:r>
              <a:rPr lang="en-US" dirty="0"/>
              <a:t>``$variable</a:t>
            </a:r>
          </a:p>
          <a:p>
            <a:r>
              <a:rPr lang="en-US" dirty="0"/>
              <a:t>``c_start ``c_end</a:t>
            </a:r>
          </a:p>
          <a:p>
            <a:r>
              <a:rPr lang="en-US" dirty="0"/>
              <a:t>``tcl_start ``tcl_end</a:t>
            </a:r>
          </a:p>
          <a:p>
            <a:r>
              <a:rPr lang="en-US" dirty="0"/>
              <a:t>``p_start ``p_end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510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658B3D-C5E2-284D-84DF-7AE8BCFCB5DD}"/>
              </a:ext>
            </a:extLst>
          </p:cNvPr>
          <p:cNvSpPr/>
          <p:nvPr/>
        </p:nvSpPr>
        <p:spPr>
          <a:xfrm>
            <a:off x="5181600" y="2514600"/>
            <a:ext cx="1828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data base</a:t>
            </a:r>
          </a:p>
          <a:p>
            <a:pPr algn="ctr"/>
            <a:r>
              <a:rPr lang="en-US" dirty="0"/>
              <a:t>(IPs, RTLs, configures, VIPs, Constraints)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236EDF9-3393-8642-A7E6-34C68B3F76EF}"/>
              </a:ext>
            </a:extLst>
          </p:cNvPr>
          <p:cNvSpPr/>
          <p:nvPr/>
        </p:nvSpPr>
        <p:spPr>
          <a:xfrm>
            <a:off x="8235648" y="501952"/>
            <a:ext cx="1828800" cy="1032329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生成之后的有效代码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C4ED55F-44D4-294D-A366-8A3B693D6756}"/>
              </a:ext>
            </a:extLst>
          </p:cNvPr>
          <p:cNvSpPr/>
          <p:nvPr/>
        </p:nvSpPr>
        <p:spPr>
          <a:xfrm>
            <a:off x="1983921" y="501952"/>
            <a:ext cx="1828800" cy="1032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验证环境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C248386-895C-E445-B7CF-C8A710554522}"/>
              </a:ext>
            </a:extLst>
          </p:cNvPr>
          <p:cNvSpPr/>
          <p:nvPr/>
        </p:nvSpPr>
        <p:spPr>
          <a:xfrm>
            <a:off x="8235648" y="4807553"/>
            <a:ext cx="1828800" cy="1032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FPGA</a:t>
            </a:r>
            <a:r>
              <a:rPr lang="zh-CN" altLang="en-US" dirty="0"/>
              <a:t>测试环境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8919D0-26AE-324C-9EE1-B46CB96C5BC4}"/>
              </a:ext>
            </a:extLst>
          </p:cNvPr>
          <p:cNvSpPr/>
          <p:nvPr/>
        </p:nvSpPr>
        <p:spPr>
          <a:xfrm>
            <a:off x="1983921" y="4807554"/>
            <a:ext cx="1828800" cy="1032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约束文件</a:t>
            </a:r>
            <a:endParaRPr lang="en-US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7998BB77-A765-D34F-9DF1-F4807F1ECA15}"/>
              </a:ext>
            </a:extLst>
          </p:cNvPr>
          <p:cNvCxnSpPr>
            <a:cxnSpLocks/>
            <a:stCxn id="2" idx="1"/>
            <a:endCxn id="4" idx="3"/>
          </p:cNvCxnSpPr>
          <p:nvPr/>
        </p:nvCxnSpPr>
        <p:spPr>
          <a:xfrm rot="10800000">
            <a:off x="3812722" y="1018118"/>
            <a:ext cx="1368879" cy="24108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8673AB7-8A0B-EC44-A545-56D531B86659}"/>
              </a:ext>
            </a:extLst>
          </p:cNvPr>
          <p:cNvCxnSpPr>
            <a:cxnSpLocks/>
            <a:stCxn id="2" idx="2"/>
            <a:endCxn id="8" idx="3"/>
          </p:cNvCxnSpPr>
          <p:nvPr/>
        </p:nvCxnSpPr>
        <p:spPr>
          <a:xfrm rot="5400000">
            <a:off x="4464202" y="3691920"/>
            <a:ext cx="980319" cy="2283279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F616733E-B283-734B-944A-774BC8A1E97F}"/>
              </a:ext>
            </a:extLst>
          </p:cNvPr>
          <p:cNvCxnSpPr>
            <a:cxnSpLocks/>
            <a:stCxn id="2" idx="0"/>
            <a:endCxn id="3" idx="1"/>
          </p:cNvCxnSpPr>
          <p:nvPr/>
        </p:nvCxnSpPr>
        <p:spPr>
          <a:xfrm rot="5400000" flipH="1" flipV="1">
            <a:off x="6417583" y="696535"/>
            <a:ext cx="1496483" cy="2139648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2C1B7483-680C-6E40-B8C0-5E05A9C1ADBE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>
            <a:off x="7010400" y="3429000"/>
            <a:ext cx="1225248" cy="1894718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611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A716F-D00E-3B43-B153-29BA764F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</a:t>
            </a:r>
            <a:r>
              <a:rPr lang="en-US" altLang="zh-CN" dirty="0"/>
              <a:t>module</a:t>
            </a:r>
            <a:r>
              <a:rPr lang="zh-CN" altLang="en-US" dirty="0"/>
              <a:t>间接口互联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C0321-E216-9847-A5E9-1AD1544C9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第一种方式类似</a:t>
            </a:r>
            <a:r>
              <a:rPr lang="en-US" altLang="zh-CN" dirty="0"/>
              <a:t>emacs</a:t>
            </a:r>
            <a:r>
              <a:rPr lang="zh-CN" altLang="en-US" dirty="0"/>
              <a:t>方式，用注释标注互联关系，通过扫描</a:t>
            </a:r>
            <a:r>
              <a:rPr lang="en-US" altLang="zh-CN" dirty="0"/>
              <a:t>RTL</a:t>
            </a:r>
            <a:r>
              <a:rPr lang="zh-CN" altLang="en-US" dirty="0"/>
              <a:t>代码，在生成的过程中实现连接关系</a:t>
            </a:r>
            <a:endParaRPr lang="en-US" altLang="zh-CN" dirty="0"/>
          </a:p>
          <a:p>
            <a:r>
              <a:rPr lang="zh-CN" altLang="en-US" dirty="0"/>
              <a:t>第二种方式通过读取已有的互联配置文件，通过文件内的</a:t>
            </a:r>
            <a:r>
              <a:rPr lang="en-US" altLang="zh-CN" dirty="0"/>
              <a:t>&lt;</a:t>
            </a:r>
            <a:r>
              <a:rPr lang="zh-CN" altLang="en-US" dirty="0"/>
              <a:t>前缀</a:t>
            </a:r>
            <a:r>
              <a:rPr lang="en-US" altLang="zh-CN" dirty="0"/>
              <a:t>_</a:t>
            </a:r>
            <a:r>
              <a:rPr lang="zh-CN" altLang="en-US" dirty="0"/>
              <a:t>信号名</a:t>
            </a:r>
            <a:r>
              <a:rPr lang="en-US" altLang="zh-CN" dirty="0"/>
              <a:t>&gt;</a:t>
            </a:r>
            <a:r>
              <a:rPr lang="zh-CN" altLang="en-US" dirty="0"/>
              <a:t>匹配，实现互联的过程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60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6C3CC-E165-1343-B6FA-1CF7BC3DB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转化（</a:t>
            </a:r>
            <a:r>
              <a:rPr lang="en-US" altLang="zh-CN" dirty="0"/>
              <a:t>GUI</a:t>
            </a:r>
            <a:r>
              <a:rPr lang="zh-CN" altLang="en-US" dirty="0"/>
              <a:t>显示，交互设计方法）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09675-7B10-4D46-BB82-D9EE1D90B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将后端脚本实现的框架结果穿到前端，形成简易的结构图</a:t>
            </a:r>
            <a:endParaRPr lang="en-US" altLang="zh-CN" dirty="0"/>
          </a:p>
          <a:p>
            <a:pPr lvl="1"/>
            <a:r>
              <a:rPr lang="en-US" altLang="zh-CN" dirty="0"/>
              <a:t>WPF</a:t>
            </a:r>
            <a:r>
              <a:rPr lang="zh-CN" altLang="en-US" dirty="0"/>
              <a:t> 前端交互</a:t>
            </a:r>
            <a:endParaRPr lang="en-US" altLang="zh-CN" dirty="0"/>
          </a:p>
          <a:p>
            <a:pPr lvl="1"/>
            <a:r>
              <a:rPr lang="zh-CN" altLang="en-US" dirty="0"/>
              <a:t>前后端通过访问统一数据库实现即时的信息传递</a:t>
            </a:r>
            <a:endParaRPr lang="en-US" altLang="zh-CN" dirty="0"/>
          </a:p>
          <a:p>
            <a:r>
              <a:rPr lang="zh-CN" altLang="en-US" dirty="0"/>
              <a:t>依据代码信息，提供</a:t>
            </a:r>
            <a:r>
              <a:rPr lang="en-US" altLang="zh-CN" dirty="0"/>
              <a:t>GUI</a:t>
            </a:r>
            <a:r>
              <a:rPr lang="zh-CN" altLang="en-US" dirty="0"/>
              <a:t>开发方式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439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0CBB1-5AA7-8A45-BED4-02185261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寄存器（寄存器相关内容呢自动生成）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21AE2-BC50-F844-A0AB-716BE67E0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读、写、只读、只写</a:t>
            </a:r>
            <a:endParaRPr lang="en-US" altLang="zh-CN" dirty="0"/>
          </a:p>
          <a:p>
            <a:r>
              <a:rPr lang="zh-CN" altLang="en-US" dirty="0"/>
              <a:t>地址分配（最小地址单位）</a:t>
            </a:r>
            <a:endParaRPr lang="en-US" altLang="zh-CN" dirty="0"/>
          </a:p>
          <a:p>
            <a:r>
              <a:rPr lang="zh-CN" altLang="en-US" dirty="0"/>
              <a:t>占用位宽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784223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4A61E-68A9-F14C-8411-E90DFE924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寄存器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138FF-7218-FE45-955B-D272998B7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写</a:t>
            </a:r>
            <a:endParaRPr lang="en-US" altLang="zh-CN" dirty="0"/>
          </a:p>
          <a:p>
            <a:pPr lvl="1"/>
            <a:r>
              <a:rPr lang="en-US" dirty="0"/>
              <a:t>Always @(</a:t>
            </a:r>
            <a:r>
              <a:rPr lang="en-US" dirty="0" err="1"/>
              <a:t>posedge</a:t>
            </a:r>
            <a:r>
              <a:rPr lang="en-US" dirty="0"/>
              <a:t> CLK, </a:t>
            </a:r>
            <a:r>
              <a:rPr lang="en-US" dirty="0" err="1"/>
              <a:t>negedge</a:t>
            </a:r>
            <a:r>
              <a:rPr lang="en-US" dirty="0"/>
              <a:t> RST) begin</a:t>
            </a:r>
          </a:p>
          <a:p>
            <a:pPr lvl="2"/>
            <a:r>
              <a:rPr lang="en-US" dirty="0"/>
              <a:t>If (!RST)</a:t>
            </a:r>
          </a:p>
          <a:p>
            <a:pPr lvl="3"/>
            <a:r>
              <a:rPr lang="en-US" dirty="0"/>
              <a:t>Reg &lt;= ‘b0;</a:t>
            </a:r>
          </a:p>
          <a:p>
            <a:pPr lvl="2"/>
            <a:r>
              <a:rPr lang="en-US" dirty="0"/>
              <a:t>Else</a:t>
            </a:r>
          </a:p>
          <a:p>
            <a:pPr lvl="3"/>
            <a:r>
              <a:rPr lang="en-US" dirty="0"/>
              <a:t>If (address == reg_address)</a:t>
            </a:r>
          </a:p>
          <a:p>
            <a:pPr lvl="4"/>
            <a:r>
              <a:rPr lang="en-US" dirty="0"/>
              <a:t>Reg &lt;= bus_data[M:0];</a:t>
            </a:r>
          </a:p>
          <a:p>
            <a:pPr lvl="1"/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712024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E1237-99E0-5747-B6B0-ABFE88026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寄存器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41313-9490-EA4B-B6FE-96A14BEE6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读</a:t>
            </a:r>
            <a:endParaRPr lang="en-US" altLang="zh-CN" dirty="0"/>
          </a:p>
          <a:p>
            <a:pPr lvl="1"/>
            <a:r>
              <a:rPr lang="en-US" altLang="zh-CN" dirty="0"/>
              <a:t>Always @* begin</a:t>
            </a:r>
          </a:p>
          <a:p>
            <a:pPr lvl="2"/>
            <a:r>
              <a:rPr lang="en-US" altLang="zh-CN" dirty="0"/>
              <a:t>If (reg_address == address) begin</a:t>
            </a:r>
          </a:p>
          <a:p>
            <a:pPr lvl="3"/>
            <a:r>
              <a:rPr lang="en-US" altLang="zh-CN" dirty="0" err="1"/>
              <a:t>Dataout</a:t>
            </a:r>
            <a:r>
              <a:rPr lang="en-US" altLang="zh-CN" dirty="0"/>
              <a:t> = Reg;</a:t>
            </a:r>
          </a:p>
          <a:p>
            <a:pPr lvl="2"/>
            <a:r>
              <a:rPr lang="en-US" altLang="zh-CN" dirty="0"/>
              <a:t>End</a:t>
            </a:r>
          </a:p>
          <a:p>
            <a:pPr lvl="2"/>
            <a:r>
              <a:rPr lang="en-US" altLang="zh-CN" dirty="0"/>
              <a:t>Else if (…)</a:t>
            </a:r>
          </a:p>
          <a:p>
            <a:pPr lvl="3"/>
            <a:r>
              <a:rPr lang="en-US" altLang="zh-CN" dirty="0"/>
              <a:t>…</a:t>
            </a:r>
          </a:p>
          <a:p>
            <a:pPr lvl="3"/>
            <a:r>
              <a:rPr lang="en-US" altLang="zh-CN"/>
              <a:t>…</a:t>
            </a:r>
            <a:endParaRPr lang="en-US" altLang="zh-CN" dirty="0"/>
          </a:p>
          <a:p>
            <a:pPr lvl="1"/>
            <a:r>
              <a:rPr lang="en-US" altLang="zh-CN" dirty="0"/>
              <a:t>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488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17079-7DD5-2C40-B1A8-6FE9BFD74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转化 （将传统开发环境转换成新的环境）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F3FDB-22FE-CA4F-B70C-855477FFC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zh-CN" altLang="en-US" dirty="0"/>
              <a:t>读取工程目录所有文件</a:t>
            </a:r>
            <a:endParaRPr lang="en-US" altLang="zh-CN" dirty="0"/>
          </a:p>
          <a:p>
            <a:r>
              <a:rPr lang="zh-CN" altLang="en-US" dirty="0"/>
              <a:t>依据所提供的顶层名字完成对</a:t>
            </a:r>
            <a:r>
              <a:rPr lang="en-US" altLang="zh-CN" dirty="0"/>
              <a:t>RTL</a:t>
            </a:r>
            <a:r>
              <a:rPr lang="zh-CN" altLang="en-US" dirty="0"/>
              <a:t>代码层次结构的查找</a:t>
            </a:r>
            <a:endParaRPr lang="en-US" altLang="zh-CN" dirty="0"/>
          </a:p>
          <a:p>
            <a:pPr lvl="1"/>
            <a:r>
              <a:rPr lang="en-US" altLang="zh-CN" dirty="0"/>
              <a:t>Module</a:t>
            </a:r>
            <a:r>
              <a:rPr lang="zh-CN" altLang="en-US" dirty="0"/>
              <a:t>间连接关系确定并输出到文档作为有效开发模版</a:t>
            </a:r>
            <a:endParaRPr lang="en-US" altLang="zh-CN" dirty="0"/>
          </a:p>
          <a:p>
            <a:pPr lvl="1"/>
            <a:r>
              <a:rPr lang="zh-CN" altLang="en-US" dirty="0"/>
              <a:t>端口声明的位宽用特定命名规则替换</a:t>
            </a:r>
            <a:endParaRPr lang="en-US" altLang="zh-CN" dirty="0"/>
          </a:p>
          <a:p>
            <a:pPr lvl="1"/>
            <a:r>
              <a:rPr lang="zh-CN" altLang="en-US" dirty="0"/>
              <a:t>寄存器地址、宽度提取，输出到相应配置文档作为开发模版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612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13C71E05-6AA5-414E-A38D-42633AC4F4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369" r="33668"/>
          <a:stretch/>
        </p:blipFill>
        <p:spPr>
          <a:xfrm>
            <a:off x="411389" y="347737"/>
            <a:ext cx="5737444" cy="5037274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4E94FE98-C1EC-8241-AC1A-E909A0ACDA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957" r="44803" b="17028"/>
          <a:stretch/>
        </p:blipFill>
        <p:spPr>
          <a:xfrm>
            <a:off x="6458857" y="347737"/>
            <a:ext cx="5530548" cy="50372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E75FB1-EC6F-654E-9E1D-17C437198AF3}"/>
              </a:ext>
            </a:extLst>
          </p:cNvPr>
          <p:cNvSpPr txBox="1"/>
          <p:nvPr/>
        </p:nvSpPr>
        <p:spPr>
          <a:xfrm>
            <a:off x="411389" y="5385010"/>
            <a:ext cx="11578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顶层也就是没有在别的代码内实例化的模块。顶层为一个节点，其他代码的实例化均由顶层长出；</a:t>
            </a:r>
            <a:endParaRPr lang="en-US" altLang="zh-CN" dirty="0"/>
          </a:p>
          <a:p>
            <a:pPr algn="l"/>
            <a:r>
              <a:rPr lang="zh-CN" altLang="en-US" dirty="0"/>
              <a:t>从上面两图可以看到，</a:t>
            </a:r>
            <a:r>
              <a:rPr lang="en-US" altLang="zh-CN" dirty="0"/>
              <a:t>counter_template, controlling_register </a:t>
            </a:r>
            <a:r>
              <a:rPr lang="zh-CN" altLang="en-US" dirty="0"/>
              <a:t>以及</a:t>
            </a:r>
            <a:r>
              <a:rPr lang="en-US" altLang="zh-CN" dirty="0" err="1"/>
              <a:t>pipleline</a:t>
            </a:r>
            <a:r>
              <a:rPr lang="zh-CN" altLang="en-US" dirty="0"/>
              <a:t>均在顶层文件</a:t>
            </a:r>
            <a:r>
              <a:rPr lang="en-US" altLang="zh-CN" dirty="0"/>
              <a:t>(top)</a:t>
            </a:r>
            <a:r>
              <a:rPr lang="zh-CN" altLang="en-US" dirty="0"/>
              <a:t>内被实例化出来，实例化的名字即模块的实际名字加上前缀“</a:t>
            </a:r>
            <a:r>
              <a:rPr lang="en-US" altLang="zh-CN" dirty="0"/>
              <a:t>u_</a:t>
            </a:r>
            <a:r>
              <a:rPr lang="zh-CN" altLang="en-US" dirty="0"/>
              <a:t>”。</a:t>
            </a:r>
            <a:endParaRPr lang="en-US" altLang="zh-CN" dirty="0"/>
          </a:p>
          <a:p>
            <a:pPr algn="l"/>
            <a:r>
              <a:rPr lang="zh-CN" altLang="en-US" dirty="0"/>
              <a:t>实例化括号内部名称相同的变量变联通，用来传递所承载的内容，即输入给目标模块，或从目标模块获得。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870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405B6-79B5-0844-8BF8-F30D18F64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读取工程目录所有文件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791BC-0175-6B47-BECD-FAA8DB03A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IP_A/*.v (</a:t>
            </a:r>
            <a:r>
              <a:rPr lang="en-US" dirty="0" err="1"/>
              <a:t>Verilog</a:t>
            </a:r>
            <a:r>
              <a:rPr lang="en-US" dirty="0"/>
              <a:t> file)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279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8F72-B7BA-3042-A595-C19CC95D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读取工程文件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8EEE7-A2B0-0B4A-966E-E084F8D27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依据提供目录和工程</a:t>
            </a:r>
            <a:r>
              <a:rPr lang="zh-CN" altLang="en-US"/>
              <a:t>顶层名称向下搜索</a:t>
            </a:r>
            <a:r>
              <a:rPr lang="en-US" altLang="zh-CN" dirty="0"/>
              <a:t>module</a:t>
            </a:r>
            <a:r>
              <a:rPr lang="zh-CN" altLang="en-US" dirty="0"/>
              <a:t>间调用关系</a:t>
            </a:r>
            <a:endParaRPr lang="en-US" altLang="zh-CN" dirty="0"/>
          </a:p>
          <a:p>
            <a:r>
              <a:rPr lang="zh-CN" altLang="en-US" dirty="0"/>
              <a:t>由一个点，以缩进结构的形式展现</a:t>
            </a:r>
            <a:r>
              <a:rPr lang="en-US" altLang="zh-CN" dirty="0"/>
              <a:t>module</a:t>
            </a:r>
            <a:r>
              <a:rPr lang="zh-CN" altLang="en-US" dirty="0"/>
              <a:t>间的调用关系</a:t>
            </a:r>
            <a:endParaRPr lang="en-US" altLang="zh-CN" dirty="0"/>
          </a:p>
          <a:p>
            <a:r>
              <a:rPr lang="en-US" dirty="0"/>
              <a:t>Top.v</a:t>
            </a:r>
          </a:p>
          <a:p>
            <a:pPr lvl="1"/>
            <a:r>
              <a:rPr lang="en-US" dirty="0"/>
              <a:t>Module_a i_module_a (.A1(a) .B1(b) .C1(c) …);</a:t>
            </a:r>
          </a:p>
          <a:p>
            <a:pPr lvl="1"/>
            <a:r>
              <a:rPr lang="en-US" dirty="0"/>
              <a:t>Module_b i_module_b (.A2(a) .B2(b). C2(c) …);</a:t>
            </a:r>
          </a:p>
          <a:p>
            <a:pPr lvl="1"/>
            <a:r>
              <a:rPr lang="zh-CN" altLang="en-US" dirty="0"/>
              <a:t>将连接关系生成到配置模版中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201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B49C9-2F63-4B42-BDFA-919CA2EA2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读取工程文件 </a:t>
            </a:r>
            <a:r>
              <a:rPr lang="en-US" altLang="zh-CN" dirty="0"/>
              <a:t>(continued)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7C92F-EECC-F74A-ADD4-25BE71515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Top.v</a:t>
            </a:r>
          </a:p>
          <a:p>
            <a:pPr lvl="1"/>
            <a:r>
              <a:rPr lang="en-US" dirty="0"/>
              <a:t>Module_a i_module_a (.A1(a) .B1(b) .C1(c) …);</a:t>
            </a:r>
          </a:p>
          <a:p>
            <a:pPr lvl="1"/>
            <a:r>
              <a:rPr lang="en-US" dirty="0"/>
              <a:t>Module_b i_module_b (.A2(d) .B2(e). C2(f) …);</a:t>
            </a:r>
          </a:p>
          <a:p>
            <a:pPr lvl="1"/>
            <a:r>
              <a:rPr lang="en-US" dirty="0"/>
              <a:t>Assign a = d ; assign b=e; assign f=c;</a:t>
            </a:r>
          </a:p>
          <a:p>
            <a:r>
              <a:rPr lang="zh-CN" altLang="en-US" dirty="0"/>
              <a:t>接口连接关系也需要在同一文件内进行搜索，直到找到驱动源或者驱动目的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213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C2736-68AC-7548-980B-19BA84ADA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  <a:r>
              <a:rPr lang="zh-CN" altLang="en-US" dirty="0"/>
              <a:t>间连接关系输出到文档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20210-ADEA-9743-B0B0-B181CC94F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CSV</a:t>
            </a:r>
            <a:r>
              <a:rPr lang="zh-CN" altLang="en-US" dirty="0"/>
              <a:t>文件格式</a:t>
            </a:r>
            <a:endParaRPr lang="en-US" altLang="zh-CN" dirty="0"/>
          </a:p>
          <a:p>
            <a:pPr lvl="1"/>
            <a:r>
              <a:rPr lang="zh-CN" altLang="en-US" dirty="0"/>
              <a:t>用不同的分页体现不不同的</a:t>
            </a:r>
            <a:r>
              <a:rPr lang="en-US" altLang="zh-CN" dirty="0"/>
              <a:t>module</a:t>
            </a:r>
            <a:r>
              <a:rPr lang="zh-CN" altLang="en-US" dirty="0"/>
              <a:t>层级</a:t>
            </a:r>
            <a:endParaRPr lang="en-US" altLang="zh-CN" dirty="0"/>
          </a:p>
          <a:p>
            <a:pPr lvl="1"/>
            <a:r>
              <a:rPr lang="zh-CN" altLang="en-US" dirty="0"/>
              <a:t>对每一个当前层级的</a:t>
            </a:r>
            <a:r>
              <a:rPr lang="en-US" altLang="zh-CN" dirty="0"/>
              <a:t>module</a:t>
            </a:r>
            <a:r>
              <a:rPr lang="zh-CN" altLang="en-US" dirty="0"/>
              <a:t>，用增加变量后缀的方式体现连接关系</a:t>
            </a:r>
            <a:endParaRPr lang="en-US" altLang="zh-CN" dirty="0"/>
          </a:p>
          <a:p>
            <a:pPr lvl="1"/>
            <a:r>
              <a:rPr lang="zh-CN" altLang="en-US" dirty="0"/>
              <a:t>对于直接连到当前层级顶层，不与当前层级其他</a:t>
            </a:r>
            <a:r>
              <a:rPr lang="en-US" altLang="zh-CN" dirty="0"/>
              <a:t>module</a:t>
            </a:r>
            <a:r>
              <a:rPr lang="zh-CN" altLang="en-US" dirty="0"/>
              <a:t>互联的输入</a:t>
            </a:r>
            <a:r>
              <a:rPr lang="en-US" altLang="zh-CN" dirty="0"/>
              <a:t>/</a:t>
            </a:r>
            <a:r>
              <a:rPr lang="zh-CN" altLang="en-US" dirty="0"/>
              <a:t>输出信号，采取添加</a:t>
            </a:r>
            <a:r>
              <a:rPr lang="en-US" altLang="zh-CN" dirty="0"/>
              <a:t>input</a:t>
            </a:r>
            <a:r>
              <a:rPr lang="zh-CN" altLang="en-US" dirty="0"/>
              <a:t>或者</a:t>
            </a:r>
            <a:r>
              <a:rPr lang="en-US" altLang="zh-CN" dirty="0"/>
              <a:t>output</a:t>
            </a:r>
            <a:r>
              <a:rPr lang="zh-CN" altLang="en-US" dirty="0"/>
              <a:t>后缀的方式体现信号驱动的方向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95438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54044-606C-F945-8021-EEC5A2F52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端口声明位宽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73598-B0BF-C140-B77F-785A6DB4A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在转化过程中，凡是被声明为总线的变亮</a:t>
            </a:r>
            <a:r>
              <a:rPr lang="en-US" altLang="zh-CN" dirty="0"/>
              <a:t>MSB/LSB</a:t>
            </a:r>
            <a:r>
              <a:rPr lang="zh-CN" altLang="en-US" dirty="0"/>
              <a:t>都用根据所在</a:t>
            </a:r>
            <a:r>
              <a:rPr lang="en-US" altLang="zh-CN" dirty="0"/>
              <a:t>module</a:t>
            </a:r>
            <a:r>
              <a:rPr lang="zh-CN" altLang="en-US" dirty="0"/>
              <a:t>名，通过在声明变量前加前缀的方式替换具体数值，并将提取的数值输出到</a:t>
            </a:r>
            <a:r>
              <a:rPr lang="en-US" altLang="zh-CN" dirty="0"/>
              <a:t>RTL</a:t>
            </a:r>
            <a:r>
              <a:rPr lang="zh-CN" altLang="en-US" dirty="0"/>
              <a:t>生成相关文件中，以便在“生成过程中使用”</a:t>
            </a:r>
            <a:endParaRPr lang="en-US" altLang="zh-CN" dirty="0"/>
          </a:p>
          <a:p>
            <a:r>
              <a:rPr lang="zh-CN" altLang="en-US" dirty="0"/>
              <a:t>位宽的替换与否可以随意配置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1708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Circuit</vt:lpstr>
      <vt:lpstr>Basic of code generator</vt:lpstr>
      <vt:lpstr>PowerPoint Presentation</vt:lpstr>
      <vt:lpstr>转化 （将传统开发环境转换成新的环境）</vt:lpstr>
      <vt:lpstr>PowerPoint Presentation</vt:lpstr>
      <vt:lpstr>读取工程目录所有文件</vt:lpstr>
      <vt:lpstr>读取工程文件</vt:lpstr>
      <vt:lpstr>读取工程文件 (continued)</vt:lpstr>
      <vt:lpstr>Module间连接关系输出到文档</vt:lpstr>
      <vt:lpstr>端口声明位宽</vt:lpstr>
      <vt:lpstr>寄存器名称、位宽、地址提取</vt:lpstr>
      <vt:lpstr>PowerPoint Presentation</vt:lpstr>
      <vt:lpstr>生成（从数据库中提取相应场景下的代码文件）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自定命令解析</vt:lpstr>
      <vt:lpstr>子module间接口互联</vt:lpstr>
      <vt:lpstr>转化（GUI显示，交互设计方法）</vt:lpstr>
      <vt:lpstr>寄存器（寄存器相关内容呢自动生成）</vt:lpstr>
      <vt:lpstr>寄存器</vt:lpstr>
      <vt:lpstr>寄存器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of code generator</dc:title>
  <dc:creator>Wang Gang</dc:creator>
  <cp:lastModifiedBy>Wang Gang</cp:lastModifiedBy>
  <cp:revision>6</cp:revision>
  <dcterms:created xsi:type="dcterms:W3CDTF">2019-09-03T06:51:28Z</dcterms:created>
  <dcterms:modified xsi:type="dcterms:W3CDTF">2019-09-09T15:15:29Z</dcterms:modified>
</cp:coreProperties>
</file>