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2"/>
    <p:restoredTop sz="96390"/>
  </p:normalViewPr>
  <p:slideViewPr>
    <p:cSldViewPr snapToGrid="0" snapToObjects="1">
      <p:cViewPr varScale="1">
        <p:scale>
          <a:sx n="119" d="100"/>
          <a:sy n="119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C17C90-B719-4244-8521-6115EA751F6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7/13/18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1FE0CA-F547-4A7C-8264-8459F534AAD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31224" y="780937"/>
            <a:ext cx="7495370" cy="5200322"/>
          </a:xfrm>
          <a:prstGeom prst="roundRect">
            <a:avLst>
              <a:gd name="adj" fmla="val 5473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6"/>
          <p:cNvPicPr/>
          <p:nvPr/>
        </p:nvPicPr>
        <p:blipFill>
          <a:blip r:embed="rId2"/>
          <a:stretch/>
        </p:blipFill>
        <p:spPr>
          <a:xfrm>
            <a:off x="2641503" y="537890"/>
            <a:ext cx="603000" cy="603000"/>
          </a:xfrm>
          <a:prstGeom prst="rect">
            <a:avLst/>
          </a:prstGeom>
          <a:ln>
            <a:noFill/>
          </a:ln>
        </p:spPr>
      </p:pic>
      <p:sp>
        <p:nvSpPr>
          <p:cNvPr id="54" name="CustomShape 10"/>
          <p:cNvSpPr/>
          <p:nvPr/>
        </p:nvSpPr>
        <p:spPr>
          <a:xfrm>
            <a:off x="4227750" y="1340690"/>
            <a:ext cx="5045337" cy="427481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1"/>
          <p:cNvSpPr/>
          <p:nvPr/>
        </p:nvSpPr>
        <p:spPr>
          <a:xfrm>
            <a:off x="4894069" y="1577930"/>
            <a:ext cx="3884400" cy="183564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3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2"/>
          <p:cNvSpPr/>
          <p:nvPr/>
        </p:nvSpPr>
        <p:spPr>
          <a:xfrm>
            <a:off x="6488869" y="1361930"/>
            <a:ext cx="19364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F7981F"/>
                </a:solidFill>
                <a:latin typeface="Arial"/>
                <a:ea typeface="Verdana"/>
              </a:rPr>
              <a:t>us-east-1a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8778829" y="225113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5291149" y="1734530"/>
            <a:ext cx="98856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171"/>
          <p:cNvPicPr/>
          <p:nvPr/>
        </p:nvPicPr>
        <p:blipFill>
          <a:blip r:embed="rId3"/>
          <a:stretch/>
        </p:blipFill>
        <p:spPr>
          <a:xfrm>
            <a:off x="6039229" y="1635890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6397429" y="1740650"/>
            <a:ext cx="216157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Picture 154"/>
          <p:cNvPicPr/>
          <p:nvPr/>
        </p:nvPicPr>
        <p:blipFill>
          <a:blip r:embed="rId3"/>
          <a:stretch/>
        </p:blipFill>
        <p:spPr>
          <a:xfrm>
            <a:off x="8287705" y="1627250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6183589" y="1113890"/>
            <a:ext cx="18954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tage or Prod VPC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64" name="Picture 162"/>
          <p:cNvPicPr/>
          <p:nvPr/>
        </p:nvPicPr>
        <p:blipFill>
          <a:blip r:embed="rId4"/>
          <a:stretch/>
        </p:blipFill>
        <p:spPr>
          <a:xfrm>
            <a:off x="4489108" y="1041170"/>
            <a:ext cx="598680" cy="598680"/>
          </a:xfrm>
          <a:prstGeom prst="rect">
            <a:avLst/>
          </a:prstGeom>
          <a:ln>
            <a:noFill/>
          </a:ln>
        </p:spPr>
      </p:pic>
      <p:sp>
        <p:nvSpPr>
          <p:cNvPr id="78" name="CustomShape 24"/>
          <p:cNvSpPr/>
          <p:nvPr/>
        </p:nvSpPr>
        <p:spPr>
          <a:xfrm>
            <a:off x="5648370" y="3412850"/>
            <a:ext cx="1006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Load Balancer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00" name="TextShape 35"/>
          <p:cNvSpPr txBox="1"/>
          <p:nvPr/>
        </p:nvSpPr>
        <p:spPr>
          <a:xfrm rot="5343600">
            <a:off x="5554669" y="2472890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Public  Subnet</a:t>
            </a:r>
          </a:p>
        </p:txBody>
      </p:sp>
      <p:sp>
        <p:nvSpPr>
          <p:cNvPr id="101" name="TextShape 36"/>
          <p:cNvSpPr txBox="1"/>
          <p:nvPr/>
        </p:nvSpPr>
        <p:spPr>
          <a:xfrm rot="5343600">
            <a:off x="7874896" y="2472890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Private Subnet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3ECDE2-F999-3542-8451-3C1A478AFF39}"/>
              </a:ext>
            </a:extLst>
          </p:cNvPr>
          <p:cNvGrpSpPr/>
          <p:nvPr/>
        </p:nvGrpSpPr>
        <p:grpSpPr>
          <a:xfrm>
            <a:off x="6341629" y="2198570"/>
            <a:ext cx="1188720" cy="808004"/>
            <a:chOff x="7223760" y="1660680"/>
            <a:chExt cx="1188720" cy="808004"/>
          </a:xfrm>
        </p:grpSpPr>
        <p:pic>
          <p:nvPicPr>
            <p:cNvPr id="82" name="Picture 99"/>
            <p:cNvPicPr/>
            <p:nvPr/>
          </p:nvPicPr>
          <p:blipFill>
            <a:blip r:embed="rId5"/>
            <a:stretch/>
          </p:blipFill>
          <p:spPr>
            <a:xfrm>
              <a:off x="7501680" y="1660680"/>
              <a:ext cx="544320" cy="57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42"/>
            <p:cNvSpPr/>
            <p:nvPr/>
          </p:nvSpPr>
          <p:spPr>
            <a:xfrm>
              <a:off x="7223760" y="2226044"/>
              <a:ext cx="11887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ECS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 Server(s)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21" name="CustomShape 11">
            <a:extLst>
              <a:ext uri="{FF2B5EF4-FFF2-40B4-BE49-F238E27FC236}">
                <a16:creationId xmlns:a16="http://schemas.microsoft.com/office/drawing/2014/main" id="{1C2BA51A-65C0-4949-9883-605E336511D7}"/>
              </a:ext>
            </a:extLst>
          </p:cNvPr>
          <p:cNvSpPr/>
          <p:nvPr/>
        </p:nvSpPr>
        <p:spPr>
          <a:xfrm>
            <a:off x="4895858" y="3612911"/>
            <a:ext cx="3884400" cy="183564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3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4">
            <a:extLst>
              <a:ext uri="{FF2B5EF4-FFF2-40B4-BE49-F238E27FC236}">
                <a16:creationId xmlns:a16="http://schemas.microsoft.com/office/drawing/2014/main" id="{F5845018-6060-AE44-8852-66CB02E6D006}"/>
              </a:ext>
            </a:extLst>
          </p:cNvPr>
          <p:cNvSpPr/>
          <p:nvPr/>
        </p:nvSpPr>
        <p:spPr>
          <a:xfrm>
            <a:off x="5292938" y="3769511"/>
            <a:ext cx="98856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" name="Picture 171">
            <a:extLst>
              <a:ext uri="{FF2B5EF4-FFF2-40B4-BE49-F238E27FC236}">
                <a16:creationId xmlns:a16="http://schemas.microsoft.com/office/drawing/2014/main" id="{29F3FBE1-4A58-E74D-A7A9-0DEB736C546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41018" y="3670871"/>
            <a:ext cx="145800" cy="163080"/>
          </a:xfrm>
          <a:prstGeom prst="rect">
            <a:avLst/>
          </a:prstGeom>
          <a:ln>
            <a:noFill/>
          </a:ln>
        </p:spPr>
      </p:pic>
      <p:pic>
        <p:nvPicPr>
          <p:cNvPr id="24" name="Picture 151">
            <a:extLst>
              <a:ext uri="{FF2B5EF4-FFF2-40B4-BE49-F238E27FC236}">
                <a16:creationId xmlns:a16="http://schemas.microsoft.com/office/drawing/2014/main" id="{57AD1BAC-7B5A-C340-890E-A5EF5A2E4C0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271434" y="3274829"/>
            <a:ext cx="437040" cy="454320"/>
          </a:xfrm>
          <a:prstGeom prst="rect">
            <a:avLst/>
          </a:prstGeom>
          <a:ln>
            <a:noFill/>
          </a:ln>
        </p:spPr>
      </p:pic>
      <p:sp>
        <p:nvSpPr>
          <p:cNvPr id="29" name="TextShape 35">
            <a:extLst>
              <a:ext uri="{FF2B5EF4-FFF2-40B4-BE49-F238E27FC236}">
                <a16:creationId xmlns:a16="http://schemas.microsoft.com/office/drawing/2014/main" id="{E736E230-2B4B-1443-BD62-8DF107821D0C}"/>
              </a:ext>
            </a:extLst>
          </p:cNvPr>
          <p:cNvSpPr txBox="1"/>
          <p:nvPr/>
        </p:nvSpPr>
        <p:spPr>
          <a:xfrm rot="5343600">
            <a:off x="5556458" y="4507871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Public 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72BCE0-6606-B747-8F2A-E4028ECD43F1}"/>
              </a:ext>
            </a:extLst>
          </p:cNvPr>
          <p:cNvGrpSpPr/>
          <p:nvPr/>
        </p:nvGrpSpPr>
        <p:grpSpPr>
          <a:xfrm>
            <a:off x="5116627" y="2220351"/>
            <a:ext cx="1006560" cy="713054"/>
            <a:chOff x="3591138" y="1615261"/>
            <a:chExt cx="1006560" cy="71305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B708D3D-DB63-3B4F-9437-35E8B858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268" y="1615261"/>
              <a:ext cx="450301" cy="466980"/>
            </a:xfrm>
            <a:prstGeom prst="rect">
              <a:avLst/>
            </a:prstGeom>
          </p:spPr>
        </p:pic>
        <p:sp>
          <p:nvSpPr>
            <p:cNvPr id="34" name="CustomShape 24">
              <a:extLst>
                <a:ext uri="{FF2B5EF4-FFF2-40B4-BE49-F238E27FC236}">
                  <a16:creationId xmlns:a16="http://schemas.microsoft.com/office/drawing/2014/main" id="{D46AE5E5-330B-124F-9380-A0D0DC74B2A4}"/>
                </a:ext>
              </a:extLst>
            </p:cNvPr>
            <p:cNvSpPr/>
            <p:nvPr/>
          </p:nvSpPr>
          <p:spPr>
            <a:xfrm>
              <a:off x="3591138" y="2085675"/>
              <a:ext cx="10065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latin typeface="Arial"/>
                </a:rPr>
                <a:t>Bastion</a:t>
              </a:r>
            </a:p>
          </p:txBody>
        </p:sp>
      </p:grpSp>
      <p:sp>
        <p:nvSpPr>
          <p:cNvPr id="37" name="CustomShape 15">
            <a:extLst>
              <a:ext uri="{FF2B5EF4-FFF2-40B4-BE49-F238E27FC236}">
                <a16:creationId xmlns:a16="http://schemas.microsoft.com/office/drawing/2014/main" id="{FA49554C-590B-E044-9FAA-EAA1E12EFDB7}"/>
              </a:ext>
            </a:extLst>
          </p:cNvPr>
          <p:cNvSpPr/>
          <p:nvPr/>
        </p:nvSpPr>
        <p:spPr>
          <a:xfrm>
            <a:off x="6431495" y="3786397"/>
            <a:ext cx="216157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154">
            <a:extLst>
              <a:ext uri="{FF2B5EF4-FFF2-40B4-BE49-F238E27FC236}">
                <a16:creationId xmlns:a16="http://schemas.microsoft.com/office/drawing/2014/main" id="{D07A8054-31A3-634F-8E53-21CB2856E7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21771" y="3672997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39" name="TextShape 36">
            <a:extLst>
              <a:ext uri="{FF2B5EF4-FFF2-40B4-BE49-F238E27FC236}">
                <a16:creationId xmlns:a16="http://schemas.microsoft.com/office/drawing/2014/main" id="{F48CFDE3-49D9-F044-95DB-78EBC7C800E6}"/>
              </a:ext>
            </a:extLst>
          </p:cNvPr>
          <p:cNvSpPr txBox="1"/>
          <p:nvPr/>
        </p:nvSpPr>
        <p:spPr>
          <a:xfrm rot="5343600">
            <a:off x="7908962" y="4518637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Private Subnet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68BCE4-1258-9C46-955F-82145C9807C0}"/>
              </a:ext>
            </a:extLst>
          </p:cNvPr>
          <p:cNvGrpSpPr/>
          <p:nvPr/>
        </p:nvGrpSpPr>
        <p:grpSpPr>
          <a:xfrm>
            <a:off x="6375695" y="4244317"/>
            <a:ext cx="1188720" cy="808004"/>
            <a:chOff x="7223760" y="1660680"/>
            <a:chExt cx="1188720" cy="808004"/>
          </a:xfrm>
        </p:grpSpPr>
        <p:pic>
          <p:nvPicPr>
            <p:cNvPr id="43" name="Picture 99">
              <a:extLst>
                <a:ext uri="{FF2B5EF4-FFF2-40B4-BE49-F238E27FC236}">
                  <a16:creationId xmlns:a16="http://schemas.microsoft.com/office/drawing/2014/main" id="{A7CB5FAC-B9F4-2647-88A3-162CEAD848AC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501680" y="1660680"/>
              <a:ext cx="544320" cy="57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AEC2CA34-D703-2247-AD78-CB43C310FC7A}"/>
                </a:ext>
              </a:extLst>
            </p:cNvPr>
            <p:cNvSpPr/>
            <p:nvPr/>
          </p:nvSpPr>
          <p:spPr>
            <a:xfrm>
              <a:off x="7223760" y="2226044"/>
              <a:ext cx="11887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ECS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 Server(s)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45" name="CustomShape 12">
            <a:extLst>
              <a:ext uri="{FF2B5EF4-FFF2-40B4-BE49-F238E27FC236}">
                <a16:creationId xmlns:a16="http://schemas.microsoft.com/office/drawing/2014/main" id="{DADF70D4-BE42-5746-8A43-A648D717305F}"/>
              </a:ext>
            </a:extLst>
          </p:cNvPr>
          <p:cNvSpPr/>
          <p:nvPr/>
        </p:nvSpPr>
        <p:spPr>
          <a:xfrm>
            <a:off x="6479901" y="3407678"/>
            <a:ext cx="19364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F7981F"/>
                </a:solidFill>
                <a:latin typeface="Arial"/>
                <a:ea typeface="Verdana"/>
              </a:rPr>
              <a:t>us-east-1b</a:t>
            </a:r>
            <a:endParaRPr lang="en-US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27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Symbol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Spohn, Andy</dc:creator>
  <dc:description/>
  <cp:lastModifiedBy>Spohn, Andy</cp:lastModifiedBy>
  <cp:revision>67</cp:revision>
  <cp:lastPrinted>2018-03-18T13:58:08Z</cp:lastPrinted>
  <dcterms:created xsi:type="dcterms:W3CDTF">2017-09-08T01:31:08Z</dcterms:created>
  <dcterms:modified xsi:type="dcterms:W3CDTF">2018-07-13T14:43:09Z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