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52"/>
    <p:restoredTop sz="96390"/>
  </p:normalViewPr>
  <p:slideViewPr>
    <p:cSldViewPr snapToGrid="0" snapToObjects="1">
      <p:cViewPr>
        <p:scale>
          <a:sx n="170" d="100"/>
          <a:sy n="170" d="100"/>
        </p:scale>
        <p:origin x="-456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ECC17C90-B719-4244-8521-6115EA751F6E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7/22/18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E71FE0CA-F547-4A7C-8264-8459F534AADC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wmf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2431224" y="780937"/>
            <a:ext cx="7781784" cy="5200322"/>
          </a:xfrm>
          <a:prstGeom prst="roundRect">
            <a:avLst>
              <a:gd name="adj" fmla="val 5473"/>
            </a:avLst>
          </a:prstGeom>
          <a:noFill/>
          <a:ln w="648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2" name="Picture 6"/>
          <p:cNvPicPr/>
          <p:nvPr/>
        </p:nvPicPr>
        <p:blipFill>
          <a:blip r:embed="rId2"/>
          <a:stretch/>
        </p:blipFill>
        <p:spPr>
          <a:xfrm>
            <a:off x="2641503" y="537890"/>
            <a:ext cx="603000" cy="603000"/>
          </a:xfrm>
          <a:prstGeom prst="rect">
            <a:avLst/>
          </a:prstGeom>
          <a:ln>
            <a:noFill/>
          </a:ln>
        </p:spPr>
      </p:pic>
      <p:sp>
        <p:nvSpPr>
          <p:cNvPr id="54" name="CustomShape 10"/>
          <p:cNvSpPr/>
          <p:nvPr/>
        </p:nvSpPr>
        <p:spPr>
          <a:xfrm>
            <a:off x="4227750" y="1340690"/>
            <a:ext cx="5045337" cy="4274810"/>
          </a:xfrm>
          <a:prstGeom prst="roundRect">
            <a:avLst>
              <a:gd name="adj" fmla="val 9818"/>
            </a:avLst>
          </a:prstGeom>
          <a:noFill/>
          <a:ln w="648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11"/>
          <p:cNvSpPr/>
          <p:nvPr/>
        </p:nvSpPr>
        <p:spPr>
          <a:xfrm>
            <a:off x="4894069" y="1577930"/>
            <a:ext cx="3884400" cy="1835640"/>
          </a:xfrm>
          <a:prstGeom prst="roundRect">
            <a:avLst>
              <a:gd name="adj" fmla="val 9818"/>
            </a:avLst>
          </a:prstGeom>
          <a:noFill/>
          <a:ln w="19080">
            <a:solidFill>
              <a:srgbClr val="F7981F"/>
            </a:solidFill>
            <a:custDash>
              <a:ds d="300000" sp="100000"/>
            </a:custDash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12"/>
          <p:cNvSpPr/>
          <p:nvPr/>
        </p:nvSpPr>
        <p:spPr>
          <a:xfrm>
            <a:off x="6488869" y="1361930"/>
            <a:ext cx="1936440" cy="227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900" b="1" strike="noStrike" spc="-1" dirty="0">
                <a:solidFill>
                  <a:srgbClr val="F7981F"/>
                </a:solidFill>
                <a:latin typeface="Arial"/>
                <a:ea typeface="Verdana"/>
              </a:rPr>
              <a:t>us-east-1a</a:t>
            </a:r>
            <a:endParaRPr lang="en-US" sz="900" b="0" strike="noStrike" spc="-1" dirty="0">
              <a:latin typeface="Arial"/>
            </a:endParaRPr>
          </a:p>
        </p:txBody>
      </p:sp>
      <p:sp>
        <p:nvSpPr>
          <p:cNvPr id="57" name="CustomShape 13"/>
          <p:cNvSpPr/>
          <p:nvPr/>
        </p:nvSpPr>
        <p:spPr>
          <a:xfrm>
            <a:off x="8778829" y="225113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CustomShape 14"/>
          <p:cNvSpPr/>
          <p:nvPr/>
        </p:nvSpPr>
        <p:spPr>
          <a:xfrm>
            <a:off x="5291149" y="1734530"/>
            <a:ext cx="988560" cy="1490040"/>
          </a:xfrm>
          <a:prstGeom prst="roundRect">
            <a:avLst>
              <a:gd name="adj" fmla="val 9818"/>
            </a:avLst>
          </a:prstGeom>
          <a:noFill/>
          <a:ln w="648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9" name="Picture 171"/>
          <p:cNvPicPr/>
          <p:nvPr/>
        </p:nvPicPr>
        <p:blipFill>
          <a:blip r:embed="rId3"/>
          <a:stretch/>
        </p:blipFill>
        <p:spPr>
          <a:xfrm>
            <a:off x="6039229" y="1635890"/>
            <a:ext cx="145800" cy="163080"/>
          </a:xfrm>
          <a:prstGeom prst="rect">
            <a:avLst/>
          </a:prstGeom>
          <a:ln>
            <a:noFill/>
          </a:ln>
        </p:spPr>
      </p:pic>
      <p:sp>
        <p:nvSpPr>
          <p:cNvPr id="61" name="CustomShape 15"/>
          <p:cNvSpPr/>
          <p:nvPr/>
        </p:nvSpPr>
        <p:spPr>
          <a:xfrm>
            <a:off x="6397429" y="1740650"/>
            <a:ext cx="2161570" cy="1490040"/>
          </a:xfrm>
          <a:prstGeom prst="roundRect">
            <a:avLst>
              <a:gd name="adj" fmla="val 9818"/>
            </a:avLst>
          </a:prstGeom>
          <a:noFill/>
          <a:ln w="648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2" name="Picture 154"/>
          <p:cNvPicPr/>
          <p:nvPr/>
        </p:nvPicPr>
        <p:blipFill>
          <a:blip r:embed="rId3"/>
          <a:stretch/>
        </p:blipFill>
        <p:spPr>
          <a:xfrm>
            <a:off x="8287705" y="1627250"/>
            <a:ext cx="145800" cy="163080"/>
          </a:xfrm>
          <a:prstGeom prst="rect">
            <a:avLst/>
          </a:prstGeom>
          <a:ln>
            <a:noFill/>
          </a:ln>
        </p:spPr>
      </p:pic>
      <p:sp>
        <p:nvSpPr>
          <p:cNvPr id="63" name="CustomShape 16"/>
          <p:cNvSpPr/>
          <p:nvPr/>
        </p:nvSpPr>
        <p:spPr>
          <a:xfrm>
            <a:off x="6183589" y="1113890"/>
            <a:ext cx="189540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Arial"/>
              </a:rPr>
              <a:t>S</a:t>
            </a:r>
            <a:r>
              <a:rPr lang="en-US" sz="1100" b="1" strike="noStrike" spc="-1" dirty="0">
                <a:solidFill>
                  <a:srgbClr val="000000"/>
                </a:solidFill>
                <a:latin typeface="Arial"/>
              </a:rPr>
              <a:t>tage or Prod VPC</a:t>
            </a:r>
            <a:endParaRPr lang="en-US" sz="1100" b="0" strike="noStrike" spc="-1" dirty="0">
              <a:latin typeface="Arial"/>
            </a:endParaRPr>
          </a:p>
        </p:txBody>
      </p:sp>
      <p:pic>
        <p:nvPicPr>
          <p:cNvPr id="64" name="Picture 162"/>
          <p:cNvPicPr/>
          <p:nvPr/>
        </p:nvPicPr>
        <p:blipFill>
          <a:blip r:embed="rId4"/>
          <a:stretch/>
        </p:blipFill>
        <p:spPr>
          <a:xfrm>
            <a:off x="4489108" y="1041170"/>
            <a:ext cx="598680" cy="598680"/>
          </a:xfrm>
          <a:prstGeom prst="rect">
            <a:avLst/>
          </a:prstGeom>
          <a:ln>
            <a:noFill/>
          </a:ln>
        </p:spPr>
      </p:pic>
      <p:sp>
        <p:nvSpPr>
          <p:cNvPr id="78" name="CustomShape 24"/>
          <p:cNvSpPr/>
          <p:nvPr/>
        </p:nvSpPr>
        <p:spPr>
          <a:xfrm>
            <a:off x="5648370" y="3412850"/>
            <a:ext cx="100656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latin typeface="Arial"/>
              </a:rPr>
              <a:t>Load Balancer</a:t>
            </a:r>
            <a:endParaRPr lang="en-US" sz="1000" b="0" strike="noStrike" spc="-1" dirty="0">
              <a:latin typeface="Arial"/>
            </a:endParaRPr>
          </a:p>
        </p:txBody>
      </p:sp>
      <p:sp>
        <p:nvSpPr>
          <p:cNvPr id="100" name="TextShape 35"/>
          <p:cNvSpPr txBox="1"/>
          <p:nvPr/>
        </p:nvSpPr>
        <p:spPr>
          <a:xfrm rot="5343600">
            <a:off x="5554669" y="2472890"/>
            <a:ext cx="1197720" cy="232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000" b="0" strike="noStrike" spc="-1" dirty="0">
                <a:latin typeface="Arial"/>
              </a:rPr>
              <a:t>Public  Subnet</a:t>
            </a:r>
          </a:p>
        </p:txBody>
      </p:sp>
      <p:sp>
        <p:nvSpPr>
          <p:cNvPr id="101" name="TextShape 36"/>
          <p:cNvSpPr txBox="1"/>
          <p:nvPr/>
        </p:nvSpPr>
        <p:spPr>
          <a:xfrm rot="5343600">
            <a:off x="7874896" y="2472890"/>
            <a:ext cx="1197720" cy="232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000" b="0" strike="noStrike" spc="-1" dirty="0">
                <a:latin typeface="Arial"/>
              </a:rPr>
              <a:t>Private Subnet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A3ECDE2-F999-3542-8451-3C1A478AFF39}"/>
              </a:ext>
            </a:extLst>
          </p:cNvPr>
          <p:cNvGrpSpPr/>
          <p:nvPr/>
        </p:nvGrpSpPr>
        <p:grpSpPr>
          <a:xfrm>
            <a:off x="6341629" y="2198570"/>
            <a:ext cx="1188720" cy="808004"/>
            <a:chOff x="7223760" y="1660680"/>
            <a:chExt cx="1188720" cy="808004"/>
          </a:xfrm>
        </p:grpSpPr>
        <p:pic>
          <p:nvPicPr>
            <p:cNvPr id="82" name="Picture 99"/>
            <p:cNvPicPr/>
            <p:nvPr/>
          </p:nvPicPr>
          <p:blipFill>
            <a:blip r:embed="rId5"/>
            <a:stretch/>
          </p:blipFill>
          <p:spPr>
            <a:xfrm>
              <a:off x="7501680" y="1660680"/>
              <a:ext cx="544320" cy="574560"/>
            </a:xfrm>
            <a:prstGeom prst="rect">
              <a:avLst/>
            </a:prstGeom>
            <a:ln>
              <a:noFill/>
            </a:ln>
          </p:spPr>
        </p:pic>
        <p:sp>
          <p:nvSpPr>
            <p:cNvPr id="107" name="CustomShape 42"/>
            <p:cNvSpPr/>
            <p:nvPr/>
          </p:nvSpPr>
          <p:spPr>
            <a:xfrm>
              <a:off x="7223760" y="2226044"/>
              <a:ext cx="1188720" cy="242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000" spc="-1" dirty="0">
                  <a:solidFill>
                    <a:srgbClr val="000000"/>
                  </a:solidFill>
                  <a:latin typeface="Arial"/>
                </a:rPr>
                <a:t>ECS</a:t>
              </a:r>
              <a:r>
                <a:rPr lang="en-US" sz="1000" b="0" strike="noStrike" spc="-1" dirty="0">
                  <a:solidFill>
                    <a:srgbClr val="000000"/>
                  </a:solidFill>
                  <a:latin typeface="Arial"/>
                </a:rPr>
                <a:t> Server(s)</a:t>
              </a:r>
              <a:endParaRPr lang="en-US" sz="1000" b="0" strike="noStrike" spc="-1" dirty="0">
                <a:latin typeface="Arial"/>
              </a:endParaRPr>
            </a:p>
          </p:txBody>
        </p:sp>
      </p:grpSp>
      <p:sp>
        <p:nvSpPr>
          <p:cNvPr id="21" name="CustomShape 11">
            <a:extLst>
              <a:ext uri="{FF2B5EF4-FFF2-40B4-BE49-F238E27FC236}">
                <a16:creationId xmlns:a16="http://schemas.microsoft.com/office/drawing/2014/main" id="{1C2BA51A-65C0-4949-9883-605E336511D7}"/>
              </a:ext>
            </a:extLst>
          </p:cNvPr>
          <p:cNvSpPr/>
          <p:nvPr/>
        </p:nvSpPr>
        <p:spPr>
          <a:xfrm>
            <a:off x="4895858" y="3612911"/>
            <a:ext cx="3884400" cy="1835640"/>
          </a:xfrm>
          <a:prstGeom prst="roundRect">
            <a:avLst>
              <a:gd name="adj" fmla="val 9818"/>
            </a:avLst>
          </a:prstGeom>
          <a:noFill/>
          <a:ln w="19080">
            <a:solidFill>
              <a:srgbClr val="F7981F"/>
            </a:solidFill>
            <a:custDash>
              <a:ds d="300000" sp="100000"/>
            </a:custDash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" name="CustomShape 14">
            <a:extLst>
              <a:ext uri="{FF2B5EF4-FFF2-40B4-BE49-F238E27FC236}">
                <a16:creationId xmlns:a16="http://schemas.microsoft.com/office/drawing/2014/main" id="{F5845018-6060-AE44-8852-66CB02E6D006}"/>
              </a:ext>
            </a:extLst>
          </p:cNvPr>
          <p:cNvSpPr/>
          <p:nvPr/>
        </p:nvSpPr>
        <p:spPr>
          <a:xfrm>
            <a:off x="5292938" y="3769511"/>
            <a:ext cx="988560" cy="1490040"/>
          </a:xfrm>
          <a:prstGeom prst="roundRect">
            <a:avLst>
              <a:gd name="adj" fmla="val 9818"/>
            </a:avLst>
          </a:prstGeom>
          <a:noFill/>
          <a:ln w="648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3" name="Picture 171">
            <a:extLst>
              <a:ext uri="{FF2B5EF4-FFF2-40B4-BE49-F238E27FC236}">
                <a16:creationId xmlns:a16="http://schemas.microsoft.com/office/drawing/2014/main" id="{29F3FBE1-4A58-E74D-A7A9-0DEB736C5468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6041018" y="3670871"/>
            <a:ext cx="145800" cy="163080"/>
          </a:xfrm>
          <a:prstGeom prst="rect">
            <a:avLst/>
          </a:prstGeom>
          <a:ln>
            <a:noFill/>
          </a:ln>
        </p:spPr>
      </p:pic>
      <p:pic>
        <p:nvPicPr>
          <p:cNvPr id="24" name="Picture 151">
            <a:extLst>
              <a:ext uri="{FF2B5EF4-FFF2-40B4-BE49-F238E27FC236}">
                <a16:creationId xmlns:a16="http://schemas.microsoft.com/office/drawing/2014/main" id="{57AD1BAC-7B5A-C340-890E-A5EF5A2E4C0F}"/>
              </a:ext>
            </a:extLst>
          </p:cNvPr>
          <p:cNvPicPr/>
          <p:nvPr/>
        </p:nvPicPr>
        <p:blipFill>
          <a:blip r:embed="rId6"/>
          <a:stretch/>
        </p:blipFill>
        <p:spPr>
          <a:xfrm>
            <a:off x="5271434" y="3274829"/>
            <a:ext cx="437040" cy="454320"/>
          </a:xfrm>
          <a:prstGeom prst="rect">
            <a:avLst/>
          </a:prstGeom>
          <a:ln>
            <a:noFill/>
          </a:ln>
        </p:spPr>
      </p:pic>
      <p:sp>
        <p:nvSpPr>
          <p:cNvPr id="29" name="TextShape 35">
            <a:extLst>
              <a:ext uri="{FF2B5EF4-FFF2-40B4-BE49-F238E27FC236}">
                <a16:creationId xmlns:a16="http://schemas.microsoft.com/office/drawing/2014/main" id="{E736E230-2B4B-1443-BD62-8DF107821D0C}"/>
              </a:ext>
            </a:extLst>
          </p:cNvPr>
          <p:cNvSpPr txBox="1"/>
          <p:nvPr/>
        </p:nvSpPr>
        <p:spPr>
          <a:xfrm rot="5343600">
            <a:off x="5556458" y="4507871"/>
            <a:ext cx="1197720" cy="232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000" b="0" strike="noStrike" spc="-1" dirty="0">
                <a:latin typeface="Arial"/>
              </a:rPr>
              <a:t>Public  Subnet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172BCE0-6606-B747-8F2A-E4028ECD43F1}"/>
              </a:ext>
            </a:extLst>
          </p:cNvPr>
          <p:cNvGrpSpPr/>
          <p:nvPr/>
        </p:nvGrpSpPr>
        <p:grpSpPr>
          <a:xfrm>
            <a:off x="5116627" y="2220351"/>
            <a:ext cx="1006560" cy="713054"/>
            <a:chOff x="3591138" y="1615261"/>
            <a:chExt cx="1006560" cy="713054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4B708D3D-DB63-3B4F-9437-35E8B85875A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9268" y="1615261"/>
              <a:ext cx="450301" cy="466980"/>
            </a:xfrm>
            <a:prstGeom prst="rect">
              <a:avLst/>
            </a:prstGeom>
          </p:spPr>
        </p:pic>
        <p:sp>
          <p:nvSpPr>
            <p:cNvPr id="34" name="CustomShape 24">
              <a:extLst>
                <a:ext uri="{FF2B5EF4-FFF2-40B4-BE49-F238E27FC236}">
                  <a16:creationId xmlns:a16="http://schemas.microsoft.com/office/drawing/2014/main" id="{D46AE5E5-330B-124F-9380-A0D0DC74B2A4}"/>
                </a:ext>
              </a:extLst>
            </p:cNvPr>
            <p:cNvSpPr/>
            <p:nvPr/>
          </p:nvSpPr>
          <p:spPr>
            <a:xfrm>
              <a:off x="3591138" y="2085675"/>
              <a:ext cx="1006560" cy="242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000" b="0" strike="noStrike" spc="-1" dirty="0">
                  <a:latin typeface="Arial"/>
                </a:rPr>
                <a:t>Bastion</a:t>
              </a:r>
            </a:p>
          </p:txBody>
        </p:sp>
      </p:grpSp>
      <p:sp>
        <p:nvSpPr>
          <p:cNvPr id="37" name="CustomShape 15">
            <a:extLst>
              <a:ext uri="{FF2B5EF4-FFF2-40B4-BE49-F238E27FC236}">
                <a16:creationId xmlns:a16="http://schemas.microsoft.com/office/drawing/2014/main" id="{FA49554C-590B-E044-9FAA-EAA1E12EFDB7}"/>
              </a:ext>
            </a:extLst>
          </p:cNvPr>
          <p:cNvSpPr/>
          <p:nvPr/>
        </p:nvSpPr>
        <p:spPr>
          <a:xfrm>
            <a:off x="6431495" y="3786397"/>
            <a:ext cx="2161570" cy="1490040"/>
          </a:xfrm>
          <a:prstGeom prst="roundRect">
            <a:avLst>
              <a:gd name="adj" fmla="val 9818"/>
            </a:avLst>
          </a:prstGeom>
          <a:noFill/>
          <a:ln w="648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8" name="Picture 154">
            <a:extLst>
              <a:ext uri="{FF2B5EF4-FFF2-40B4-BE49-F238E27FC236}">
                <a16:creationId xmlns:a16="http://schemas.microsoft.com/office/drawing/2014/main" id="{D07A8054-31A3-634F-8E53-21CB2856E75B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321771" y="3672997"/>
            <a:ext cx="145800" cy="163080"/>
          </a:xfrm>
          <a:prstGeom prst="rect">
            <a:avLst/>
          </a:prstGeom>
          <a:ln>
            <a:noFill/>
          </a:ln>
        </p:spPr>
      </p:pic>
      <p:sp>
        <p:nvSpPr>
          <p:cNvPr id="39" name="TextShape 36">
            <a:extLst>
              <a:ext uri="{FF2B5EF4-FFF2-40B4-BE49-F238E27FC236}">
                <a16:creationId xmlns:a16="http://schemas.microsoft.com/office/drawing/2014/main" id="{F48CFDE3-49D9-F044-95DB-78EBC7C800E6}"/>
              </a:ext>
            </a:extLst>
          </p:cNvPr>
          <p:cNvSpPr txBox="1"/>
          <p:nvPr/>
        </p:nvSpPr>
        <p:spPr>
          <a:xfrm rot="5343600">
            <a:off x="7908962" y="4518637"/>
            <a:ext cx="1197720" cy="232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000" b="0" strike="noStrike" spc="-1" dirty="0">
                <a:latin typeface="Arial"/>
              </a:rPr>
              <a:t>Private Subnet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468BCE4-1258-9C46-955F-82145C9807C0}"/>
              </a:ext>
            </a:extLst>
          </p:cNvPr>
          <p:cNvGrpSpPr/>
          <p:nvPr/>
        </p:nvGrpSpPr>
        <p:grpSpPr>
          <a:xfrm>
            <a:off x="6375695" y="4244317"/>
            <a:ext cx="1188720" cy="808004"/>
            <a:chOff x="7223760" y="1660680"/>
            <a:chExt cx="1188720" cy="808004"/>
          </a:xfrm>
        </p:grpSpPr>
        <p:pic>
          <p:nvPicPr>
            <p:cNvPr id="43" name="Picture 99">
              <a:extLst>
                <a:ext uri="{FF2B5EF4-FFF2-40B4-BE49-F238E27FC236}">
                  <a16:creationId xmlns:a16="http://schemas.microsoft.com/office/drawing/2014/main" id="{A7CB5FAC-B9F4-2647-88A3-162CEAD848AC}"/>
                </a:ext>
              </a:extLst>
            </p:cNvPr>
            <p:cNvPicPr/>
            <p:nvPr/>
          </p:nvPicPr>
          <p:blipFill>
            <a:blip r:embed="rId5"/>
            <a:stretch/>
          </p:blipFill>
          <p:spPr>
            <a:xfrm>
              <a:off x="7501680" y="1660680"/>
              <a:ext cx="544320" cy="574560"/>
            </a:xfrm>
            <a:prstGeom prst="rect">
              <a:avLst/>
            </a:prstGeom>
            <a:ln>
              <a:noFill/>
            </a:ln>
          </p:spPr>
        </p:pic>
        <p:sp>
          <p:nvSpPr>
            <p:cNvPr id="44" name="CustomShape 42">
              <a:extLst>
                <a:ext uri="{FF2B5EF4-FFF2-40B4-BE49-F238E27FC236}">
                  <a16:creationId xmlns:a16="http://schemas.microsoft.com/office/drawing/2014/main" id="{AEC2CA34-D703-2247-AD78-CB43C310FC7A}"/>
                </a:ext>
              </a:extLst>
            </p:cNvPr>
            <p:cNvSpPr/>
            <p:nvPr/>
          </p:nvSpPr>
          <p:spPr>
            <a:xfrm>
              <a:off x="7223760" y="2226044"/>
              <a:ext cx="1188720" cy="242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000" spc="-1" dirty="0">
                  <a:solidFill>
                    <a:srgbClr val="000000"/>
                  </a:solidFill>
                  <a:latin typeface="Arial"/>
                </a:rPr>
                <a:t>ECS</a:t>
              </a:r>
              <a:r>
                <a:rPr lang="en-US" sz="1000" b="0" strike="noStrike" spc="-1" dirty="0">
                  <a:solidFill>
                    <a:srgbClr val="000000"/>
                  </a:solidFill>
                  <a:latin typeface="Arial"/>
                </a:rPr>
                <a:t> Server(s)</a:t>
              </a:r>
              <a:endParaRPr lang="en-US" sz="1000" b="0" strike="noStrike" spc="-1" dirty="0">
                <a:latin typeface="Arial"/>
              </a:endParaRPr>
            </a:p>
          </p:txBody>
        </p:sp>
      </p:grpSp>
      <p:sp>
        <p:nvSpPr>
          <p:cNvPr id="45" name="CustomShape 12">
            <a:extLst>
              <a:ext uri="{FF2B5EF4-FFF2-40B4-BE49-F238E27FC236}">
                <a16:creationId xmlns:a16="http://schemas.microsoft.com/office/drawing/2014/main" id="{DADF70D4-BE42-5746-8A43-A648D717305F}"/>
              </a:ext>
            </a:extLst>
          </p:cNvPr>
          <p:cNvSpPr/>
          <p:nvPr/>
        </p:nvSpPr>
        <p:spPr>
          <a:xfrm>
            <a:off x="6479901" y="3407678"/>
            <a:ext cx="1936440" cy="227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900" b="1" strike="noStrike" spc="-1" dirty="0">
                <a:solidFill>
                  <a:srgbClr val="F7981F"/>
                </a:solidFill>
                <a:latin typeface="Arial"/>
                <a:ea typeface="Verdana"/>
              </a:rPr>
              <a:t>us-east-1b</a:t>
            </a:r>
            <a:endParaRPr lang="en-US" sz="900" b="0" strike="noStrike" spc="-1" dirty="0">
              <a:latin typeface="Arial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6C4FEB7-3480-9845-839B-18E167E2C249}"/>
              </a:ext>
            </a:extLst>
          </p:cNvPr>
          <p:cNvGrpSpPr/>
          <p:nvPr/>
        </p:nvGrpSpPr>
        <p:grpSpPr>
          <a:xfrm>
            <a:off x="9206448" y="3056396"/>
            <a:ext cx="1006560" cy="871910"/>
            <a:chOff x="9318873" y="3018921"/>
            <a:chExt cx="1006560" cy="871910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D58BB00A-99B0-6140-9066-975AC5194F0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0507" y="3018921"/>
              <a:ext cx="543292" cy="651950"/>
            </a:xfrm>
            <a:prstGeom prst="rect">
              <a:avLst/>
            </a:prstGeom>
          </p:spPr>
        </p:pic>
        <p:sp>
          <p:nvSpPr>
            <p:cNvPr id="36" name="CustomShape 24">
              <a:extLst>
                <a:ext uri="{FF2B5EF4-FFF2-40B4-BE49-F238E27FC236}">
                  <a16:creationId xmlns:a16="http://schemas.microsoft.com/office/drawing/2014/main" id="{CF00750C-055D-F24B-A0E8-05C6A6110B94}"/>
                </a:ext>
              </a:extLst>
            </p:cNvPr>
            <p:cNvSpPr/>
            <p:nvPr/>
          </p:nvSpPr>
          <p:spPr>
            <a:xfrm>
              <a:off x="9318873" y="3648191"/>
              <a:ext cx="1006560" cy="242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000" spc="-1" dirty="0">
                  <a:latin typeface="Arial"/>
                </a:rPr>
                <a:t>EFS</a:t>
              </a:r>
              <a:endParaRPr lang="en-US" sz="1000" b="0" strike="noStrike" spc="-1" dirty="0">
                <a:latin typeface="Arial"/>
              </a:endParaRPr>
            </a:p>
          </p:txBody>
        </p:sp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D365F363-3D4A-8A43-B9F1-1461E93E31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168" y="2978098"/>
            <a:ext cx="412753" cy="372809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58389722-A977-E24F-8A9E-F37373B657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148" y="5004589"/>
            <a:ext cx="412753" cy="37280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35D9E05-F403-F343-996A-2F90F9A51148}"/>
              </a:ext>
            </a:extLst>
          </p:cNvPr>
          <p:cNvCxnSpPr>
            <a:stCxn id="46" idx="3"/>
            <a:endCxn id="35" idx="1"/>
          </p:cNvCxnSpPr>
          <p:nvPr/>
        </p:nvCxnSpPr>
        <p:spPr>
          <a:xfrm>
            <a:off x="8579921" y="3164503"/>
            <a:ext cx="858161" cy="217868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284E20E-1AAF-134F-865C-97DF6A52EC54}"/>
              </a:ext>
            </a:extLst>
          </p:cNvPr>
          <p:cNvCxnSpPr>
            <a:cxnSpLocks/>
            <a:stCxn id="48" idx="3"/>
            <a:endCxn id="35" idx="1"/>
          </p:cNvCxnSpPr>
          <p:nvPr/>
        </p:nvCxnSpPr>
        <p:spPr>
          <a:xfrm flipV="1">
            <a:off x="8609901" y="3382371"/>
            <a:ext cx="828181" cy="1808623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0355B33-3FD3-CA4B-8694-68807CC40F49}"/>
              </a:ext>
            </a:extLst>
          </p:cNvPr>
          <p:cNvGrpSpPr/>
          <p:nvPr/>
        </p:nvGrpSpPr>
        <p:grpSpPr>
          <a:xfrm>
            <a:off x="7373247" y="1850915"/>
            <a:ext cx="1420054" cy="538910"/>
            <a:chOff x="7140902" y="1850915"/>
            <a:chExt cx="1420054" cy="53891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72EF9CE-32D1-AA49-8650-FB1966180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0902" y="1850915"/>
              <a:ext cx="389447" cy="538910"/>
            </a:xfrm>
            <a:prstGeom prst="rect">
              <a:avLst/>
            </a:prstGeom>
          </p:spPr>
        </p:pic>
        <p:sp>
          <p:nvSpPr>
            <p:cNvPr id="50" name="CustomShape 42">
              <a:extLst>
                <a:ext uri="{FF2B5EF4-FFF2-40B4-BE49-F238E27FC236}">
                  <a16:creationId xmlns:a16="http://schemas.microsoft.com/office/drawing/2014/main" id="{155C1EE1-D511-AD47-B0AD-C300960C3DEF}"/>
                </a:ext>
              </a:extLst>
            </p:cNvPr>
            <p:cNvSpPr/>
            <p:nvPr/>
          </p:nvSpPr>
          <p:spPr>
            <a:xfrm>
              <a:off x="7492874" y="1972485"/>
              <a:ext cx="1068082" cy="242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000" spc="-1" dirty="0">
                  <a:solidFill>
                    <a:srgbClr val="000000"/>
                  </a:solidFill>
                  <a:latin typeface="Arial"/>
                </a:rPr>
                <a:t>/</a:t>
              </a:r>
              <a:r>
                <a:rPr lang="en-US" sz="1000" spc="-1" dirty="0" err="1">
                  <a:solidFill>
                    <a:srgbClr val="000000"/>
                  </a:solidFill>
                  <a:latin typeface="Arial"/>
                </a:rPr>
                <a:t>jenkins</a:t>
              </a:r>
              <a:r>
                <a:rPr lang="en-US" sz="1000" spc="-1" dirty="0">
                  <a:solidFill>
                    <a:srgbClr val="000000"/>
                  </a:solidFill>
                  <a:latin typeface="Arial"/>
                </a:rPr>
                <a:t>/</a:t>
              </a:r>
              <a:endParaRPr lang="en-US" sz="1000" b="0" strike="noStrike" spc="-1" dirty="0">
                <a:latin typeface="Arial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78206CF-DA0F-FB42-AC17-60C2833190E9}"/>
              </a:ext>
            </a:extLst>
          </p:cNvPr>
          <p:cNvGrpSpPr/>
          <p:nvPr/>
        </p:nvGrpSpPr>
        <p:grpSpPr>
          <a:xfrm>
            <a:off x="7373247" y="4019028"/>
            <a:ext cx="1501218" cy="397610"/>
            <a:chOff x="7269598" y="2407020"/>
            <a:chExt cx="1501218" cy="39761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713FECB-E852-9044-BDA8-1A823908E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9598" y="2407020"/>
              <a:ext cx="497012" cy="397610"/>
            </a:xfrm>
            <a:prstGeom prst="rect">
              <a:avLst/>
            </a:prstGeom>
          </p:spPr>
        </p:pic>
        <p:sp>
          <p:nvSpPr>
            <p:cNvPr id="52" name="CustomShape 42">
              <a:extLst>
                <a:ext uri="{FF2B5EF4-FFF2-40B4-BE49-F238E27FC236}">
                  <a16:creationId xmlns:a16="http://schemas.microsoft.com/office/drawing/2014/main" id="{7F3A59F0-1663-7D4F-964B-1B74765BD325}"/>
                </a:ext>
              </a:extLst>
            </p:cNvPr>
            <p:cNvSpPr/>
            <p:nvPr/>
          </p:nvSpPr>
          <p:spPr>
            <a:xfrm>
              <a:off x="7702734" y="2461537"/>
              <a:ext cx="1068082" cy="242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000" spc="-1" dirty="0">
                  <a:solidFill>
                    <a:srgbClr val="000000"/>
                  </a:solidFill>
                  <a:latin typeface="Arial"/>
                </a:rPr>
                <a:t>/</a:t>
              </a:r>
              <a:endParaRPr lang="en-US" sz="1000" b="0" strike="noStrike" spc="-1" dirty="0">
                <a:latin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1539</TotalTime>
  <Words>32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Calibri</vt:lpstr>
      <vt:lpstr>Calibri Light</vt:lpstr>
      <vt:lpstr>DejaVu Sans</vt:lpstr>
      <vt:lpstr>Symbol</vt:lpstr>
      <vt:lpstr>Times New Roman</vt:lpstr>
      <vt:lpstr>Verdana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Spohn, Andy</dc:creator>
  <dc:description/>
  <cp:lastModifiedBy>Spohn, Andy</cp:lastModifiedBy>
  <cp:revision>70</cp:revision>
  <cp:lastPrinted>2018-03-18T13:58:08Z</cp:lastPrinted>
  <dcterms:created xsi:type="dcterms:W3CDTF">2017-09-08T01:31:08Z</dcterms:created>
  <dcterms:modified xsi:type="dcterms:W3CDTF">2018-07-22T16:01:27Z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16.0011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</vt:i4>
  </property>
</Properties>
</file>