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586"/>
  </p:normalViewPr>
  <p:slideViewPr>
    <p:cSldViewPr snapToGrid="0" snapToObjects="1">
      <p:cViewPr varScale="1">
        <p:scale>
          <a:sx n="160" d="100"/>
          <a:sy n="16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9323" y="27215"/>
            <a:ext cx="7880110" cy="6744286"/>
            <a:chOff x="2148727" y="113714"/>
            <a:chExt cx="7880110" cy="6744286"/>
          </a:xfrm>
        </p:grpSpPr>
        <p:sp>
          <p:nvSpPr>
            <p:cNvPr id="5" name="Rounded Rectangle 4"/>
            <p:cNvSpPr/>
            <p:nvPr/>
          </p:nvSpPr>
          <p:spPr>
            <a:xfrm>
              <a:off x="2148727" y="400692"/>
              <a:ext cx="7880110" cy="6457308"/>
            </a:xfrm>
            <a:prstGeom prst="roundRect">
              <a:avLst>
                <a:gd name="adj" fmla="val 17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313" y="113714"/>
              <a:ext cx="707191" cy="461639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5504280" y="925706"/>
            <a:ext cx="2386613" cy="4888448"/>
          </a:xfrm>
          <a:prstGeom prst="roundRect">
            <a:avLst>
              <a:gd name="adj" fmla="val 206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15280" y="6411890"/>
            <a:ext cx="15573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Region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15315" y="1229036"/>
            <a:ext cx="6487292" cy="4308281"/>
          </a:xfrm>
          <a:prstGeom prst="roundRect">
            <a:avLst>
              <a:gd name="adj" fmla="val 2712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01" y="987797"/>
            <a:ext cx="600347" cy="3918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</p:pic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5918917" y="5541590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73817" y="925706"/>
            <a:ext cx="2339823" cy="4888448"/>
          </a:xfrm>
          <a:prstGeom prst="roundRect">
            <a:avLst>
              <a:gd name="adj" fmla="val 2353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9441666" y="5554231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69797" y="1495380"/>
            <a:ext cx="2094614" cy="3852269"/>
          </a:xfrm>
          <a:prstGeom prst="roundRect">
            <a:avLst>
              <a:gd name="adj" fmla="val 4709"/>
            </a:avLst>
          </a:prstGeom>
          <a:solidFill>
            <a:schemeClr val="bg2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126" y="1395777"/>
            <a:ext cx="210844" cy="235649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170891" y="1487138"/>
            <a:ext cx="2094614" cy="3834341"/>
          </a:xfrm>
          <a:prstGeom prst="roundRect">
            <a:avLst>
              <a:gd name="adj" fmla="val 4709"/>
            </a:avLst>
          </a:prstGeom>
          <a:solidFill>
            <a:schemeClr val="bg2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9474552" y="1483636"/>
            <a:ext cx="15193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</a:t>
            </a:r>
            <a:r>
              <a:rPr lang="en-US" sz="1000" b="1" smtClean="0">
                <a:latin typeface="+mj-lt"/>
                <a:ea typeface="Verdana" pitchFamily="34" charset="0"/>
                <a:cs typeface="Helvetica Neue"/>
              </a:rPr>
              <a:t>subnet 2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220" y="1399893"/>
            <a:ext cx="210844" cy="235649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687189" y="5214208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Virtual Private Cloud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10.215.0.0/16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723" y="966207"/>
            <a:ext cx="538196" cy="5642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32781" y="150539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Internet gateway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82741" y="4762439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Auto Scaling Group</a:t>
            </a:r>
            <a:endParaRPr lang="en-US" sz="16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56" y="4254783"/>
            <a:ext cx="544781" cy="5296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02" y="1829361"/>
            <a:ext cx="543639" cy="56495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986683" y="2397562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582676" y="4905052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ECS Instances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529464" y="4905052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ECS Instances</a:t>
            </a:r>
            <a:endParaRPr lang="en-US" sz="16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5856214" y="3865620"/>
            <a:ext cx="5275470" cy="1236813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32" y="4322996"/>
            <a:ext cx="544781" cy="57504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23" y="4322996"/>
            <a:ext cx="544781" cy="575047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852471" y="4432340"/>
            <a:ext cx="1555750" cy="795791"/>
            <a:chOff x="3812515" y="4432340"/>
            <a:chExt cx="1555750" cy="79579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755" y="4432340"/>
              <a:ext cx="537139" cy="564959"/>
            </a:xfrm>
            <a:prstGeom prst="rect">
              <a:avLst/>
            </a:prstGeom>
          </p:spPr>
        </p:pic>
        <p:sp>
          <p:nvSpPr>
            <p:cNvPr id="68" name="TextBox 37"/>
            <p:cNvSpPr txBox="1">
              <a:spLocks noChangeArrowheads="1"/>
            </p:cNvSpPr>
            <p:nvPr/>
          </p:nvSpPr>
          <p:spPr bwMode="auto">
            <a:xfrm>
              <a:off x="3812515" y="4997299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smtClean="0">
                  <a:latin typeface="+mj-lt"/>
                  <a:ea typeface="Verdana" pitchFamily="34" charset="0"/>
                  <a:cs typeface="Helvetica Neue"/>
                </a:rPr>
                <a:t>EC2 Container Registry</a:t>
              </a:r>
              <a:endParaRPr lang="en-US" sz="900" b="1" dirty="0" smtClean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98" y="3610633"/>
            <a:ext cx="463789" cy="43480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479169" y="3688818"/>
            <a:ext cx="1405717" cy="2155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smtClean="0"/>
              <a:t>EC2 Container Service Cluster</a:t>
            </a:r>
            <a:endParaRPr lang="en-US" sz="1600" b="1" dirty="0"/>
          </a:p>
        </p:txBody>
      </p:sp>
      <p:sp>
        <p:nvSpPr>
          <p:cNvPr id="15" name="TextBox 37"/>
          <p:cNvSpPr txBox="1">
            <a:spLocks noChangeArrowheads="1"/>
          </p:cNvSpPr>
          <p:nvPr/>
        </p:nvSpPr>
        <p:spPr bwMode="auto">
          <a:xfrm>
            <a:off x="5856214" y="1483636"/>
            <a:ext cx="15193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subnet 1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29" y="4228290"/>
            <a:ext cx="540572" cy="30483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995968" y="4546971"/>
            <a:ext cx="640080" cy="1843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API</a:t>
            </a:r>
            <a:endParaRPr lang="en-US" sz="1400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852471" y="3394787"/>
            <a:ext cx="1555750" cy="851732"/>
            <a:chOff x="8891414" y="4876938"/>
            <a:chExt cx="1555750" cy="851732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1463" y="4876938"/>
              <a:ext cx="533234" cy="643018"/>
            </a:xfrm>
            <a:prstGeom prst="rect">
              <a:avLst/>
            </a:prstGeom>
          </p:spPr>
        </p:pic>
        <p:sp>
          <p:nvSpPr>
            <p:cNvPr id="108" name="TextBox 37"/>
            <p:cNvSpPr txBox="1">
              <a:spLocks noChangeArrowheads="1"/>
            </p:cNvSpPr>
            <p:nvPr/>
          </p:nvSpPr>
          <p:spPr bwMode="auto">
            <a:xfrm>
              <a:off x="8891414" y="5497838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+mj-lt"/>
                  <a:ea typeface="Verdana" pitchFamily="34" charset="0"/>
                  <a:cs typeface="Helvetica Neue"/>
                </a:rPr>
                <a:t>CodeBuild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52471" y="1283406"/>
            <a:ext cx="1555750" cy="873850"/>
            <a:chOff x="10176885" y="3564208"/>
            <a:chExt cx="1555750" cy="873850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102" y="3564208"/>
              <a:ext cx="537317" cy="643018"/>
            </a:xfrm>
            <a:prstGeom prst="rect">
              <a:avLst/>
            </a:prstGeom>
          </p:spPr>
        </p:pic>
        <p:sp>
          <p:nvSpPr>
            <p:cNvPr id="111" name="TextBox 37"/>
            <p:cNvSpPr txBox="1">
              <a:spLocks noChangeArrowheads="1"/>
            </p:cNvSpPr>
            <p:nvPr/>
          </p:nvSpPr>
          <p:spPr bwMode="auto">
            <a:xfrm>
              <a:off x="10176885" y="4207226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+mj-lt"/>
                  <a:ea typeface="Verdana" pitchFamily="34" charset="0"/>
                  <a:cs typeface="Helvetica Neue"/>
                </a:rPr>
                <a:t>CodePipeline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5" y="266366"/>
            <a:ext cx="1466944" cy="604381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1346116" y="2279409"/>
            <a:ext cx="1555750" cy="910343"/>
            <a:chOff x="10219066" y="2100122"/>
            <a:chExt cx="1555750" cy="910343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81" y="2100122"/>
              <a:ext cx="731520" cy="707136"/>
            </a:xfrm>
            <a:prstGeom prst="rect">
              <a:avLst/>
            </a:prstGeom>
          </p:spPr>
        </p:pic>
        <p:sp>
          <p:nvSpPr>
            <p:cNvPr id="115" name="TextBox 37"/>
            <p:cNvSpPr txBox="1">
              <a:spLocks noChangeArrowheads="1"/>
            </p:cNvSpPr>
            <p:nvPr/>
          </p:nvSpPr>
          <p:spPr bwMode="auto">
            <a:xfrm>
              <a:off x="10219066" y="2779633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+mj-lt"/>
                  <a:ea typeface="Verdana" pitchFamily="34" charset="0"/>
                  <a:cs typeface="Helvetica Neue"/>
                </a:rPr>
                <a:t>Developers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>
            <a:off x="1632471" y="1189438"/>
            <a:ext cx="0" cy="110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37"/>
          <p:cNvSpPr txBox="1">
            <a:spLocks noChangeArrowheads="1"/>
          </p:cNvSpPr>
          <p:nvPr/>
        </p:nvSpPr>
        <p:spPr bwMode="auto">
          <a:xfrm>
            <a:off x="384604" y="95860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1.) Project code 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fork/clone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18" name="TextBox 37"/>
          <p:cNvSpPr txBox="1">
            <a:spLocks noChangeArrowheads="1"/>
          </p:cNvSpPr>
          <p:nvPr/>
        </p:nvSpPr>
        <p:spPr bwMode="auto">
          <a:xfrm>
            <a:off x="1940354" y="96276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2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.) GitHub hook authorized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2631076" y="1189437"/>
            <a:ext cx="0" cy="110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3852471" y="2343077"/>
            <a:ext cx="1555750" cy="865889"/>
            <a:chOff x="10300915" y="4901975"/>
            <a:chExt cx="1555750" cy="865889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743" y="4901975"/>
              <a:ext cx="514094" cy="635057"/>
            </a:xfrm>
            <a:prstGeom prst="rect">
              <a:avLst/>
            </a:prstGeom>
          </p:spPr>
        </p:pic>
        <p:sp>
          <p:nvSpPr>
            <p:cNvPr id="122" name="TextBox 37"/>
            <p:cNvSpPr txBox="1">
              <a:spLocks noChangeArrowheads="1"/>
            </p:cNvSpPr>
            <p:nvPr/>
          </p:nvSpPr>
          <p:spPr bwMode="auto">
            <a:xfrm>
              <a:off x="10300915" y="5537032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+mj-lt"/>
                  <a:ea typeface="Verdana" pitchFamily="34" charset="0"/>
                  <a:cs typeface="Helvetica Neue"/>
                </a:rPr>
                <a:t>CloudFormation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 flipV="1">
            <a:off x="2742191" y="2672066"/>
            <a:ext cx="1092517" cy="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37"/>
          <p:cNvSpPr txBox="1">
            <a:spLocks noChangeArrowheads="1"/>
          </p:cNvSpPr>
          <p:nvPr/>
        </p:nvSpPr>
        <p:spPr bwMode="auto">
          <a:xfrm>
            <a:off x="2459006" y="2820420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3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.) Provision using CloudFormation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 flipV="1">
            <a:off x="8588572" y="2712739"/>
            <a:ext cx="631420" cy="131562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1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Spohn, Andy</dc:creator>
  <cp:lastModifiedBy>Spohn, Andy</cp:lastModifiedBy>
  <cp:revision>18</cp:revision>
  <dcterms:created xsi:type="dcterms:W3CDTF">2017-07-20T13:02:07Z</dcterms:created>
  <dcterms:modified xsi:type="dcterms:W3CDTF">2017-07-25T12:08:22Z</dcterms:modified>
</cp:coreProperties>
</file>