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94586"/>
  </p:normalViewPr>
  <p:slideViewPr>
    <p:cSldViewPr snapToGrid="0" snapToObjects="1">
      <p:cViewPr varScale="1">
        <p:scale>
          <a:sx n="160" d="100"/>
          <a:sy n="160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4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6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B111B-7549-D448-8643-803B55AAE27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3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22224" y="27215"/>
            <a:ext cx="7880110" cy="6744286"/>
            <a:chOff x="2148727" y="113714"/>
            <a:chExt cx="7880110" cy="6744286"/>
          </a:xfrm>
        </p:grpSpPr>
        <p:sp>
          <p:nvSpPr>
            <p:cNvPr id="5" name="Rounded Rectangle 4"/>
            <p:cNvSpPr/>
            <p:nvPr/>
          </p:nvSpPr>
          <p:spPr>
            <a:xfrm>
              <a:off x="2148727" y="400692"/>
              <a:ext cx="7880110" cy="6457308"/>
            </a:xfrm>
            <a:prstGeom prst="roundRect">
              <a:avLst>
                <a:gd name="adj" fmla="val 17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313" y="113714"/>
              <a:ext cx="707191" cy="461639"/>
            </a:xfrm>
            <a:prstGeom prst="rect">
              <a:avLst/>
            </a:prstGeom>
          </p:spPr>
        </p:pic>
      </p:grpSp>
      <p:sp>
        <p:nvSpPr>
          <p:cNvPr id="7" name="Rounded Rectangle 6"/>
          <p:cNvSpPr/>
          <p:nvPr/>
        </p:nvSpPr>
        <p:spPr>
          <a:xfrm>
            <a:off x="2904200" y="631508"/>
            <a:ext cx="2386613" cy="4888448"/>
          </a:xfrm>
          <a:prstGeom prst="roundRect">
            <a:avLst>
              <a:gd name="adj" fmla="val 2069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72785" y="6530778"/>
            <a:ext cx="15573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 smtClean="0">
                <a:latin typeface="+mj-lt"/>
                <a:ea typeface="Verdana" pitchFamily="34" charset="0"/>
                <a:cs typeface="Helvetica Neue"/>
              </a:rPr>
              <a:t>AWS Region: </a:t>
            </a:r>
            <a:r>
              <a:rPr lang="en-US" sz="1200" b="1" dirty="0" smtClean="0">
                <a:latin typeface="+mj-lt"/>
                <a:ea typeface="Verdana" pitchFamily="34" charset="0"/>
                <a:cs typeface="Helvetica Neue"/>
              </a:rPr>
              <a:t>us-east-2</a:t>
            </a:r>
            <a:endParaRPr lang="en-US" sz="12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15235" y="934838"/>
            <a:ext cx="6487292" cy="4308281"/>
          </a:xfrm>
          <a:prstGeom prst="roundRect">
            <a:avLst>
              <a:gd name="adj" fmla="val 2712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21" y="693599"/>
            <a:ext cx="600347" cy="3918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</p:pic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3318837" y="5247392"/>
            <a:ext cx="1557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12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1</a:t>
            </a:r>
            <a:endParaRPr lang="en-US" sz="12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73737" y="631508"/>
            <a:ext cx="2339823" cy="4888448"/>
          </a:xfrm>
          <a:prstGeom prst="roundRect">
            <a:avLst>
              <a:gd name="adj" fmla="val 2353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6841586" y="5260033"/>
            <a:ext cx="1557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12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2</a:t>
            </a:r>
            <a:endParaRPr lang="en-US" sz="12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069717" y="1201182"/>
            <a:ext cx="2094614" cy="1425715"/>
          </a:xfrm>
          <a:prstGeom prst="roundRect">
            <a:avLst>
              <a:gd name="adj" fmla="val 4709"/>
            </a:avLst>
          </a:prstGeom>
          <a:solidFill>
            <a:schemeClr val="bg2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046" y="1101579"/>
            <a:ext cx="210844" cy="235649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6570811" y="1192941"/>
            <a:ext cx="2094614" cy="1419080"/>
          </a:xfrm>
          <a:prstGeom prst="roundRect">
            <a:avLst>
              <a:gd name="adj" fmla="val 4709"/>
            </a:avLst>
          </a:prstGeom>
          <a:solidFill>
            <a:schemeClr val="bg2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8" name="TextBox 37"/>
          <p:cNvSpPr txBox="1">
            <a:spLocks noChangeArrowheads="1"/>
          </p:cNvSpPr>
          <p:nvPr/>
        </p:nvSpPr>
        <p:spPr bwMode="auto">
          <a:xfrm>
            <a:off x="6874472" y="1189438"/>
            <a:ext cx="15193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Public </a:t>
            </a:r>
            <a:r>
              <a:rPr lang="en-US" sz="1000" b="1" smtClean="0">
                <a:latin typeface="+mj-lt"/>
                <a:ea typeface="Verdana" pitchFamily="34" charset="0"/>
                <a:cs typeface="Helvetica Neue"/>
              </a:rPr>
              <a:t>subnet </a:t>
            </a:r>
            <a:r>
              <a:rPr lang="en-US" sz="1000" b="1" smtClean="0">
                <a:latin typeface="+mj-lt"/>
                <a:ea typeface="Verdana" pitchFamily="34" charset="0"/>
                <a:cs typeface="Helvetica Neue"/>
              </a:rPr>
              <a:t>2</a:t>
            </a:r>
            <a:endParaRPr lang="en-US" sz="10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140" y="1105695"/>
            <a:ext cx="210844" cy="235649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5087109" y="4920010"/>
            <a:ext cx="155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Virtual Private Cloud</a:t>
            </a:r>
          </a:p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10.0.0.0/16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643" y="672009"/>
            <a:ext cx="538196" cy="5642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532701" y="1211196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Internet gateway</a:t>
            </a:r>
            <a:endParaRPr 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382661" y="4468241"/>
            <a:ext cx="940160" cy="1973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Auto Scaling Group</a:t>
            </a:r>
            <a:endParaRPr lang="en-US" sz="16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76" y="3960585"/>
            <a:ext cx="544781" cy="52964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922" y="1535163"/>
            <a:ext cx="543639" cy="56495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386603" y="2103364"/>
            <a:ext cx="940160" cy="1973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Application Load Balancer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982596" y="4610854"/>
            <a:ext cx="940160" cy="1973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ECS Instances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929384" y="4610854"/>
            <a:ext cx="940160" cy="1973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ECS</a:t>
            </a:r>
            <a:r>
              <a:rPr lang="en-US" sz="900" b="1" dirty="0" smtClean="0"/>
              <a:t> </a:t>
            </a:r>
            <a:r>
              <a:rPr lang="en-US" sz="900" b="1" dirty="0" smtClean="0"/>
              <a:t>Instances</a:t>
            </a:r>
            <a:endParaRPr lang="en-US" sz="1600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21" y="5603328"/>
            <a:ext cx="525324" cy="59631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023" y="5603328"/>
            <a:ext cx="543292" cy="651950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3087893" y="2830046"/>
            <a:ext cx="2094614" cy="2111070"/>
          </a:xfrm>
          <a:prstGeom prst="roundRect">
            <a:avLst>
              <a:gd name="adj" fmla="val 470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586823" y="2830046"/>
            <a:ext cx="2094614" cy="2111070"/>
          </a:xfrm>
          <a:prstGeom prst="roundRect">
            <a:avLst>
              <a:gd name="adj" fmla="val 470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222" y="2730443"/>
            <a:ext cx="210844" cy="235649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3256134" y="3571422"/>
            <a:ext cx="5275470" cy="1236813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52" y="4028798"/>
            <a:ext cx="544781" cy="57504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846" y="2730443"/>
            <a:ext cx="210844" cy="23564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3" y="4028798"/>
            <a:ext cx="544781" cy="575047"/>
          </a:xfrm>
          <a:prstGeom prst="rect">
            <a:avLst/>
          </a:prstGeom>
        </p:spPr>
      </p:pic>
      <p:sp>
        <p:nvSpPr>
          <p:cNvPr id="65" name="TextBox 37"/>
          <p:cNvSpPr txBox="1">
            <a:spLocks noChangeArrowheads="1"/>
          </p:cNvSpPr>
          <p:nvPr/>
        </p:nvSpPr>
        <p:spPr bwMode="auto">
          <a:xfrm>
            <a:off x="6463988" y="6211146"/>
            <a:ext cx="155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Elastic File System </a:t>
            </a:r>
          </a:p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(Shared NFS for volumes)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66" name="TextBox 37"/>
          <p:cNvSpPr txBox="1">
            <a:spLocks noChangeArrowheads="1"/>
          </p:cNvSpPr>
          <p:nvPr/>
        </p:nvSpPr>
        <p:spPr bwMode="auto">
          <a:xfrm>
            <a:off x="5089590" y="6211146"/>
            <a:ext cx="155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CloudWatch Logs</a:t>
            </a:r>
          </a:p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(centralized container logs)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05" y="5603328"/>
            <a:ext cx="537139" cy="564959"/>
          </a:xfrm>
          <a:prstGeom prst="rect">
            <a:avLst/>
          </a:prstGeom>
        </p:spPr>
      </p:pic>
      <p:sp>
        <p:nvSpPr>
          <p:cNvPr id="68" name="TextBox 37"/>
          <p:cNvSpPr txBox="1">
            <a:spLocks noChangeArrowheads="1"/>
          </p:cNvSpPr>
          <p:nvPr/>
        </p:nvSpPr>
        <p:spPr bwMode="auto">
          <a:xfrm>
            <a:off x="3783742" y="6211146"/>
            <a:ext cx="155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Container Registry</a:t>
            </a:r>
          </a:p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(private images)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811866" y="1965318"/>
            <a:ext cx="640080" cy="18430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NAT </a:t>
            </a:r>
            <a:r>
              <a:rPr lang="en-US" sz="800" b="1" dirty="0"/>
              <a:t>G</a:t>
            </a:r>
            <a:r>
              <a:rPr lang="en-US" sz="800" b="1" dirty="0" smtClean="0"/>
              <a:t>ateway</a:t>
            </a:r>
            <a:endParaRPr lang="en-US" sz="14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900" y="1474551"/>
            <a:ext cx="459019" cy="47382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341752" y="1965318"/>
            <a:ext cx="640080" cy="18430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NAT </a:t>
            </a:r>
            <a:r>
              <a:rPr lang="en-US" sz="800" b="1" dirty="0"/>
              <a:t>G</a:t>
            </a:r>
            <a:r>
              <a:rPr lang="en-US" sz="800" b="1" smtClean="0"/>
              <a:t>ateway</a:t>
            </a:r>
            <a:endParaRPr lang="en-US" sz="1400" b="1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86" y="1474551"/>
            <a:ext cx="459019" cy="47382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124" y="3260778"/>
            <a:ext cx="463789" cy="43480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284605" y="3370767"/>
            <a:ext cx="1405717" cy="2155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smtClean="0"/>
              <a:t>EC2 Container Service Cluster</a:t>
            </a:r>
            <a:endParaRPr lang="en-US" sz="1600" b="1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84" y="4108569"/>
            <a:ext cx="540572" cy="304833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7093043" y="4610556"/>
            <a:ext cx="640080" cy="18430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ECS Instances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318472" y="4610556"/>
            <a:ext cx="640080" cy="18430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ECS Instances</a:t>
            </a:r>
            <a:endParaRPr lang="en-US" sz="14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892805" y="934838"/>
            <a:ext cx="1639896" cy="4023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6142957" y="929155"/>
            <a:ext cx="1639896" cy="4023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3661792" y="2030943"/>
            <a:ext cx="600072" cy="198699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567278" y="2030943"/>
            <a:ext cx="600071" cy="19535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4605706" y="2414108"/>
            <a:ext cx="1056264" cy="15681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990538" y="2414108"/>
            <a:ext cx="1056264" cy="15681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31776" y="4427432"/>
            <a:ext cx="640080" cy="18430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Jenkins</a:t>
            </a:r>
            <a:endParaRPr lang="en-US" sz="1400" b="1" dirty="0"/>
          </a:p>
        </p:txBody>
      </p:sp>
      <p:sp>
        <p:nvSpPr>
          <p:cNvPr id="15" name="TextBox 37"/>
          <p:cNvSpPr txBox="1">
            <a:spLocks noChangeArrowheads="1"/>
          </p:cNvSpPr>
          <p:nvPr/>
        </p:nvSpPr>
        <p:spPr bwMode="auto">
          <a:xfrm>
            <a:off x="3256134" y="1189438"/>
            <a:ext cx="15193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Public </a:t>
            </a:r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subnet 1</a:t>
            </a:r>
            <a:endParaRPr lang="en-US" sz="1000" b="1" dirty="0">
              <a:latin typeface="+mj-lt"/>
              <a:ea typeface="Verdana" pitchFamily="34" charset="0"/>
              <a:cs typeface="Helvetica Neue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3660683" y="4546674"/>
            <a:ext cx="561999" cy="11338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49" y="3934092"/>
            <a:ext cx="540572" cy="304833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6395888" y="4252773"/>
            <a:ext cx="640080" cy="18430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API</a:t>
            </a:r>
            <a:endParaRPr lang="en-US" sz="1400" b="1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669541" y="4549363"/>
            <a:ext cx="1939224" cy="12033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691980" y="4553400"/>
            <a:ext cx="3264642" cy="12293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5" idx="2"/>
          </p:cNvCxnSpPr>
          <p:nvPr/>
        </p:nvCxnSpPr>
        <p:spPr>
          <a:xfrm flipH="1">
            <a:off x="6084508" y="4437080"/>
            <a:ext cx="631420" cy="13156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705264" y="4448803"/>
            <a:ext cx="279557" cy="1314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37"/>
          <p:cNvSpPr txBox="1">
            <a:spLocks noChangeArrowheads="1"/>
          </p:cNvSpPr>
          <p:nvPr/>
        </p:nvSpPr>
        <p:spPr bwMode="auto">
          <a:xfrm>
            <a:off x="3251390" y="2807753"/>
            <a:ext cx="15193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smtClean="0">
                <a:latin typeface="+mj-lt"/>
                <a:ea typeface="Verdana" pitchFamily="34" charset="0"/>
                <a:cs typeface="Helvetica Neue"/>
              </a:rPr>
              <a:t>Private subnet 1</a:t>
            </a:r>
            <a:endParaRPr lang="en-US" sz="10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95" name="TextBox 37"/>
          <p:cNvSpPr txBox="1">
            <a:spLocks noChangeArrowheads="1"/>
          </p:cNvSpPr>
          <p:nvPr/>
        </p:nvSpPr>
        <p:spPr bwMode="auto">
          <a:xfrm>
            <a:off x="6918635" y="2807753"/>
            <a:ext cx="15193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Private subnet 2</a:t>
            </a:r>
            <a:endParaRPr lang="en-US" sz="1000" b="1" dirty="0">
              <a:latin typeface="+mj-lt"/>
              <a:ea typeface="Verdana" pitchFamily="34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2791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74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 Neue</vt:lpstr>
      <vt:lpstr>Verdana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Spohn, Andy</dc:creator>
  <cp:lastModifiedBy>Spohn, Andy</cp:lastModifiedBy>
  <cp:revision>13</cp:revision>
  <dcterms:created xsi:type="dcterms:W3CDTF">2017-07-20T13:02:07Z</dcterms:created>
  <dcterms:modified xsi:type="dcterms:W3CDTF">2017-07-24T03:15:16Z</dcterms:modified>
</cp:coreProperties>
</file>