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19:13.6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1,'182'-1,"469"23,-533 0,-85-14,1-2,61 4,-39-12,64-11,-85 7,0 2,0 2,0 0,0 3,57 7,-79-5,0-1,0 0,19-1,-7-4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19:45.543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0 209,'635'-31,"-460"4,-129 17,0 2,1 2,66 1,-42 4,0-4,0-3,-1-3,89-25,-66 14,130-14,-131 33,-1 4,153 20,-92-8,-116-11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36:11.6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308 0,'-6'13,"0"-1,-1 0,0 0,-14 16,-68 77,49-60,1 2,-42 69,79-115,1 0,0 1,0-1,0 1,0-1,1 1,-1 0,0-1,1 1,-1 0,1-1,-1 1,1 0,0 0,0-1,0 1,0 0,0 0,0-1,0 1,1 0,-1 0,0-1,1 1,0 0,-1-1,1 1,0 0,0-1,0 1,0-1,0 1,0-1,0 0,1 0,1 2,6 2,0 0,-1-1,2-1,-1 1,0-1,10 1,-16-3,153 31,241 18,-306-41,214 11,-187-14,0 5,141 31,300 108,-10 51,-443-159,220 81,-19-6,-17-5,-227-92,1-2,102 13,136-1,-214-23,513 32,-317-23,565-24,-355-9,-389 17,475-20,-347 1,400-44,-573 49,-52 11,-1 1,1-1,-1 1,1 1,0-1,-1 2,1-1,0 1,0 0,0 0,0 1,-1 0,1 1,0-1,12 6,-4 0,1 0,0 0,1-2,-1 0,1-1,0-1,0 0,22-1,14-3,77-10,-25 0,-41 2,-1-2,0-4,99-36,-112 34,83-28,174-50,-207 68,-2-4,-1-4,-1-5,160-92,-238 120,-1-1,-1 0,-1-1,0-1,0 0,-2-1,0-1,0 0,-2-1,0-1,-1 1,-1-2,-1 0,-1 0,-1 0,0-1,-2 0,0 0,-1-1,1-27,-5 44,1 0,-1 0,0 0,-1 0,1 0,-1 0,0 0,0 1,-1-1,1 0,-1 0,0 1,0 0,-1-1,0 1,1 0,-1 0,-7-7,1 3,-2 1,1-1,-1 2,0-1,-1 2,-12-6,-10-6,6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36:20.9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1459,'0'-1428,"0"1397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36:21.7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0 380,'61'-115,"27"-62,-84 168,24-49,-27 57,-1 0,1 0,-1 0,1 0,-1 0,1-1,0 1,0 0,-1 0,1 1,0-1,0 0,0 0,0 0,0 1,0-1,0 0,1 1,-1-1,0 1,0-1,0 1,1 0,-1-1,0 1,0 0,1 0,-1 0,0 0,0 0,1 0,-1 0,0 1,0-1,1 0,-1 1,0-1,0 1,2 0,3 6,0 0,0 0,-1 1,0-1,-1 1,0 0,0 0,0 1,2 11,0-5,37 103,-20-51,4-1,38 72,-47-112,-17-25,0 0,0 0,-1-1,1 1,0-1,0 1,0-1,0 1,0-1,0 1,-1-1,1 0,0 1,0-1,0 0,1 0,-1 0,0 0,0 0,0 0,0 0,0 0,0 0,2-1,14-10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36:22.5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 2097,'0'-1280,"-3"1201,-22-131,16 120,5 0,6-99,1 61,-3 98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36:23.6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1 463,'1'-11,"1"0,1 0,0 0,0 0,1 1,1 0,0 0,0 0,1 0,0 1,8-10,4-8,4-5,1 1,1 1,2 1,1 1,1 1,43-30,-47 33,-18 19,-1-1,1 1,0-1,0 2,0-1,13-7,-18 12,0 0,0-1,0 1,0 0,0 0,0 0,0 0,0 0,0 0,0 0,0 0,0 0,0 0,0 0,0 0,0 1,0-1,0 0,0 1,-1-1,1 1,0-1,1 2,0 0,0 0,-1 0,1 0,-1 1,0-1,1 1,-1-1,0 1,0-1,0 1,-1 0,1 3,13 61,-4-1,4 99,-8-89,2-49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51:22.3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51:22.7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51:23.2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51:36.0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1 467,'6'-6,"7"-13,26-34,18-19,0-9,6-3,0 1,-11 14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51:37.0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0 288,'0'6,"0"-4,6-14,2-11,-1-13,5-1,1-6,3-7,-1-1,-3 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20:12.589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 0,'47'880,"-41"-842,0-1,3 0,1 0,17 39,-11-26,-1 1,-2 1,-3 0,4 65,-12-105,1-1,0 1,0-1,1 0,1 0,0 0,9 15,-4-10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51:37.8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0 473,'6'0,"14"-6,26-13,36-34,45-25,1-6,-15 12,-21 13,-21 15,-15 10,-19 10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51:38.6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1 480,'0'-6,"5"-13,3-11,11-5,3-2,9-8,0-7,-6-1,-1 9,1 5,3 4,2 8,2 2,1 6,-4 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51:45.679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0 1,'5'1,"-1"-1,0 1,0 1,-1-1,1 0,0 1,0 0,-1 0,1 0,-1 0,0 1,1-1,3 5,8 5,45 32,9 6,105 58,-149-95,1-1,0-1,1-2,0 0,0-2,1-1,0-1,36 2,28-8,-67 0,-1 0,0 1,1 1,-1 2,0 0,0 1,0 2,36 13,-36-7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51:46.171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229 1,'0'6,"-12"13,-3 17,-12 6,-1 3,4 0,7-2,-6-9,1-3,-2-8,3-2,6-4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51:46.939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244 0,'-6'7,"-8"12,-7 17,-7 6,3 4,4-2,6-1,1 3,-5 1,-4-3,2 3,4 0,5-2,5-10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51:47.748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 1,'12'0,"15"17,10 19,4 8,1 3,-1 5,11 12,14 12,1 0,-4-2,-7-2,-1-6,-5-9,-10-15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51:48.350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407 1,'-5'0,"-9"0,-7 12,-12 15,-7 10,-13 10,-5 3,9-1,-1-3,4-4,9-8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51:55.7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1,'650'54,"-437"-27,254 0,-102-30,-325 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52:01.6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1,'103'5,"0"4,147 33,-35-4,-108-27,204-9,-157-4,-103 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52:07.1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37,'1'1,"-1"0,1 0,-1 0,1 0,-1-1,1 1,0 0,-1 0,1-1,0 1,0 0,-1-1,1 1,0-1,0 1,0-1,0 1,0-1,0 0,0 1,0-1,0 0,0 0,1 1,32 4,-28-4,61 6,-1-3,95-5,139-27,-32 2,252 12,-490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20:13.695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 16,'211'458,"-80"-218,-130-238,0 0,0-1,0 1,0-1,0 1,0-1,0 0,0 1,0-1,1 0,-1 0,1 0,-1 0,1 0,-1 0,1 0,-1-1,1 1,0 0,1 0,-1-2,-1 1,0 0,0-1,0 1,1 0,-1-1,0 1,0-1,0 0,0 1,0-1,0 0,0 0,0 0,0 0,-1 0,1 1,0-1,-1-1,1 1,0-1,4-8,-1 0,0 0,0-1,3-19,4-24,1 0,4 1,1 1,32-66,-36 87,-1 1,-2-2,-1 1,5-36,5-15,-7 36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52:14.0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28,'400'-22,"-316"18,0 3,0 4,130 21,-13-2,-140-18,1 3,-1 3,108 32,-138-32,-6-3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52:17.7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74,'67'-18,"-14"3,1 2,75-7,470 12,-334 12,-165-4,-13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52:19.1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0,'18'0,"29"0,25 0,35 0,41 0,13 0,3 0,9 6,-7 2,-8-1,-19-1,-28-2,-26-1,-28-2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57:46.3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58:22.5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1,'6'0,"20"0,35 0,54 0,67 0,74 0,75 0,36 0,8 0,-19 0,-45 0,-64 0,-57 0,-30 0,-31 0,-37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58:25.2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38,'14'-1,"-1"0,1-1,18-5,20-3,584-6,-433 17,1494 1,-1640-2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20:17.227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 1,'6'0,"2"6,0 19,-2 18,4 13,0 10,-1-2,-2-5,3 5,0 3,-1-3,-3-7,-1-2,-3-3,-1 0,-1-8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20:18.417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0 82,'0'-1,"1"0,-1 0,0 0,1-1,-1 1,1 0,-1 0,1 0,-1 0,1 1,0-1,-1 0,1 0,0 0,0 0,0 1,0-1,0 0,0 1,0-1,0 1,0-1,0 1,1-1,32-9,-26 8,47-15,-33 10,-1 0,2 2,-1 0,32-2,-50 7,0 0,0 0,0 1,0 0,-1-1,1 2,0-1,0 0,-1 1,1-1,0 1,-1 0,0 0,1 1,-1-1,5 5,-3-2,-1 1,1 0,-1 0,0 0,0 1,-1-1,1 1,3 11,-4-8,0 0,-1-1,0 1,-1 0,0 0,0 0,-1 0,0 0,-1 0,0 0,0 0,-1 0,-5 13,2-13,-1 0,0-1,0 0,-1 0,-1 0,1-1,-1 0,-1 0,1-1,-1 0,-18 10,-18 16,43-32,1 0,0-1,0 1,0 0,-1 0,1 0,0 0,0 0,1 1,-1-1,0 0,0 0,0 0,1 1,-1-1,1 0,-1 1,1-1,-1 1,1-1,0 1,0-1,0 0,0 1,0-1,0 1,0-1,0 1,0-1,1 1,-1-1,1 0,-1 1,1-1,-1 0,1 1,0-1,0 0,0 0,-1 1,1-1,2 1,5 5,0 0,1-1,-1 0,1 0,10 4,-1 0,23 15,-4-4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20:19.941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1 387,'0'-1,"1"0,-1 0,1 0,-1 0,1 0,0 0,-1 0,1 0,0 0,0 0,0 1,0-1,-1 0,1 0,0 1,1-1,-1 0,0 1,0 0,0-1,1 0,33-11,-25 9,69-18,-57 16,0 0,-1-2,1 0,26-14,-43 19,0-2,0 1,0-1,0 1,0-1,-1-1,1 1,-1-1,0 1,-1-1,1 0,-1-1,0 1,0 0,-1-1,0 0,1 1,-2-1,1 0,0-9,0 6,-2 0,1 0,-1 0,0 0,-1 0,0 0,-1 0,0 0,0 0,-1 0,0 1,0-1,-6-7,7 12,0 1,0-1,-1 1,0 0,0 0,0 0,0 0,0 1,-1-1,1 1,-1 0,1 0,-1 0,0 0,0 1,0-1,0 1,0 0,0 0,0 1,0-1,0 1,0 0,-1 0,1 0,0 1,0 0,0-1,0 1,-6 2,6-1,0 0,0 0,0 0,0 0,0 1,1-1,-1 1,1 0,-1 0,1 0,0 1,0-1,1 1,-1-1,1 1,0 0,0 0,0 0,0 0,-1 7,-4 11,2 1,-5 43,2-16,-9 15,10-43,1 0,1 0,1 0,-3 40,7-57,0 0,1 1,-1-1,1 0,0 0,0 0,1 0,-1 0,1 0,1 0,-1 0,0-1,1 1,0-1,0 1,1-1,-1 0,1-1,0 1,0 0,0-1,0 0,0 0,1 0,6 2,5 2,1-1,-1-1,1-1,0 0,0-1,28 1,-3-2,66-7,-99 4,0 0,0-1,0 0,-1 0,1-1,15-7,2-6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20:20.902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106 0,'-9'10,"2"0,0 1,0-1,1 1,0 1,0-1,2 1,-1 0,2 0,-1 0,2 1,-3 19,1 20,5 91,1-80,1 107,-5 300,-31-178,32-278,0-15,1-24,0 23,0-34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20:21.524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0 154,'6'0,"8"0,7 0,6 0,11-6,4-7,1-3,-7-3,-3 0,-8-1,-1 2,0 4,-4-1,-4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22:15.3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23:13.8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0 267,'146'0,"604"-27,201-74,-731 89,110-10,255-70,-519 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19:15.4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43,'1570'0,"-1567"0,1 1,-1-1,1 0,0 0,-1 0,1-1,-1 1,1-1,-1 0,1 0,-1 0,0 0,0-1,1 0,-1 1,0-1,0 0,0 0,-1-1,1 1,3-5,1-8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22:33.0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215 135,'-3'1,"0"1,0-1,0 1,0 0,0-1,0 1,0 1,1-1,-1 0,1 1,0-1,-1 1,1-1,0 1,-2 5,0-2,-19 27,3 1,0 1,3 1,1 1,1 0,2 1,2 1,2 0,1 0,2 1,1 0,3 0,1 0,4 41,-2-74,0 0,0 1,1-1,0 0,0 0,0 0,1 0,0-1,0 1,1-1,0 0,0 0,6 7,-3-6,1 0,-1-1,1-1,0 1,0-1,1 0,-1-1,1 0,16 5,74 23,2-4,1-5,0-4,2-4,105 0,413-16,-345-1,-234 1,0-1,61-11,-80 7,0 0,0-1,-1-2,0 0,34-20,-29 13,-1 1,0-1,-1-1,25-22,-42 31,-1 0,0-1,-1 0,0 0,0-1,-1 1,-1-2,1 1,-1 0,-1-1,6-21,-6 9,0 0,-2-1,-1 1,0-1,-2 1,-1-1,0 1,-2 0,-1-1,0 2,-2-1,-1 1,-1 0,0 0,-2 1,-16-24,17 32,0 0,-2 0,1 2,-2-1,1 2,-2-1,1 2,-1 0,-1 1,1 0,-1 1,-1 0,-22-5,-25-6,-2 3,-71-7,-980-118,1105 138,0 0,0 1,0 0,0 1,0 1,-1-1,1 2,0 0,0 0,0 1,1 0,-1 1,1 0,0 0,-17 11,-34 22,35-24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22:34.9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14846 1,'-58'2,"-101"18,25-1,-112 1,-125-1,-108 1,-90 11,-1700 179,1882-165,-946 90,408-100,749-31,-42 8,178-6,0 1,0 1,-58 22,-3 4,0-5,-2-5,-130 15,-314 3,-958-27,1336-17,-255-12,-194 3,-595 33,1170-22,-1-3,-80-16,107 18,0 0,0 0,0 2,1 0,-1 1,0 1,-32 9,-29 5,-285 12,0-1,263-15,22-6,2 5,-1 2,-91 31,-209 61,217-65,88-22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22:35.9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386 1,'0'1,"-1"1,1 0,-1-1,0 1,1 0,-1-1,0 1,0-1,0 1,0-1,0 0,0 1,0-1,-1 0,1 0,0 0,-1 0,-1 1,-34 20,24-16,-38 25,-63 50,91-63,2 1,0 1,2 1,-34 45,52-64,-1 0,1 0,-1 0,1 0,0 0,0 1,0-1,0 0,1 0,-1 1,0-1,1 1,0-1,0 0,-1 1,1-1,1 1,-1-1,0 0,0 1,1-1,0 0,-1 1,1-1,0 0,0 0,0 0,0 1,1-1,-1 0,1-1,-1 1,1 0,-1 0,1-1,0 1,0-1,0 1,0-1,0 0,0 0,5 2,7 4,0-1,1-1,0-1,0 0,19 3,254 19,-110-14,-114-5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23:00.2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689 114,'-38'-2,"0"-2,-42-9,57 7,-1 1,-1 2,1 0,0 2,-1 0,1 2,-46 7,57-4,1 0,-1 1,1 1,1 0,-1 1,1 0,0 0,1 2,0-1,0 1,0 1,2-1,-1 1,1 1,0 0,1 0,1 1,-10 21,7-12,2 0,0 0,1 1,1 0,1 1,1-1,1 1,1-1,0 1,5 25,-2-31,2 0,0 0,1-1,1 0,0 0,2 0,-1-1,2 0,0 0,1-1,0 0,1-1,1 0,0-1,0 0,1-1,1-1,19 13,4 2,1-2,0-2,2-1,0-2,2-1,-1-3,80 17,-35-19,1-3,0-4,0-3,0-5,162-25,-86 10,294 5,-436 13,1-1,-1-1,1-1,-1-1,0-1,0-1,-1 0,0-2,0 0,26-15,33-17,-55 30,-1-1,0-1,-1-1,-1-1,0-1,0-1,18-19,-28 23,-1 0,0-1,-1 0,0 0,-1-1,0 0,-1-1,-1 0,6-21,-9 23,-1 0,0 1,-1-1,0 0,-1 0,-1 0,0 0,0 1,-1-1,-1 0,0 1,-7-17,-13-20,-1 0,-3 1,-2 2,-1 0,-39-42,64 84,0-1,0 0,0 1,-1 0,1 1,-1-1,0 1,0 0,0 0,-1 1,1 0,0 0,-1 0,0 1,-10-1,-14 0,0 1,-37 4,20 0,-121-1,-285 19,353-9,-188 32,203-18,60-17,0-1,-34 6,-43-7,77-7,1 2,-1 0,1 2,-37 9,-19 10,-2-3,-1-5,0-3,-124 2,163-13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23:02.5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16253 0,'-37'2,"-1"2,-46 10,9-1,21-4,-189 17,-306-18,-208 7,-462 35,860-35,-264 5,484-17,-142 24,-144 43,-545 35,566-73,-900 106,368-94,901-44,-546-35,156 4,34 21,-176-8,499 14,-338-34,253 16,-217-40,346 57,0 1,-1 1,1 1,-1 1,0 1,1 1,-1 1,1 1,-45 13,-23 5,-1-4,-96 6,10-2,-268 39,-192 21,-1437 119,1740-171,230-20,-181 20,260-24,27-5,0 0,0 0,1 0,-1 0,0 0,0 0,0 0,0 0,0 1,0-1,0 0,0 0,0 0,0 0,0 0,0 0,0 0,0 0,0 0,0 0,0 0,0 0,0 0,0 1,0-1,0 0,0 0,0 0,0 0,0 0,0 0,0 0,0 0,0 0,0 0,0 0,0 0,0 1,0-1,0 0,0 0,32 1,82 1,0-6,162-26,-232 24,1 2,56 1,0 1,-85 0,0-1,0 0,0-1,-1 0,29-13,-14 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23:03.5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346 0,'-7'2,"0"0,-1 0,1 0,0 1,0 0,0 0,1 1,-1 0,1 0,0 1,0 0,-9 9,-6 3,-188 128,207-144,1 0,0 0,0-1,-1 1,1 0,0 0,0 0,0 0,0 0,0 1,0-1,0 0,1 0,-1 1,0-1,1 0,-1 1,1-1,-1 3,1-3,0 0,0 0,1 0,-1 0,0 0,1 0,-1 0,1 0,-1 0,1 0,0 0,-1 0,1 0,0-1,-1 1,1 0,0 0,0-1,0 1,1 0,7 4,1-1,-1 1,1-2,14 4,-19-5,86 18,180 19,-51-11,-187-23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23:36.3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910 916,'10'-6,"0"-1,-1 0,0 0,0-1,0 0,-1-1,11-14,-3 1,-1 0,15-29,-24 38,-1 1,1 0,-2-1,0 0,-1 0,0 0,0-1,-2 1,1-23,-3 18,-2-1,1 0,-2 1,-1 0,0 0,-10-22,1 4,-2 0,-22-35,28 55,0 2,-1-1,-1 1,0 1,-1 0,-24-18,-34-29,47 38,-39-27,52 43,1 0,-1 0,0 1,0 0,0 1,0 1,-20-5,2 4,0 0,-1 2,1 1,0 2,0 0,0 2,0 1,-39 11,55-9,0-1,1 2,0-1,1 2,-1-1,1 2,-11 10,-65 73,82-86,-9 11,2 1,0 0,1 1,1 0,1 1,1 0,0 0,2 1,0 0,-3 26,2-3,3 0,1 1,6 85,-2-123,0 0,1 0,-1 0,1 0,1-1,-1 1,1-1,0 0,1 1,-1-1,1-1,0 1,1-1,0 1,-1-1,8 5,8 6,1-2,0-1,29 15,15 8,-51-28,1-1,0-1,0 0,1-1,-1-1,1 0,0-1,0-1,23 1,19-2,73-8,-118 6,1 0,-1-1,0 0,0-1,0 0,0-1,-1-1,1 0,-1-1,0 0,-1-1,0 0,0-1,0 0,-1-1,0 0,-1 0,0-1,15-21,-14 17,0-1,-2 0,12-26,-11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23:38.2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404 16,'-11'0,"0"1,1 1,-1 0,1 0,0 1,0 0,0 1,0 0,0 0,1 1,-11 8,-10 8,-51 48,46-37,26-25,1 1,1 1,-1-1,2 1,-1 0,1 1,0-1,1 1,0 1,-6 20,3-2,2 1,-4 49,6-40,-11 44,14-76,-1 1,1-1,1 1,0-1,0 1,0-1,1 1,0-1,1 1,-1-1,1 0,1 0,0 0,0 0,0 0,0 0,1-1,1 1,-1-1,1 0,0-1,6 6,-4-4,0 0,1 0,1-1,-1-1,1 1,0-1,0-1,0 0,1 0,-1-1,1 0,0 0,0-1,0-1,0 0,10 0,11-1,0-2,0-1,0-2,-1-1,0-1,48-19,-56 17,-2 0,1-2,-1-1,-1 0,0-1,-1-1,0-1,-1-1,-1 0,-1-1,0-1,15-23,-15 18,0 0,-2-1,-1 0,-1-1,10-30,-18 46,-1 0,0 0,-1 0,1-1,-2 1,1 0,-1-1,-1 1,0 0,0-1,-1 1,0 0,0 0,-1 0,0 0,-1 1,0-1,-9-14,5 15,1 0,-2 0,1 1,-1 0,0 1,0 0,-1 0,0 1,-14-6,-22-13,29 15,-1 0,0 0,0 2,-1 0,-36-7,-97-4,137 16,-14-2,7-3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23:46.2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7664 0,'-3'81,"-4"0,-34 155,29-190,-2-1,-2-1,-2 0,-2-1,-40 62,-149 187,2-45,-453 417,-307 140,-163 45,1061-798,-375 250,398-275,-2-1,-1-3,-1-2,0-3,-2-1,0-3,-54 7,-26-4,-213-1,-495-62,814 44,5 2,-25-3,1-1,-73-18,105 19,0-1,0 0,0 0,1-1,0-1,0 0,0 0,1-1,1-1,-1 0,1 0,1-1,-11-13,-31-51,24 33,-53-59,-332-300,385 375,1-2,1 0,-24-35,43 54,-1 0,0 1,0 0,0 0,-1 1,0 0,-1 0,1 1,-1 0,0 0,0 1,-1 1,1-1,-1 1,-18-3,-7-3,25 5,0 0,0-1,0 0,0 0,1-1,0 0,0-1,1 0,0 0,0-1,0 0,1-1,-8-11,-7-15,2 0,-21-49,15 30,-213-492,37 76,176 415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23:47.2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36 870,'-3'-3,"0"0,1-1,-1 1,1-1,0 0,0 0,0 0,1 0,-1 0,1 0,0 0,-1-5,-3-59,4 46,-2-548,3 565,0-1,1 1,-1-1,1 1,1-1,-1 1,1 0,0-1,0 1,0 0,1 0,0 1,0-1,6-7,-4 8,1-1,-1 1,1 0,0 1,0-1,0 1,0 0,1 1,-1 0,1 0,6-1,36-8,60-5,-61 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19:27.067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 1,'6'0,"7"0,15 0,13 0,12 0,14 0,3 0,-6 0,-1 0,-6 0,-12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23:51.6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8829 1,'11'39,"-2"-10,-3 25,-3-1,-2 1,-2-1,-12 72,1 10,-12 163,15-237,-2 0,-35 105,44-162,-81 234,-136 272,165-408,-3-2,-5-3,-88 105,-425 414,374-428,-237 171,99-127,-71 55,344-236,-134 79,155-106,-1-3,-1-1,-1-3,-74 17,-330 42,61-15,252-34,-267 15,11-11,148-8,121-6,97-11,-1-1,0-2,0-1,0-1,-56-6,-10-17,0-5,2-4,-112-52,62 23,-23 1,85 32,-131-64,185 75,0-1,2-2,0-1,-27-28,-83-97,86 89,-47-51,-535-632,599 695,-91-127,104 138,0-1,3 0,-20-54,20 45,-1 1,-44-73,-63-71,100 151,-84-110,55 76,-74-123,17 16,16 28,77 115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23:52.8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69 678,'0'-31,"-1"1,-2-1,-1 1,-1-1,-1 1,-20-52,21 70,1-1,0 1,1-1,0 0,1-1,1 1,0 0,1-15,1 19,0 1,0-1,1 1,1 0,-1 0,1 0,1 0,-1 0,1 1,1-1,0 1,0 0,7-8,8-8,0 2,2 0,0 1,1 2,51-32,-71 48,1 1,0-1,-1 1,1 0,0 0,0 0,0 1,-1-1,1 1,0 0,0 0,0 0,0 1,0-1,0 1,-1 0,1 0,0 0,-1 1,6 1,4 5,-1 0,0 0,0 1,11 11,8 6,-6-9,2-1,0-1,52 20,-77-34,20 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24:53.6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1 404,'12'0,"9"0,8 0,16-18,13-11,8-8,16-2,6-1,7 0,4 7,-9-2,-13 4,-15 7,-5 9,-1 0,-4-3,-5 1,-10 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24:54.5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1 106,'0'6,"6"2,7-1,9-1,17-2,20-1,24-8,16-2,8 0,27-11,4-2,-11 2,-15-2,-14-3,-25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24:56.1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32,'12'0,"27"0,25 0,14-6,5-2,12 1,19 0,15 3,-3 7,-18 4,-20 0,-20-1,-16 5,-10-1,-12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24:56.9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71,'23'0,"8"-6,11-8,16-1,21 1,4 4,-7 3,-16 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32:10.8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32:53.5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33,'6'0,"8"0,2-6,9-2,13 0,12 2,-3 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32:54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59,'12'0,"22"0,22 0,20 0,15 0,15 0,14 0,4 0,10-6,30-8,-1-1,-16 1,-34 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32:56.1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0,'12'0,"16"0,8 0,-1 6,-7 8,-2 2,0-3,2 4,8-3,-2-2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19:28.041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 37,'0'6,"6"2,14-7,9-3,12-1,16 0,5 0,-3 1,-4 0,-7-5,0-1,-1 1,3 1,4 2,5 1,-1 2,-11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32:57.5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36,'17'0,"25"-6,16-2,4 1,-2 1,-6 2,-6 1,1 2,4 0,4 1,-1 1,-4-1,1 0,-9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32:59.0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1 192,'6'0,"14"-6,15-8,20-7,17-13,15-5,-7-3,-17 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33:00.6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21,'12'0,"15"0,15 0,7 0,-5-6,-5-2,-8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33:02.4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422 137,'20'-2,"1"0,-1-2,0 0,0-2,-1 0,30-13,37-12,9 2,-94 29,-1 0,1 0,-1 0,1 0,-1 0,1 0,-1 0,1 0,-1 0,0 0,1-1,-1 1,1 0,-1 0,1-1,-1 1,0 0,1 0,-1-1,1 1,-1-1,0 1,0 0,1-1,-1 1,0-1,0 1,1 0,-1-1,0 1,0-1,0 1,0-1,0 1,1-1,-1 1,0-1,0 1,0-1,-1 1,1-1,0 1,0-1,0 0,-26-10,-42 3,34 9,-1 2,1 1,0 2,-57 16,-127 58,212-77,-199 68,173-61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33:04.0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1,'6'0,"20"0,11 0,23 6,31-4,12-3,-6 0,-13-1,-21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33:20.6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0 251,'143'2,"-24"0,129-13,-88-17,27-3,431 23,-362 12,-211-4,986-35,-602-16,117-13,6 33,-479 34,82 13,31 3,829-12,-580-10,-167 1,740 31,-743 8,-118-8,36 4,164-19,9 0,254 7,-588-21,60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33:22.2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1 320,'0'-1,"1"0,0-1,-1 1,1 0,0 0,0 0,-1 0,1 0,0 0,0 0,0 0,1 0,-1 0,0 0,0 0,0 1,0-1,1 1,-1-1,0 1,1-1,-1 1,0 0,1 0,-1-1,1 1,-1 0,0 0,1 0,0 1,0-2,96-8,150 4,-147 5,1301 1,-818-31,-233 6,351 0,-199 10,347 21,-421 3,-6-9,740-97,-676 50,-149 18,169-9,-505 37,287-5,291 34,-374-15,217-11,-218-6,-172 3,-20 2,1-2,-1 0,1-1,-1 0,1-1,-1 0,23-8,-25 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33:23.9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1 111,'21'9,"0"0,0-1,1-1,0-1,36 5,118 3,-149-13,753 7,-517-9,1867 26,-1558-16,-17-44,-67-45,-126 18,122 23,5 41,-191 2,118-6,728 18,-326 69,-807-83,733 134,-740-136,53 13,40 9,1-4,185 9,-47-30,124 3,-47 29,-141-24,-102-5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33:25.6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1 177,'698'18,"-271"-3,1084-18,94-62,-1461 53,181-39,41-5,671 33,-669 26,1186-3,-1075 19,-58-1,-372-19,-26 0,0 1,0 1,0 2,43 8,-24-2,2-3,-1-1,1-2,68-4,-37 0,14 1,-67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35:14.0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19:29.470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 1,'12'0,"9"0,8 0,10 0,11 0,20 0,5 0,-11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09:36.0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0,'3'5,"0"1,0-1,-1 1,0 0,0-1,-1 1,1 0,-1 0,0 0,-1 0,0 12,2 1,16 548,-2-15,0 52,-18-463,2-69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09:37.3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0,'16'20,"0"0,-1 1,-2 1,0 0,16 37,-9-18,34 64,-5 2,-4 2,34 130,-76-226,1 1,0-1,1 0,0 0,1-1,0 0,1 0,12 16,-16-25,0 1,1-1,-1 0,1 0,0 0,0 0,0 0,0-1,1 0,-1 0,0 0,1-1,0 1,-1-1,1 0,0 0,0-1,0 1,-1-1,1 0,0-1,0 1,0-1,-1 0,1 0,8-3,12-6,0-2,0-1,-1 0,-1-2,41-33,22-14,-62 48,-1-2,0 0,-1-2,-1 0,-1-1,-1-1,0-1,-2-1,0 0,-1-2,-2 1,14-31,3-12,-16 33,20-55,-7 8,-14 50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09:42.0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1,'3'4,"-1"0,0 0,0 0,0 0,0 1,-1-1,1 1,-1-1,0 1,-1-1,1 1,-1 5,2 3,19 303,-13-122,14 1039,-24-831,4-55,-5 382,-14-428,-2 97,20 662,30-628,-29-415,8 42,2-1,21 63,-13-53,12 77,-31-135,32 261,-30-250,0 0,2 0,1 0,0 0,2-1,13 28,-11-28,-1 1,-1 1,-1 0,0 0,5 40,-8-12,-3 1,-5 60,2-86,-2 0,-1 0,-1 0,-1-1,-1 0,-15 31,4-10,1 1,-13 57,5-16,9-30,2 1,-13 105,26-133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09:43.1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1,'113'0,"855"21,-438 42,-29 0,-351-46,-89-10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09:46.2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 1,'-3'76,"-15"81,3-33,8-47,-21 320,28 698,1-491,17-382,0-4,-20 505,2-693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09:47.4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2,'389'-1,"770"16,-1065-12,-1 5,0 4,96 24,-164-28,0 2,36 18,-8-2,-18-11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10:09.1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0 210,'478'13,"70"-1,41-21,834-8,1243 18,-2339 13,-74-1,946-4,-501-41,-506 21,100-6,887-31,-996 38,263-47,-84 6,-231 39,1 5,0 6,164 20,689 36,-934-53,196 13,46 1,29-16,553 12,164-10,-110-16,-409 12,43-32,60 0,-464 39,66-2,159-18,688-15,-856 30,414 6,11 45,-267-7,229 36,-516-63,0-5,139 3,255-6,-165 1,890-8,-650-3,255 4,621-6,-984 3,-365-2,0-4,0-3,88-22,-151 28,1 1,1 1,-1 0,0 2,37 6,13-1,195 12,222 7,645-54,-585-12,198-19,-728 58,-8 1,1-1,0 2,0-1,11 2,-19 0,0-1,-1 1,1 0,0-1,-1 1,1 0,0 1,-1-1,1 0,-1 1,0-1,1 1,-1 0,0 0,0 0,0 0,0 0,0 0,-1 0,2 4,14 40,-9 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10:23.5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 1,'0'613,"-18"-407,0-12,17-135,-3 86,2-125,-1 0,0 0,-2 0,0-1,-9 20,4-18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10:24.8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 1,'-1'0,"0"0,0 0,1 0,-1 1,0-1,0 0,0 1,0-1,0 1,0-1,0 1,1-1,-1 1,0 0,1-1,-1 1,0 0,1 0,-1-1,0 1,1 0,0 0,-1 0,1 0,-1 0,1-1,0 3,-7 28,7-26,-8 86,6 132,4-135,-1-70,1 0,1 0,1-1,0 1,2-1,-1 0,2 0,1-1,0 0,1 0,16 21,-24-35,-1-1,1 0,0 0,1 0,-1 0,0 0,0 0,0 0,0 0,1-1,-1 1,0 0,1-1,-1 1,1-1,-1 1,1-1,-1 0,1 0,-1 0,1 1,-1-1,1-1,-1 1,1 0,-1 0,0 0,1-1,-1 1,1-1,-1 1,1-1,-1 0,0 1,0-1,1 0,1-2,6-4,0-1,-1 0,0 0,8-11,-3 4,58-57,-40 43,-2-1,-1-1,39-57,-38 44,3 2,52-56,-58 71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10:28.2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73,'6'0,"14"0,4-5,-3-9,1-2,-3-3,-5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19:30.266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0 0,'6'0,"8"6,13 2,8 0,11-2,8-2,-5-1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10:28.9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76,'12'0,"10"0,6-6,6-2,-4-5,-1-1,1-4,-5 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10:29.6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87,'6'0,"8"0,7 0,13 0,5-6,3-7,6-3,-6-3,-3 1,-9 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10:30.3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1 234,'0'-6,"0"-8,6-1,2-5,5 2,7 4,0-2,2 1,4 4,3-2,-4-5,0 1,2 3,2 3,-4-1,0 1,-4 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10:31.1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0 112,'0'6,"12"-4,10-3,6-6,12-9,3-1,-4-3,-4 1,-1-2,-7 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10:31.8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72,'0'6,"6"2,14 0,3-8,4-4,-3-6,1-3,1 2,3 2,-4-3,0-5,-4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10:33.2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1 181,'0'-12,"6"-3,8 0,7-3,6 1,11-2,4-4,1 3,6-2,-7 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10:33.9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14,'6'0,"14"0,9 0,6 0,8 0,10 0,-6-6,-9-2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10:34.5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82,'12'0,"9"-6,8-2,5 1,2-5,1-1,0 3,0-3,-7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10:35.2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65,'0'6,"5"2,3-6,5-10,13-3,13-6,0-5,-6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10:35.9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42,'6'0,"7"-6,9-2,-1-6,-3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19:39.519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 73,'0'1,"1"0,-1 0,1 0,-1 0,1 0,0-1,-1 1,1 0,0 0,0-1,0 1,-1 0,1-1,0 1,0-1,0 1,0-1,0 1,0-1,0 0,0 1,0-1,0 0,0 0,2 0,37 6,-32-5,603 15,-474-18,-121 1,-1 0,0-1,0 0,0-2,0 0,-1 0,1-1,-1-1,0-1,20-12,-18 10,1 1,0 1,0 1,0 0,1 2,0-1,0 2,26-1,-14 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10:36.6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85,'12'0,"21"0,12 0,-2-6,-3-2,-2 1,-2-5,-6-7,-4 1,-5 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10:42.3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88,'6'0,"14"-5,9-3,6 1,8 1,-2-4,-3-1,-2-4,-1 1,-7 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10:42.9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71,'6'0,"20"-6,17-2,7 1,1 1,-2 2,-3-5,-5-6,-8-1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10:43.6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0 136,'6'-6,"14"-8,27-7,17-12,4-1,-10 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10:44.3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73,'6'0,"8"0,13 0,8 0,5 0,0-5,0-9,-1-2,-2-3,-6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10:45.1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60,'6'0,"8"0,7-6,1-8,2-1,3 1,-4 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10:45.7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1 151,'6'0,"7"0,3-6,3-8,5-7,-2-7,-4-3,0 3,-3 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10:48.2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0,'0'12,"0"16,0 8,0 11,0 3,0-1,0-3,0-4,0-2,0-3,0-1,6-8,2-1,-1-1,-1-4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10:49.8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283 367,'-201'241,"191"-228,1 1,0 0,1 0,1 1,0 0,1 0,0 1,2 0,-1 0,2 0,0 0,2 0,-1 21,1-3,1 1,9 64,-6-84,1 0,0-1,1 1,1-1,0 0,1-1,1 0,0 0,11 15,-2-8,1 0,0-1,2-1,0-1,0-1,2 0,0-2,1 0,46 19,-34-19,1-3,1 0,0-3,1-1,-1-1,53 0,-84-6,24 2,-1-2,0-1,58-10,-80 10,0-1,0 0,0 0,0-1,-1 0,1 0,-1 0,1-1,-1 0,0 0,-1-1,1 0,-1 0,0 0,0 0,0-1,-1 0,0 0,0 0,-1-1,5-10,8-28,-2-2,-2 0,-2 0,-2-1,-3 0,-1 0,-2-1,-3 1,-2 0,-1-1,-3 1,-2 1,-2 0,-18-47,10 52,-3 1,-1 1,-2 0,-1 2,-45-49,-11-17,72 90,0 0,-1 1,-1 0,0 1,-1 1,0-1,-1 2,-15-9,20 14,0 1,0 0,-1 1,1 0,-1 0,0 1,0 0,0 1,0 0,0 0,0 1,0 1,0 0,0 0,-11 3,-20 8,7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10:51.8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0 242,'4'0,"-1"-1,1 1,-1-1,0 0,1 0,-1 0,0-1,0 1,1-1,-1 0,-1 0,1 0,0 0,0 0,-1 0,4-5,37-51,-23 30,-3 5,-10 12,0 1,1 0,0 0,0 0,1 1,0 1,1 0,0 0,18-10,-27 17,0 1,1 0,-1 0,0 0,1 0,-1 0,0 0,1 0,-1 0,0 0,1 1,-1-1,0 0,0 1,1-1,-1 1,0 0,0-1,0 1,0 0,0 0,0 0,0 0,0 0,0 0,0 0,0 0,-1 0,1 0,0 0,-1 0,1 1,0 0,16 45,-17-45,11 60,-3 0,-2 1,-3 0,-10 117,3-153,0-1,-14 45,-1 8,18-77,1 0,0 0,-1 0,1 0,0 0,0 0,1-1,-1 1,0 0,1 0,-1 0,1 0,-1 0,1-1,0 1,0 0,0 0,0-1,0 1,0-1,0 1,3 1,-1 0,0-1,1 0,-1 0,1 0,-1 0,1-1,0 1,0-1,0 0,5 1,5-1,0 0,0 0,-1-1,1-1,20-3,5-5,-4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19:40.970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1 207,'1'-5,"1"0,0 0,1-1,-1 2,1-1,0 0,0 0,1 1,-1 0,6-5,9-15,-12 15,1 0,0 0,0 1,0 0,1 1,1-1,-1 1,1 1,0 0,1 0,0 1,-1 0,1 1,1 0,-1 0,1 1,15-3,14 1,0 1,0 1,55 5,-85-2,818 61,-798-57,-1 2,1 1,-1 1,-1 1,53 26,-46-22,1-1,1-2,-1-2,1-1,1-1,46 0,-48-3,473 9,-433-13,-32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10:53.4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542 557,'0'2,"-1"-1,1 1,-1-1,0 1,1-1,-1 1,0-1,0 0,0 1,0-1,-1 0,1 0,0 0,0 0,-1 0,1 0,-1 0,1 0,0-1,-1 1,0 0,1-1,-1 1,1-1,-1 0,0 1,-2-1,-53 6,50-5,-8 0,-1 2,0 0,1 0,0 2,0 0,0 0,1 1,-26 15,-1 6,-55 47,81-62,6-5,0 1,0 1,1-1,1 1,-1 0,2 1,-1 0,1 0,0 0,-4 14,3-3,1 1,0-1,2 1,-2 32,-1-2,4-36,1 0,0 0,2 23,0-32,1-1,0 1,1-1,-1 0,1 0,1 1,-1-1,1-1,0 1,0 0,1-1,5 7,4 4,1-2,1 1,1-2,0 0,0-1,2 0,28 14,-11-9,2-2,0-1,41 9,-46-12,0 1,-1 2,57 34,2 1,-74-42,0 0,1 0,-1-2,1 0,0-1,1-1,-1 0,1-1,-1-1,1-1,0-1,17-2,-16-1,0 0,-1-2,1 0,-1-1,-1-1,0 0,0-2,0 0,-1 0,26-24,-20 14,-2-2,0 0,-1-1,-2-1,0 0,-2-1,24-53,-11 11,-3-2,15-72,-30 100,-2 0,-2 0,-1 0,-2-1,-3 0,-1 1,-2-1,-9-48,4 55,-1 0,-1 0,-3 1,0 1,-2 0,-2 1,0 1,-3 1,-37-47,41 57,-2 1,0 1,-36-28,43 38,-1 1,0 0,0 1,-1 0,0 1,0 0,0 1,-21-4,-89-12,98 18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35:03.5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14,'0'-5,"0"-3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35:13.1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1,'43'19,"0"-1,68 17,-32-11,36 16,132 39,-199-67,0-2,1-2,64 2,387-14,-152-3,-345 7,510 6,-357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35:14.3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33,'5'0,"15"0,9-6,6-2,3 0,6 2,-4 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35:14.9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1,'6'0,"7"0,9 0,5 0,-2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35:15.6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1,'6'0,"7"0,2 6,-1 8,-4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35:16.1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0,'6'0,"8"0,13 0,9 0,3 0,1 0,0 0,-1 0,-1 0,-8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35:17.9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1,'6'0,"2"0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35:18.6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0,'0'6,"12"2,9 0,14-2,6-1,3-3,-1 0,-2-2,-7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35:19.3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38,'6'0,"8"0,13-6,14-3,6 2,1 1,-2 1,-3 3,-3 0,-7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5:19:43.841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1 189,'479'13,"-204"-12,-267-1,2 0,-1 1,0 0,0 1,0 0,0 0,0 1,0 0,0 0,10 7,-10-5,1-1,1 1,-1-2,1 0,0 0,13 2,238 17,-231-18,1-1,52-2,-73-2,0-1,1 0,-1 0,0-2,0 1,0-1,-1 0,1-1,-1-1,16-10,182-146,-192 151,1 1,34-16,-23 13,3-3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35:19.9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0,'6'0,"-4"0,9 0,9 0,7 0,5 0,2 0,-3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35:20.6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0 104,'12'-6,"10"-2,6-5,6-1,2-4,1 2,0 3,0 3,-7 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35:21.2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0,'6'0,"8"0,7 0,1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35:37.5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949 200,'-106'-1,"21"-1,-113 11,162-1,0 1,0 2,2 1,-1 2,-45 25,-3 0,50-25,14-6,-1 1,-36 22,51-27,-1 0,0 1,1 0,0 0,0 1,0-1,1 1,0 0,0 0,0 1,1-1,-5 12,0 15,1 1,2-1,1 1,1 0,3 0,4 50,-2-6,-3 13,4 91,-1-153,2 0,0 0,3-1,10 34,-12-51,0 1,0 0,1-1,1 0,0-1,0 1,1-1,0-1,1 1,15 12,-5-8,0-1,0-1,1-1,1 0,22 7,-12-3,-2 2,0 0,49 41,17 10,304 149,-378-206,77 38,129 44,-179-77,0-3,0-1,1-3,1-1,53 0,-60-8,0 3,-1 1,0 2,0 2,0 2,74 27,-98-29,1-2,0 0,0-1,1-1,-1-1,38 1,-1-5,61-8,55-3,302 39,-83-2,150 28,-280-21,-161-22,261 32,-252-24,129 38,-119-17,-73-22,0-2,1-2,68 9,11-15,129-9,-101-2,5 3,410-14,127-4,-390 51,-43-3,263-16,-66-4,-371-4,211 3,-255-10,0-1,0-3,0-2,66-20,-47 5,-29 9,42-9,-64 20,-1 1,0 0,1 1,-1 0,1 1,-1 1,20 3,43 7,1-3,142-2,-158-7,-19 1,-1-1,0-1,0-3,58-14,-88 17,0-2,0 0,0 0,0 0,-1-1,0-1,0 0,0 0,-1 0,0-1,0-1,-1 1,1-1,-2 0,1-1,-1 0,-1 0,1 0,-2-1,1 1,5-20,3-23,-3 1,5-79,0 0,3-7,-6 0,-7-1,-15-188,10 322,-3-31,-1 0,-13-49,14 72,-1 1,0 0,0 0,-2 1,1-1,-1 1,-1 0,0 0,0 1,-1 0,-13-12,-9-2,0 1,-2 1,0 2,-2 1,-59-22,-189-51,268 87,-524-121,54 16,330 66,-485-112,318 116,79 12,73 13,-254 9,240 7,103-2,-228-3,223-2,-140-28,207 29,-144-31,-253-21,-220 47,203 7,97-6,-787-10,942 5,48 1,114 13,1 0,-1 1,1 1,-1 1,1 0,0 2,1-1,-18 10,10-5,0-1,0-1,-31 5,-14-7,-1-3,1-3,-121-15,137 10,-3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35:38.7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1 508,'6'-6,"7"-14,9-3,-1-4,8-9,6 1,14-11,11-9,1-1,1 8,-8 7,-15 4,-7 9,-4 9,-6 2,-7 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35:42.7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1 341,'6'-6,"7"-8,15-7,13 0,11-15,4-1,4-5,-3-3,-5 2,-5 1,-11 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35:45.2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0 472,'6'0,"26"-5,19-9,12-7,2-1,-4-1,-1-4,1-3,9-13,9-7,21 0,12 3,4 3,-12 9,-17 11,-24 3,-22 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35:46.2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0 279,'115'-5,"115"-21,-102 10,-24 5,265-35,-6-31,-320 63,0-1,62-33,-59 32,-24 12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35:53.3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0 490,'1'39,"2"-1,2 0,1 0,20 66,-5-13,-16-62,2 0,1 0,16 39,-20-62,-1 0,1-1,1 1,-1-1,1 0,0 0,0 0,0-1,0 0,1 0,0 0,0-1,0 1,7 1,15 6,57 15,-42-15,138 31,-14-5,218 58,-298-78,1-5,131 3,-172-13,70 12,-2 1,-3-5,79 5,208 45,-358-48,0 1,-1 3,54 28,-43-18,68 22,-52-29,0-2,2-4,125 8,214-19,-111-4,-236 7,95 19,35 4,565-15,-275-12,-216 15,-2-1,364-37,-482 13,119-21,9 0,-229 28,1 2,-1 1,0 3,50 11,-58-9,0-1,1-2,64-2,109-20,-27 1,-73 13,-24 3,0-5,0-2,101-26,270-47,-388 72,414-21,-332 26,12-11,20 0,-154 16,0-1,1-1,-1-2,0-1,33-10,-53 12,0 0,-1-1,0 0,1 0,-2-1,1 0,0 0,-1-1,0 0,0 0,-1 0,0-1,0 0,-1-1,1 1,-1-1,-1 0,0 0,0 0,5-18,-5 13,-1 0,-1-1,0 1,0 0,-2-1,1 1,-2-1,0 1,0 0,-2-1,-5-21,2 18,-1 0,-1 1,0-1,-1 1,-1 1,0 0,-24-26,8 15,-1 1,-2 1,0 1,-2 2,0 1,-1 2,-1 0,-36-12,-47-21,2-5,-126-82,143 82,-3 4,-1 5,-3 4,-1 5,-2 5,-165-31,-70-30,280 79,-1 2,0 3,-124-4,-4 0,95 5,-1 5,0 4,1 3,-1 5,-181 40,49-4,-2-10,-457 8,600-38,-114 20,3 0,-941-6,724-21,73 5,-372-5,654 0,0-3,0-2,0-3,-63-21,64 17,-1 3,0 2,-91-2,12 1,-64-5,-357 15,492 8,0 2,1 4,0 2,1 3,1 4,1 2,-94 49,26-12,85-42,1 3,0 2,-82 56,120-70,-1-1,1 1,1 1,0 0,1 0,-10 18,0 1,4-9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2T16:36:05.5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737 1,'-7'1,"0"0,1 0,-1 1,0 0,1 0,0 1,-1-1,-8 7,-23 9,-65 13,62-20,0 1,1 2,-44 23,68-27,1 1,0 1,0 0,2 1,-1 0,2 1,-1 1,2 0,0 0,1 1,1 1,-13 29,-4 19,4 0,-16 73,34-120,-2 5,-36 169,38-170,2 1,1 0,1 0,0-1,2 1,6 32,-6-48,0 0,1 0,0 0,0-1,0 1,1-1,0 0,0 0,1-1,-1 1,1-1,1 0,-1 0,1 0,-1-1,1 0,0 0,1-1,-1 1,8 2,14 4,-1-2,1 0,48 6,-61-12,148 22,2-7,266-8,-320-18,170-36,-175 24,0 5,114-3,-67 17,0 7,0 6,231 48,-357-53,289 61,-222-51,136 4,516-45,202 8,-645 19,-106-2,347 5,-1 38,-253-10,1-13,330-20,-531-4,848-22,-458-12,-159 5,-282 31,91-9,-114 8,0 0,0-1,-1 0,1-1,24-12,-35 14,-1 0,1 0,-1-1,0 1,0-1,0 0,-1 0,1 0,-1 0,0-1,0 1,-1-1,1 0,-1 0,0 0,0 0,-1 0,1 0,-1-1,1-7,-1-10,0-1,-2 1,-4-36,0 10,5 40,-1 0,0-1,0 1,-1 0,0 0,-1 0,0 0,-8-15,8 19,0 1,0 0,-1 0,0 0,1 0,-2 0,1 1,0-1,-1 1,1 0,-1 1,0-1,0 1,0 0,0 0,0 0,-11-1,-351-40,246 34,-161-32,-140-63,250 47,122 37,-2 3,-54-11,-294-17,230 32,-584-92,657 89,-2 4,-129 2,174 8,-1086 18,745-3,-497-47,-21-31,331 56,354 12,67-1,-202-4,212-14,-17-1,90 15,-16 1,1-4,-125-23,38-10,-350-26,445 61,16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926A5-DC11-42BB-9036-86A2D474F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5E438C-C968-483C-AAD1-0AD31B896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9138D4-0802-4154-8A9B-F2BD8540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A963-8FB5-4FD0-AA04-95D3E9A2C51C}" type="datetimeFigureOut">
              <a:rPr lang="es-PE" smtClean="0"/>
              <a:t>2/06/2024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B336EE-2EBF-477A-A945-31B188B4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442BFA-A10B-4F7A-87A2-2A94F94B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ED91-7C25-409A-BEF0-B5BE25AE09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881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B9354-3CB4-44A4-97E2-5D8FB108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78F56C-86EF-4528-80F5-28248F9EA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0D010B-7333-425F-AB79-207369A2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A963-8FB5-4FD0-AA04-95D3E9A2C51C}" type="datetimeFigureOut">
              <a:rPr lang="es-PE" smtClean="0"/>
              <a:t>2/06/2024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D55888-DED4-4C56-BBA9-B4E1FD31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A698CA-F34F-42E1-9A7E-B2AFA9AB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ED91-7C25-409A-BEF0-B5BE25AE09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282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9F8C77-E79E-479E-A999-41FC5B91A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7A22EB-9EB7-4324-B600-B81AE9C66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2C7C6F-145A-4D3C-A3FE-13BE3242C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A963-8FB5-4FD0-AA04-95D3E9A2C51C}" type="datetimeFigureOut">
              <a:rPr lang="es-PE" smtClean="0"/>
              <a:t>2/06/2024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D17EA9-9066-4560-A81E-0C441467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F8C43B-0A25-4EEB-A08F-44828F47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ED91-7C25-409A-BEF0-B5BE25AE09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88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82ED6-EF4F-4724-9F61-42722792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C0EBBA-E8F6-49F9-ABC5-5E5AB5070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4C3BFB-725B-4666-8591-28FF766E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A963-8FB5-4FD0-AA04-95D3E9A2C51C}" type="datetimeFigureOut">
              <a:rPr lang="es-PE" smtClean="0"/>
              <a:t>2/06/2024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54BD26-7C7F-4C71-BB82-635DFFB9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0932FF-5BC5-44B5-93F6-09C48D49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ED91-7C25-409A-BEF0-B5BE25AE09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257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4D46A-5049-477C-9B7B-4BE02D14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0E7871-8B80-4BD9-99D3-8D06E0C1A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E37F4E-1669-484A-98A8-909E1841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A963-8FB5-4FD0-AA04-95D3E9A2C51C}" type="datetimeFigureOut">
              <a:rPr lang="es-PE" smtClean="0"/>
              <a:t>2/06/2024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7ECEFC-4784-49D6-B1FC-1ACD90D5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4277C3-444D-4717-AFE0-0242C9C7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ED91-7C25-409A-BEF0-B5BE25AE09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414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A32AD-7853-4BEC-923D-E64AAE55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65AF3E-4D34-47C8-A052-07168774D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18CE5D-665A-43BE-8E14-9212608DE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FF2A1B-6AA3-4FD0-A90B-BBB5AB14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A963-8FB5-4FD0-AA04-95D3E9A2C51C}" type="datetimeFigureOut">
              <a:rPr lang="es-PE" smtClean="0"/>
              <a:t>2/06/2024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270FBC-B6A0-428F-A8FE-A1AA26C6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90594C-2210-4D36-93B0-60A51294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ED91-7C25-409A-BEF0-B5BE25AE09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208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3C4FA-B049-4040-BFC3-78B8C087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AD16F3-1C1D-4A91-AB7B-03157B2E1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BFB430-CBF3-468A-8DC8-B0BB81062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F51F76-1D7E-421A-8CBE-B8D0AF779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9E1008-2730-4DCD-B486-BD70948F3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0EA3CEC-A173-41DC-BBD1-D540B084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A963-8FB5-4FD0-AA04-95D3E9A2C51C}" type="datetimeFigureOut">
              <a:rPr lang="es-PE" smtClean="0"/>
              <a:t>2/06/2024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7E50DE-2A77-4E74-866D-A32B6270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4FA0DC-BB17-4BC4-A71C-4719DF3C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ED91-7C25-409A-BEF0-B5BE25AE09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811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ADCE9-9985-47E8-9EF2-7D6EE6DF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236E23-19B0-44B3-8D7F-28D2A14F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A963-8FB5-4FD0-AA04-95D3E9A2C51C}" type="datetimeFigureOut">
              <a:rPr lang="es-PE" smtClean="0"/>
              <a:t>2/06/2024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11B729-C4D0-4315-8C7B-1A7422A1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EC3DF3-324F-41E2-8ACA-0B000116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ED91-7C25-409A-BEF0-B5BE25AE09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643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9863BE-3B1B-4F7B-8639-68E8F176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A963-8FB5-4FD0-AA04-95D3E9A2C51C}" type="datetimeFigureOut">
              <a:rPr lang="es-PE" smtClean="0"/>
              <a:t>2/06/2024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046F634-0756-44AF-8163-8DDFD327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292C68-FD31-4809-9788-F6836380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ED91-7C25-409A-BEF0-B5BE25AE09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689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B3581-6471-46A2-BB09-3C50212BE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A43856-13C4-4FB1-82EF-CC674A17A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3EA757-0521-4403-A3AB-A63369358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32A13F-91B6-4FDE-BA1F-179BE9BC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A963-8FB5-4FD0-AA04-95D3E9A2C51C}" type="datetimeFigureOut">
              <a:rPr lang="es-PE" smtClean="0"/>
              <a:t>2/06/2024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DE8AD4-89E2-4458-AEF1-ED891737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2B4C8C-8EA4-4DF4-A653-50948167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ED91-7C25-409A-BEF0-B5BE25AE09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14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862C5-41BB-41AE-B829-FB3637441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40C7EE-A866-4A18-AB42-D66304AD0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EEF8E3-0916-4A68-B2ED-AE3762749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D554CA-9C71-45C8-9744-F2D79E5C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A963-8FB5-4FD0-AA04-95D3E9A2C51C}" type="datetimeFigureOut">
              <a:rPr lang="es-PE" smtClean="0"/>
              <a:t>2/06/2024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7166F4-8A3D-46CB-9772-0C2E321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AEEF0D-B014-4268-8C42-22FDF143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ED91-7C25-409A-BEF0-B5BE25AE09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883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796E34-DCD8-413D-9EE7-3F03B499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385E79-4873-4F1A-9FA8-6270DA008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9236DB-9D7B-4AA0-97E8-E54BD29E7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EA963-8FB5-4FD0-AA04-95D3E9A2C51C}" type="datetimeFigureOut">
              <a:rPr lang="es-PE" smtClean="0"/>
              <a:t>2/06/2024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696F53-BF77-4102-BAC6-D04A75D4B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64DC4F-2C2B-4761-AA6A-149881C69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BED91-7C25-409A-BEF0-B5BE25AE092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434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1.png"/><Relationship Id="rId42" Type="http://schemas.openxmlformats.org/officeDocument/2006/relationships/customXml" Target="../ink/ink20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image" Target="../media/image35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9.png"/><Relationship Id="rId40" Type="http://schemas.openxmlformats.org/officeDocument/2006/relationships/customXml" Target="../ink/ink19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8" Type="http://schemas.openxmlformats.org/officeDocument/2006/relationships/customXml" Target="../ink/ink28.xml"/><Relationship Id="rId66" Type="http://schemas.openxmlformats.org/officeDocument/2006/relationships/image" Target="../media/image34.png"/><Relationship Id="rId74" Type="http://schemas.openxmlformats.org/officeDocument/2006/relationships/image" Target="../media/image38.png"/><Relationship Id="rId5" Type="http://schemas.openxmlformats.org/officeDocument/2006/relationships/image" Target="../media/image3.png"/><Relationship Id="rId61" Type="http://schemas.openxmlformats.org/officeDocument/2006/relationships/image" Target="../media/image31.png"/><Relationship Id="rId19" Type="http://schemas.openxmlformats.org/officeDocument/2006/relationships/image" Target="../media/image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customXml" Target="../ink/ink33.xml"/><Relationship Id="rId8" Type="http://schemas.openxmlformats.org/officeDocument/2006/relationships/customXml" Target="../ink/ink3.xml"/><Relationship Id="rId51" Type="http://schemas.openxmlformats.org/officeDocument/2006/relationships/image" Target="../media/image26.png"/><Relationship Id="rId72" Type="http://schemas.openxmlformats.org/officeDocument/2006/relationships/image" Target="../media/image37.png"/><Relationship Id="rId3" Type="http://schemas.openxmlformats.org/officeDocument/2006/relationships/image" Target="../media/image2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0.png"/><Relationship Id="rId67" Type="http://schemas.openxmlformats.org/officeDocument/2006/relationships/customXml" Target="../ink/ink32.xml"/><Relationship Id="rId20" Type="http://schemas.openxmlformats.org/officeDocument/2006/relationships/customXml" Target="../ink/ink9.xml"/><Relationship Id="rId41" Type="http://schemas.openxmlformats.org/officeDocument/2006/relationships/image" Target="../media/image21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4.xml"/><Relationship Id="rId31" Type="http://schemas.openxmlformats.org/officeDocument/2006/relationships/image" Target="../media/image16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3.png"/><Relationship Id="rId73" Type="http://schemas.openxmlformats.org/officeDocument/2006/relationships/customXml" Target="../ink/ink35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9" Type="http://schemas.openxmlformats.org/officeDocument/2006/relationships/image" Target="../media/image20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28.png"/><Relationship Id="rId7" Type="http://schemas.openxmlformats.org/officeDocument/2006/relationships/image" Target="../media/image4.png"/><Relationship Id="rId71" Type="http://schemas.openxmlformats.org/officeDocument/2006/relationships/customXml" Target="../ink/ink3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42.png"/><Relationship Id="rId18" Type="http://schemas.openxmlformats.org/officeDocument/2006/relationships/customXml" Target="../ink/ink43.xml"/><Relationship Id="rId26" Type="http://schemas.openxmlformats.org/officeDocument/2006/relationships/customXml" Target="../ink/ink47.xml"/><Relationship Id="rId3" Type="http://schemas.openxmlformats.org/officeDocument/2006/relationships/image" Target="../media/image20.png"/><Relationship Id="rId21" Type="http://schemas.openxmlformats.org/officeDocument/2006/relationships/image" Target="../media/image46.png"/><Relationship Id="rId7" Type="http://schemas.openxmlformats.org/officeDocument/2006/relationships/image" Target="../media/image39.png"/><Relationship Id="rId12" Type="http://schemas.openxmlformats.org/officeDocument/2006/relationships/customXml" Target="../ink/ink40.xml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2" Type="http://schemas.openxmlformats.org/officeDocument/2006/relationships/customXml" Target="../ink/ink36.xml"/><Relationship Id="rId16" Type="http://schemas.openxmlformats.org/officeDocument/2006/relationships/customXml" Target="../ink/ink42.xml"/><Relationship Id="rId20" Type="http://schemas.openxmlformats.org/officeDocument/2006/relationships/customXml" Target="../ink/ink44.xml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7.xml"/><Relationship Id="rId11" Type="http://schemas.openxmlformats.org/officeDocument/2006/relationships/image" Target="../media/image41.png"/><Relationship Id="rId24" Type="http://schemas.openxmlformats.org/officeDocument/2006/relationships/customXml" Target="../ink/ink46.xml"/><Relationship Id="rId5" Type="http://schemas.openxmlformats.org/officeDocument/2006/relationships/image" Target="../media/image2.png"/><Relationship Id="rId15" Type="http://schemas.openxmlformats.org/officeDocument/2006/relationships/image" Target="../media/image43.png"/><Relationship Id="rId23" Type="http://schemas.openxmlformats.org/officeDocument/2006/relationships/image" Target="../media/image47.png"/><Relationship Id="rId28" Type="http://schemas.openxmlformats.org/officeDocument/2006/relationships/customXml" Target="../ink/ink48.xml"/><Relationship Id="rId10" Type="http://schemas.openxmlformats.org/officeDocument/2006/relationships/customXml" Target="../ink/ink39.xml"/><Relationship Id="rId19" Type="http://schemas.openxmlformats.org/officeDocument/2006/relationships/image" Target="../media/image45.png"/><Relationship Id="rId31" Type="http://schemas.openxmlformats.org/officeDocument/2006/relationships/image" Target="../media/image51.png"/><Relationship Id="rId4" Type="http://schemas.openxmlformats.org/officeDocument/2006/relationships/image" Target="../media/image34.png"/><Relationship Id="rId9" Type="http://schemas.openxmlformats.org/officeDocument/2006/relationships/image" Target="../media/image40.png"/><Relationship Id="rId14" Type="http://schemas.openxmlformats.org/officeDocument/2006/relationships/customXml" Target="../ink/ink41.xml"/><Relationship Id="rId22" Type="http://schemas.openxmlformats.org/officeDocument/2006/relationships/customXml" Target="../ink/ink45.xml"/><Relationship Id="rId27" Type="http://schemas.openxmlformats.org/officeDocument/2006/relationships/image" Target="../media/image49.png"/><Relationship Id="rId30" Type="http://schemas.openxmlformats.org/officeDocument/2006/relationships/customXml" Target="../ink/ink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5.xml"/><Relationship Id="rId18" Type="http://schemas.openxmlformats.org/officeDocument/2006/relationships/image" Target="../media/image60.png"/><Relationship Id="rId26" Type="http://schemas.openxmlformats.org/officeDocument/2006/relationships/image" Target="../media/image64.png"/><Relationship Id="rId39" Type="http://schemas.openxmlformats.org/officeDocument/2006/relationships/customXml" Target="../ink/ink68.xml"/><Relationship Id="rId21" Type="http://schemas.openxmlformats.org/officeDocument/2006/relationships/customXml" Target="../ink/ink59.xml"/><Relationship Id="rId34" Type="http://schemas.openxmlformats.org/officeDocument/2006/relationships/image" Target="../media/image68.png"/><Relationship Id="rId42" Type="http://schemas.openxmlformats.org/officeDocument/2006/relationships/image" Target="../media/image72.png"/><Relationship Id="rId47" Type="http://schemas.openxmlformats.org/officeDocument/2006/relationships/customXml" Target="../ink/ink72.xml"/><Relationship Id="rId50" Type="http://schemas.openxmlformats.org/officeDocument/2006/relationships/image" Target="../media/image76.png"/><Relationship Id="rId55" Type="http://schemas.openxmlformats.org/officeDocument/2006/relationships/customXml" Target="../ink/ink76.xml"/><Relationship Id="rId63" Type="http://schemas.openxmlformats.org/officeDocument/2006/relationships/customXml" Target="../ink/ink80.xml"/><Relationship Id="rId7" Type="http://schemas.openxmlformats.org/officeDocument/2006/relationships/customXml" Target="../ink/ink52.xml"/><Relationship Id="rId2" Type="http://schemas.openxmlformats.org/officeDocument/2006/relationships/image" Target="../media/image52.png"/><Relationship Id="rId16" Type="http://schemas.openxmlformats.org/officeDocument/2006/relationships/image" Target="../media/image59.png"/><Relationship Id="rId29" Type="http://schemas.openxmlformats.org/officeDocument/2006/relationships/customXml" Target="../ink/ink63.xml"/><Relationship Id="rId11" Type="http://schemas.openxmlformats.org/officeDocument/2006/relationships/customXml" Target="../ink/ink54.xml"/><Relationship Id="rId24" Type="http://schemas.openxmlformats.org/officeDocument/2006/relationships/image" Target="../media/image63.png"/><Relationship Id="rId32" Type="http://schemas.openxmlformats.org/officeDocument/2006/relationships/image" Target="../media/image67.png"/><Relationship Id="rId37" Type="http://schemas.openxmlformats.org/officeDocument/2006/relationships/customXml" Target="../ink/ink67.xml"/><Relationship Id="rId40" Type="http://schemas.openxmlformats.org/officeDocument/2006/relationships/image" Target="../media/image71.png"/><Relationship Id="rId45" Type="http://schemas.openxmlformats.org/officeDocument/2006/relationships/customXml" Target="../ink/ink71.xml"/><Relationship Id="rId53" Type="http://schemas.openxmlformats.org/officeDocument/2006/relationships/customXml" Target="../ink/ink75.xml"/><Relationship Id="rId58" Type="http://schemas.openxmlformats.org/officeDocument/2006/relationships/image" Target="../media/image80.png"/><Relationship Id="rId5" Type="http://schemas.openxmlformats.org/officeDocument/2006/relationships/customXml" Target="../ink/ink51.xml"/><Relationship Id="rId61" Type="http://schemas.openxmlformats.org/officeDocument/2006/relationships/customXml" Target="../ink/ink79.xml"/><Relationship Id="rId19" Type="http://schemas.openxmlformats.org/officeDocument/2006/relationships/customXml" Target="../ink/ink58.xml"/><Relationship Id="rId14" Type="http://schemas.openxmlformats.org/officeDocument/2006/relationships/image" Target="../media/image58.png"/><Relationship Id="rId22" Type="http://schemas.openxmlformats.org/officeDocument/2006/relationships/image" Target="../media/image62.png"/><Relationship Id="rId27" Type="http://schemas.openxmlformats.org/officeDocument/2006/relationships/customXml" Target="../ink/ink62.xml"/><Relationship Id="rId30" Type="http://schemas.openxmlformats.org/officeDocument/2006/relationships/image" Target="../media/image66.png"/><Relationship Id="rId35" Type="http://schemas.openxmlformats.org/officeDocument/2006/relationships/customXml" Target="../ink/ink66.xml"/><Relationship Id="rId43" Type="http://schemas.openxmlformats.org/officeDocument/2006/relationships/customXml" Target="../ink/ink70.xml"/><Relationship Id="rId48" Type="http://schemas.openxmlformats.org/officeDocument/2006/relationships/image" Target="../media/image75.png"/><Relationship Id="rId56" Type="http://schemas.openxmlformats.org/officeDocument/2006/relationships/image" Target="../media/image79.png"/><Relationship Id="rId64" Type="http://schemas.openxmlformats.org/officeDocument/2006/relationships/image" Target="../media/image83.png"/><Relationship Id="rId8" Type="http://schemas.openxmlformats.org/officeDocument/2006/relationships/image" Target="../media/image55.png"/><Relationship Id="rId51" Type="http://schemas.openxmlformats.org/officeDocument/2006/relationships/customXml" Target="../ink/ink74.xml"/><Relationship Id="rId3" Type="http://schemas.openxmlformats.org/officeDocument/2006/relationships/customXml" Target="../ink/ink50.xml"/><Relationship Id="rId12" Type="http://schemas.openxmlformats.org/officeDocument/2006/relationships/image" Target="../media/image57.png"/><Relationship Id="rId17" Type="http://schemas.openxmlformats.org/officeDocument/2006/relationships/customXml" Target="../ink/ink57.xml"/><Relationship Id="rId25" Type="http://schemas.openxmlformats.org/officeDocument/2006/relationships/customXml" Target="../ink/ink61.xml"/><Relationship Id="rId33" Type="http://schemas.openxmlformats.org/officeDocument/2006/relationships/customXml" Target="../ink/ink65.xml"/><Relationship Id="rId38" Type="http://schemas.openxmlformats.org/officeDocument/2006/relationships/image" Target="../media/image70.png"/><Relationship Id="rId46" Type="http://schemas.openxmlformats.org/officeDocument/2006/relationships/image" Target="../media/image74.png"/><Relationship Id="rId59" Type="http://schemas.openxmlformats.org/officeDocument/2006/relationships/customXml" Target="../ink/ink78.xml"/><Relationship Id="rId20" Type="http://schemas.openxmlformats.org/officeDocument/2006/relationships/image" Target="../media/image61.png"/><Relationship Id="rId41" Type="http://schemas.openxmlformats.org/officeDocument/2006/relationships/customXml" Target="../ink/ink69.xml"/><Relationship Id="rId54" Type="http://schemas.openxmlformats.org/officeDocument/2006/relationships/image" Target="../media/image78.png"/><Relationship Id="rId6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5" Type="http://schemas.openxmlformats.org/officeDocument/2006/relationships/customXml" Target="../ink/ink56.xml"/><Relationship Id="rId23" Type="http://schemas.openxmlformats.org/officeDocument/2006/relationships/customXml" Target="../ink/ink60.xml"/><Relationship Id="rId28" Type="http://schemas.openxmlformats.org/officeDocument/2006/relationships/image" Target="../media/image65.png"/><Relationship Id="rId36" Type="http://schemas.openxmlformats.org/officeDocument/2006/relationships/image" Target="../media/image69.png"/><Relationship Id="rId49" Type="http://schemas.openxmlformats.org/officeDocument/2006/relationships/customXml" Target="../ink/ink73.xml"/><Relationship Id="rId57" Type="http://schemas.openxmlformats.org/officeDocument/2006/relationships/customXml" Target="../ink/ink77.xml"/><Relationship Id="rId10" Type="http://schemas.openxmlformats.org/officeDocument/2006/relationships/image" Target="../media/image56.png"/><Relationship Id="rId31" Type="http://schemas.openxmlformats.org/officeDocument/2006/relationships/customXml" Target="../ink/ink64.xml"/><Relationship Id="rId44" Type="http://schemas.openxmlformats.org/officeDocument/2006/relationships/image" Target="../media/image73.png"/><Relationship Id="rId52" Type="http://schemas.openxmlformats.org/officeDocument/2006/relationships/image" Target="../media/image77.png"/><Relationship Id="rId60" Type="http://schemas.openxmlformats.org/officeDocument/2006/relationships/image" Target="../media/image81.png"/><Relationship Id="rId4" Type="http://schemas.openxmlformats.org/officeDocument/2006/relationships/image" Target="../media/image53.png"/><Relationship Id="rId9" Type="http://schemas.openxmlformats.org/officeDocument/2006/relationships/customXml" Target="../ink/ink5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6.xml"/><Relationship Id="rId18" Type="http://schemas.openxmlformats.org/officeDocument/2006/relationships/image" Target="../media/image92.png"/><Relationship Id="rId26" Type="http://schemas.openxmlformats.org/officeDocument/2006/relationships/image" Target="../media/image96.png"/><Relationship Id="rId39" Type="http://schemas.openxmlformats.org/officeDocument/2006/relationships/customXml" Target="../ink/ink99.xml"/><Relationship Id="rId21" Type="http://schemas.openxmlformats.org/officeDocument/2006/relationships/customXml" Target="../ink/ink90.xml"/><Relationship Id="rId34" Type="http://schemas.openxmlformats.org/officeDocument/2006/relationships/image" Target="../media/image100.png"/><Relationship Id="rId42" Type="http://schemas.openxmlformats.org/officeDocument/2006/relationships/image" Target="../media/image104.png"/><Relationship Id="rId47" Type="http://schemas.openxmlformats.org/officeDocument/2006/relationships/customXml" Target="../ink/ink103.xml"/><Relationship Id="rId50" Type="http://schemas.openxmlformats.org/officeDocument/2006/relationships/image" Target="../media/image108.png"/><Relationship Id="rId7" Type="http://schemas.openxmlformats.org/officeDocument/2006/relationships/customXml" Target="../ink/ink83.xml"/><Relationship Id="rId2" Type="http://schemas.openxmlformats.org/officeDocument/2006/relationships/customXml" Target="../ink/ink81.xml"/><Relationship Id="rId16" Type="http://schemas.openxmlformats.org/officeDocument/2006/relationships/image" Target="../media/image91.png"/><Relationship Id="rId29" Type="http://schemas.openxmlformats.org/officeDocument/2006/relationships/customXml" Target="../ink/ink94.xml"/><Relationship Id="rId11" Type="http://schemas.openxmlformats.org/officeDocument/2006/relationships/customXml" Target="../ink/ink85.xml"/><Relationship Id="rId24" Type="http://schemas.openxmlformats.org/officeDocument/2006/relationships/image" Target="../media/image95.png"/><Relationship Id="rId32" Type="http://schemas.openxmlformats.org/officeDocument/2006/relationships/image" Target="../media/image99.png"/><Relationship Id="rId37" Type="http://schemas.openxmlformats.org/officeDocument/2006/relationships/customXml" Target="../ink/ink98.xml"/><Relationship Id="rId40" Type="http://schemas.openxmlformats.org/officeDocument/2006/relationships/image" Target="../media/image103.png"/><Relationship Id="rId45" Type="http://schemas.openxmlformats.org/officeDocument/2006/relationships/customXml" Target="../ink/ink102.xml"/><Relationship Id="rId5" Type="http://schemas.openxmlformats.org/officeDocument/2006/relationships/customXml" Target="../ink/ink82.xml"/><Relationship Id="rId15" Type="http://schemas.openxmlformats.org/officeDocument/2006/relationships/customXml" Target="../ink/ink87.xml"/><Relationship Id="rId23" Type="http://schemas.openxmlformats.org/officeDocument/2006/relationships/customXml" Target="../ink/ink91.xml"/><Relationship Id="rId28" Type="http://schemas.openxmlformats.org/officeDocument/2006/relationships/image" Target="../media/image97.png"/><Relationship Id="rId36" Type="http://schemas.openxmlformats.org/officeDocument/2006/relationships/image" Target="../media/image101.png"/><Relationship Id="rId49" Type="http://schemas.openxmlformats.org/officeDocument/2006/relationships/customXml" Target="../ink/ink104.xml"/><Relationship Id="rId10" Type="http://schemas.openxmlformats.org/officeDocument/2006/relationships/image" Target="../media/image88.png"/><Relationship Id="rId19" Type="http://schemas.openxmlformats.org/officeDocument/2006/relationships/customXml" Target="../ink/ink89.xml"/><Relationship Id="rId31" Type="http://schemas.openxmlformats.org/officeDocument/2006/relationships/customXml" Target="../ink/ink95.xml"/><Relationship Id="rId44" Type="http://schemas.openxmlformats.org/officeDocument/2006/relationships/image" Target="../media/image105.png"/><Relationship Id="rId4" Type="http://schemas.openxmlformats.org/officeDocument/2006/relationships/image" Target="../media/image85.png"/><Relationship Id="rId9" Type="http://schemas.openxmlformats.org/officeDocument/2006/relationships/customXml" Target="../ink/ink84.xml"/><Relationship Id="rId14" Type="http://schemas.openxmlformats.org/officeDocument/2006/relationships/image" Target="../media/image90.png"/><Relationship Id="rId22" Type="http://schemas.openxmlformats.org/officeDocument/2006/relationships/image" Target="../media/image94.png"/><Relationship Id="rId27" Type="http://schemas.openxmlformats.org/officeDocument/2006/relationships/customXml" Target="../ink/ink93.xml"/><Relationship Id="rId30" Type="http://schemas.openxmlformats.org/officeDocument/2006/relationships/image" Target="../media/image98.png"/><Relationship Id="rId35" Type="http://schemas.openxmlformats.org/officeDocument/2006/relationships/customXml" Target="../ink/ink97.xml"/><Relationship Id="rId43" Type="http://schemas.openxmlformats.org/officeDocument/2006/relationships/customXml" Target="../ink/ink101.xml"/><Relationship Id="rId48" Type="http://schemas.openxmlformats.org/officeDocument/2006/relationships/image" Target="../media/image107.png"/><Relationship Id="rId8" Type="http://schemas.openxmlformats.org/officeDocument/2006/relationships/image" Target="../media/image87.png"/><Relationship Id="rId3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customXml" Target="../ink/ink88.xml"/><Relationship Id="rId25" Type="http://schemas.openxmlformats.org/officeDocument/2006/relationships/customXml" Target="../ink/ink92.xml"/><Relationship Id="rId33" Type="http://schemas.openxmlformats.org/officeDocument/2006/relationships/customXml" Target="../ink/ink96.xml"/><Relationship Id="rId38" Type="http://schemas.openxmlformats.org/officeDocument/2006/relationships/image" Target="../media/image102.png"/><Relationship Id="rId46" Type="http://schemas.openxmlformats.org/officeDocument/2006/relationships/image" Target="../media/image106.png"/><Relationship Id="rId20" Type="http://schemas.openxmlformats.org/officeDocument/2006/relationships/image" Target="../media/image93.png"/><Relationship Id="rId41" Type="http://schemas.openxmlformats.org/officeDocument/2006/relationships/customXml" Target="../ink/ink10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1.xml"/><Relationship Id="rId18" Type="http://schemas.openxmlformats.org/officeDocument/2006/relationships/image" Target="../media/image115.png"/><Relationship Id="rId26" Type="http://schemas.openxmlformats.org/officeDocument/2006/relationships/image" Target="../media/image119.png"/><Relationship Id="rId3" Type="http://schemas.openxmlformats.org/officeDocument/2006/relationships/customXml" Target="../ink/ink105.xml"/><Relationship Id="rId21" Type="http://schemas.openxmlformats.org/officeDocument/2006/relationships/customXml" Target="../ink/ink115.xml"/><Relationship Id="rId34" Type="http://schemas.openxmlformats.org/officeDocument/2006/relationships/image" Target="../media/image123.png"/><Relationship Id="rId7" Type="http://schemas.openxmlformats.org/officeDocument/2006/relationships/customXml" Target="../ink/ink108.xml"/><Relationship Id="rId12" Type="http://schemas.openxmlformats.org/officeDocument/2006/relationships/image" Target="../media/image112.png"/><Relationship Id="rId17" Type="http://schemas.openxmlformats.org/officeDocument/2006/relationships/customXml" Target="../ink/ink113.xml"/><Relationship Id="rId25" Type="http://schemas.openxmlformats.org/officeDocument/2006/relationships/customXml" Target="../ink/ink117.xml"/><Relationship Id="rId33" Type="http://schemas.openxmlformats.org/officeDocument/2006/relationships/customXml" Target="../ink/ink121.xml"/><Relationship Id="rId2" Type="http://schemas.openxmlformats.org/officeDocument/2006/relationships/image" Target="../media/image109.png"/><Relationship Id="rId16" Type="http://schemas.openxmlformats.org/officeDocument/2006/relationships/image" Target="../media/image114.png"/><Relationship Id="rId20" Type="http://schemas.openxmlformats.org/officeDocument/2006/relationships/image" Target="../media/image116.png"/><Relationship Id="rId29" Type="http://schemas.openxmlformats.org/officeDocument/2006/relationships/customXml" Target="../ink/ink11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7.xml"/><Relationship Id="rId11" Type="http://schemas.openxmlformats.org/officeDocument/2006/relationships/customXml" Target="../ink/ink110.xml"/><Relationship Id="rId24" Type="http://schemas.openxmlformats.org/officeDocument/2006/relationships/image" Target="../media/image118.png"/><Relationship Id="rId32" Type="http://schemas.openxmlformats.org/officeDocument/2006/relationships/image" Target="../media/image122.png"/><Relationship Id="rId5" Type="http://schemas.openxmlformats.org/officeDocument/2006/relationships/customXml" Target="../ink/ink106.xml"/><Relationship Id="rId15" Type="http://schemas.openxmlformats.org/officeDocument/2006/relationships/customXml" Target="../ink/ink112.xml"/><Relationship Id="rId23" Type="http://schemas.openxmlformats.org/officeDocument/2006/relationships/customXml" Target="../ink/ink116.xml"/><Relationship Id="rId28" Type="http://schemas.openxmlformats.org/officeDocument/2006/relationships/image" Target="../media/image120.png"/><Relationship Id="rId36" Type="http://schemas.openxmlformats.org/officeDocument/2006/relationships/image" Target="../media/image124.png"/><Relationship Id="rId10" Type="http://schemas.openxmlformats.org/officeDocument/2006/relationships/image" Target="../media/image111.png"/><Relationship Id="rId19" Type="http://schemas.openxmlformats.org/officeDocument/2006/relationships/customXml" Target="../ink/ink114.xml"/><Relationship Id="rId31" Type="http://schemas.openxmlformats.org/officeDocument/2006/relationships/customXml" Target="../ink/ink120.xml"/><Relationship Id="rId4" Type="http://schemas.openxmlformats.org/officeDocument/2006/relationships/image" Target="../media/image20.png"/><Relationship Id="rId9" Type="http://schemas.openxmlformats.org/officeDocument/2006/relationships/customXml" Target="../ink/ink109.xml"/><Relationship Id="rId14" Type="http://schemas.openxmlformats.org/officeDocument/2006/relationships/image" Target="../media/image113.png"/><Relationship Id="rId22" Type="http://schemas.openxmlformats.org/officeDocument/2006/relationships/image" Target="../media/image117.png"/><Relationship Id="rId27" Type="http://schemas.openxmlformats.org/officeDocument/2006/relationships/customXml" Target="../ink/ink118.xml"/><Relationship Id="rId30" Type="http://schemas.openxmlformats.org/officeDocument/2006/relationships/image" Target="../media/image121.png"/><Relationship Id="rId35" Type="http://schemas.openxmlformats.org/officeDocument/2006/relationships/customXml" Target="../ink/ink122.xml"/><Relationship Id="rId8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5.png"/><Relationship Id="rId7" Type="http://schemas.openxmlformats.org/officeDocument/2006/relationships/customXml" Target="../ink/ink125.xml"/><Relationship Id="rId2" Type="http://schemas.openxmlformats.org/officeDocument/2006/relationships/customXml" Target="../ink/ink1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5" Type="http://schemas.openxmlformats.org/officeDocument/2006/relationships/customXml" Target="../ink/ink124.xml"/><Relationship Id="rId4" Type="http://schemas.openxmlformats.org/officeDocument/2006/relationships/image" Target="../media/image1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FE14619-7EEB-4735-8F40-A8660EEE1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7" y="1136476"/>
            <a:ext cx="4300993" cy="18071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8F8A4DA-4CC5-4197-B15A-E12FC53CB626}"/>
              </a:ext>
            </a:extLst>
          </p:cNvPr>
          <p:cNvSpPr txBox="1"/>
          <p:nvPr/>
        </p:nvSpPr>
        <p:spPr>
          <a:xfrm>
            <a:off x="779745" y="504265"/>
            <a:ext cx="3516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T_CAMP_2023_2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329B6AE-3913-433E-A1DC-4EC018C2D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722" y="1040954"/>
            <a:ext cx="4589812" cy="192959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463FF21-3889-4F2B-A39B-778369C9EEAF}"/>
              </a:ext>
            </a:extLst>
          </p:cNvPr>
          <p:cNvSpPr txBox="1"/>
          <p:nvPr/>
        </p:nvSpPr>
        <p:spPr>
          <a:xfrm>
            <a:off x="6896555" y="504265"/>
            <a:ext cx="3516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T_CAMP_2023_3</a:t>
            </a:r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D554991-A5F8-4A2A-BF23-27049C948FA0}"/>
              </a:ext>
            </a:extLst>
          </p:cNvPr>
          <p:cNvSpPr txBox="1"/>
          <p:nvPr/>
        </p:nvSpPr>
        <p:spPr>
          <a:xfrm>
            <a:off x="707522" y="3244334"/>
            <a:ext cx="3516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TARGET (DESTINO)</a:t>
            </a:r>
            <a:endParaRPr lang="es-PE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FFCFE56-F972-4A10-8937-55D6861EFFF5}"/>
              </a:ext>
            </a:extLst>
          </p:cNvPr>
          <p:cNvSpPr txBox="1"/>
          <p:nvPr/>
        </p:nvSpPr>
        <p:spPr>
          <a:xfrm>
            <a:off x="7032287" y="3216150"/>
            <a:ext cx="3516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SOURCE (ORIGEN)</a:t>
            </a:r>
            <a:endParaRPr lang="es-P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AACC74B9-DB8C-4154-A484-4ABD31EB2FB6}"/>
                  </a:ext>
                </a:extLst>
              </p14:cNvPr>
              <p14:cNvContentPartPr/>
              <p14:nvPr/>
            </p14:nvContentPartPr>
            <p14:xfrm>
              <a:off x="437947" y="1314587"/>
              <a:ext cx="595440" cy="2484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AACC74B9-DB8C-4154-A484-4ABD31EB2F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307" y="1206587"/>
                <a:ext cx="7030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CF529DF6-8536-43BC-840A-D79AB77E9314}"/>
                  </a:ext>
                </a:extLst>
              </p14:cNvPr>
              <p14:cNvContentPartPr/>
              <p14:nvPr/>
            </p14:nvContentPartPr>
            <p14:xfrm>
              <a:off x="6663787" y="1324667"/>
              <a:ext cx="595080" cy="1620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CF529DF6-8536-43BC-840A-D79AB77E93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09787" y="1216667"/>
                <a:ext cx="7027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C3C8820A-A07E-412D-BAD1-92F13CD9EC60}"/>
                  </a:ext>
                </a:extLst>
              </p14:cNvPr>
              <p14:cNvContentPartPr/>
              <p14:nvPr/>
            </p14:nvContentPartPr>
            <p14:xfrm>
              <a:off x="174787" y="1991387"/>
              <a:ext cx="182880" cy="36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C3C8820A-A07E-412D-BAD1-92F13CD9EC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6147" y="1982747"/>
                <a:ext cx="20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EC6355BB-F2EA-47D9-8929-BADB21F94CDF}"/>
                  </a:ext>
                </a:extLst>
              </p14:cNvPr>
              <p14:cNvContentPartPr/>
              <p14:nvPr/>
            </p14:nvContentPartPr>
            <p14:xfrm>
              <a:off x="112147" y="2316467"/>
              <a:ext cx="266760" cy="1872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EC6355BB-F2EA-47D9-8929-BADB21F94CD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507" y="2307827"/>
                <a:ext cx="2844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61FCE164-B280-449E-A0AE-9CAFE0A41BCD}"/>
                  </a:ext>
                </a:extLst>
              </p14:cNvPr>
              <p14:cNvContentPartPr/>
              <p14:nvPr/>
            </p14:nvContentPartPr>
            <p14:xfrm>
              <a:off x="6425467" y="1703027"/>
              <a:ext cx="129960" cy="36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61FCE164-B280-449E-A0AE-9CAFE0A41BC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16827" y="1694387"/>
                <a:ext cx="147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7379583E-9116-43A7-A78E-0D41C03E7D4A}"/>
                  </a:ext>
                </a:extLst>
              </p14:cNvPr>
              <p14:cNvContentPartPr/>
              <p14:nvPr/>
            </p14:nvContentPartPr>
            <p14:xfrm>
              <a:off x="6513307" y="1978787"/>
              <a:ext cx="83520" cy="1296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7379583E-9116-43A7-A78E-0D41C03E7D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04307" y="1969787"/>
                <a:ext cx="1011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EDE8B0DF-E1D0-4EFB-B92B-760666C2EE75}"/>
                  </a:ext>
                </a:extLst>
              </p14:cNvPr>
              <p14:cNvContentPartPr/>
              <p14:nvPr/>
            </p14:nvContentPartPr>
            <p14:xfrm>
              <a:off x="3594787" y="2065187"/>
              <a:ext cx="437400" cy="3996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EDE8B0DF-E1D0-4EFB-B92B-760666C2EE7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86147" y="2056187"/>
                <a:ext cx="4550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276457B9-C90B-4E3E-8F4B-44D82E703ABA}"/>
                  </a:ext>
                </a:extLst>
              </p14:cNvPr>
              <p14:cNvContentPartPr/>
              <p14:nvPr/>
            </p14:nvContentPartPr>
            <p14:xfrm>
              <a:off x="3632227" y="2468027"/>
              <a:ext cx="891360" cy="75600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276457B9-C90B-4E3E-8F4B-44D82E703AB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23587" y="2459027"/>
                <a:ext cx="9090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A6961F04-B721-4698-8EDF-42811B4160BF}"/>
                  </a:ext>
                </a:extLst>
              </p14:cNvPr>
              <p14:cNvContentPartPr/>
              <p14:nvPr/>
            </p14:nvContentPartPr>
            <p14:xfrm>
              <a:off x="9908107" y="1710587"/>
              <a:ext cx="664200" cy="10368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A6961F04-B721-4698-8EDF-42811B4160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99467" y="1701947"/>
                <a:ext cx="6818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9DE99D96-69F3-477D-AC07-6D16A3C747F7}"/>
                  </a:ext>
                </a:extLst>
              </p14:cNvPr>
              <p14:cNvContentPartPr/>
              <p14:nvPr/>
            </p14:nvContentPartPr>
            <p14:xfrm>
              <a:off x="9945547" y="2066267"/>
              <a:ext cx="876600" cy="75600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9DE99D96-69F3-477D-AC07-6D16A3C747F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36547" y="2057267"/>
                <a:ext cx="894240" cy="9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o 24">
            <a:extLst>
              <a:ext uri="{FF2B5EF4-FFF2-40B4-BE49-F238E27FC236}">
                <a16:creationId xmlns:a16="http://schemas.microsoft.com/office/drawing/2014/main" id="{3DEA4D7C-30FC-49C5-8073-1DA1B7259E54}"/>
              </a:ext>
            </a:extLst>
          </p:cNvPr>
          <p:cNvGrpSpPr/>
          <p:nvPr/>
        </p:nvGrpSpPr>
        <p:grpSpPr>
          <a:xfrm>
            <a:off x="287827" y="200027"/>
            <a:ext cx="220680" cy="661320"/>
            <a:chOff x="287827" y="200027"/>
            <a:chExt cx="220680" cy="66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9D90372D-8C9F-4931-BF23-1CFF59B755B2}"/>
                    </a:ext>
                  </a:extLst>
                </p14:cNvPr>
                <p14:cNvContentPartPr/>
                <p14:nvPr/>
              </p14:nvContentPartPr>
              <p14:xfrm>
                <a:off x="325267" y="200027"/>
                <a:ext cx="80640" cy="55764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9D90372D-8C9F-4931-BF23-1CFF59B755B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6627" y="191027"/>
                  <a:ext cx="9828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6BB1D4A5-78B3-4FFC-954C-C315BDF11300}"/>
                    </a:ext>
                  </a:extLst>
                </p14:cNvPr>
                <p14:cNvContentPartPr/>
                <p14:nvPr/>
              </p14:nvContentPartPr>
              <p14:xfrm>
                <a:off x="287827" y="595307"/>
                <a:ext cx="220680" cy="26604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6BB1D4A5-78B3-4FFC-954C-C315BDF113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9187" y="586667"/>
                  <a:ext cx="23832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CDDB17C7-879C-4732-9D7E-5FE1A0772468}"/>
              </a:ext>
            </a:extLst>
          </p:cNvPr>
          <p:cNvGrpSpPr/>
          <p:nvPr/>
        </p:nvGrpSpPr>
        <p:grpSpPr>
          <a:xfrm>
            <a:off x="9193867" y="174827"/>
            <a:ext cx="496800" cy="519480"/>
            <a:chOff x="9193867" y="174827"/>
            <a:chExt cx="496800" cy="51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94D3E1A5-EE77-48AE-9FD5-BCB1E562F093}"/>
                    </a:ext>
                  </a:extLst>
                </p14:cNvPr>
                <p14:cNvContentPartPr/>
                <p14:nvPr/>
              </p14:nvContentPartPr>
              <p14:xfrm>
                <a:off x="9218707" y="174827"/>
                <a:ext cx="38880" cy="27936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94D3E1A5-EE77-48AE-9FD5-BCB1E562F0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10067" y="166187"/>
                  <a:ext cx="565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F762CDA5-64CB-40F6-8C0A-DB59FBC6702B}"/>
                    </a:ext>
                  </a:extLst>
                </p14:cNvPr>
                <p14:cNvContentPartPr/>
                <p14:nvPr/>
              </p14:nvContentPartPr>
              <p14:xfrm>
                <a:off x="9193867" y="195707"/>
                <a:ext cx="136440" cy="19584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F762CDA5-64CB-40F6-8C0A-DB59FBC6702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84867" y="187067"/>
                  <a:ext cx="1540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5B4E407C-E4E1-4B8A-A810-2A6E9637F6D2}"/>
                    </a:ext>
                  </a:extLst>
                </p14:cNvPr>
                <p14:cNvContentPartPr/>
                <p14:nvPr/>
              </p14:nvContentPartPr>
              <p14:xfrm>
                <a:off x="9331387" y="211187"/>
                <a:ext cx="195480" cy="21780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5B4E407C-E4E1-4B8A-A810-2A6E9637F6D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22747" y="202187"/>
                  <a:ext cx="2131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AA2B4A5B-456D-41EC-A861-6F1000CC1797}"/>
                    </a:ext>
                  </a:extLst>
                </p14:cNvPr>
                <p14:cNvContentPartPr/>
                <p14:nvPr/>
              </p14:nvContentPartPr>
              <p14:xfrm>
                <a:off x="9619387" y="200027"/>
                <a:ext cx="38160" cy="49428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AA2B4A5B-456D-41EC-A861-6F1000CC179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10387" y="191027"/>
                  <a:ext cx="5580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4F6EB709-5175-4CFE-8A25-FFAE1AA97792}"/>
                    </a:ext>
                  </a:extLst>
                </p14:cNvPr>
                <p14:cNvContentPartPr/>
                <p14:nvPr/>
              </p14:nvContentPartPr>
              <p14:xfrm>
                <a:off x="9557467" y="407747"/>
                <a:ext cx="133200" cy="5580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4F6EB709-5175-4CFE-8A25-FFAE1AA9779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48467" y="399107"/>
                  <a:ext cx="1508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78C40B0B-3F96-4CBE-AD6D-172ADDCDE6A9}"/>
                  </a:ext>
                </a:extLst>
              </p14:cNvPr>
              <p14:cNvContentPartPr/>
              <p14:nvPr/>
            </p14:nvContentPartPr>
            <p14:xfrm>
              <a:off x="2980987" y="5147867"/>
              <a:ext cx="360" cy="360"/>
            </p14:xfrm>
          </p:contentPart>
        </mc:Choice>
        <mc:Fallback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78C40B0B-3F96-4CBE-AD6D-172ADDCDE6A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71987" y="513886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1" name="Entrada de lápiz 40">
                <a:extLst>
                  <a:ext uri="{FF2B5EF4-FFF2-40B4-BE49-F238E27FC236}">
                    <a16:creationId xmlns:a16="http://schemas.microsoft.com/office/drawing/2014/main" id="{B06662B2-5740-4BDA-9EBB-D146211D3D8B}"/>
                  </a:ext>
                </a:extLst>
              </p14:cNvPr>
              <p14:cNvContentPartPr/>
              <p14:nvPr/>
            </p14:nvContentPartPr>
            <p14:xfrm>
              <a:off x="9144187" y="429707"/>
              <a:ext cx="1097640" cy="96480"/>
            </p14:xfrm>
          </p:contentPart>
        </mc:Choice>
        <mc:Fallback>
          <p:pic>
            <p:nvPicPr>
              <p:cNvPr id="41" name="Entrada de lápiz 40">
                <a:extLst>
                  <a:ext uri="{FF2B5EF4-FFF2-40B4-BE49-F238E27FC236}">
                    <a16:creationId xmlns:a16="http://schemas.microsoft.com/office/drawing/2014/main" id="{B06662B2-5740-4BDA-9EBB-D146211D3D8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135187" y="420707"/>
                <a:ext cx="1115280" cy="11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upo 49">
            <a:extLst>
              <a:ext uri="{FF2B5EF4-FFF2-40B4-BE49-F238E27FC236}">
                <a16:creationId xmlns:a16="http://schemas.microsoft.com/office/drawing/2014/main" id="{EAE214E2-0944-405C-A4F5-E79F4AFAC7CB}"/>
              </a:ext>
            </a:extLst>
          </p:cNvPr>
          <p:cNvGrpSpPr/>
          <p:nvPr/>
        </p:nvGrpSpPr>
        <p:grpSpPr>
          <a:xfrm>
            <a:off x="3482107" y="1379027"/>
            <a:ext cx="7216200" cy="3126960"/>
            <a:chOff x="3482107" y="1379027"/>
            <a:chExt cx="7216200" cy="312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AB31BCDE-F05D-4AA5-B1CD-C112146A6CF5}"/>
                    </a:ext>
                  </a:extLst>
                </p14:cNvPr>
                <p14:cNvContentPartPr/>
                <p14:nvPr/>
              </p14:nvContentPartPr>
              <p14:xfrm>
                <a:off x="9780667" y="1379027"/>
                <a:ext cx="855720" cy="38880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AB31BCDE-F05D-4AA5-B1CD-C112146A6CF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72027" y="1370027"/>
                  <a:ext cx="8733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F367B2B1-D963-4F51-8DAD-5C7B16BC7B6B}"/>
                    </a:ext>
                  </a:extLst>
                </p14:cNvPr>
                <p14:cNvContentPartPr/>
                <p14:nvPr/>
              </p14:nvContentPartPr>
              <p14:xfrm>
                <a:off x="4438267" y="1590347"/>
                <a:ext cx="5344920" cy="40608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F367B2B1-D963-4F51-8DAD-5C7B16BC7B6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29267" y="1581707"/>
                  <a:ext cx="536256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05029763-A758-48F4-8617-591BDF14DE57}"/>
                    </a:ext>
                  </a:extLst>
                </p14:cNvPr>
                <p14:cNvContentPartPr/>
                <p14:nvPr/>
              </p14:nvContentPartPr>
              <p14:xfrm>
                <a:off x="4357987" y="1890947"/>
                <a:ext cx="243360" cy="17244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05029763-A758-48F4-8617-591BDF14DE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48987" y="1882307"/>
                  <a:ext cx="2610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FC661376-36AF-423D-AC3D-274E1128574B}"/>
                    </a:ext>
                  </a:extLst>
                </p14:cNvPr>
                <p14:cNvContentPartPr/>
                <p14:nvPr/>
              </p14:nvContentPartPr>
              <p14:xfrm>
                <a:off x="9773107" y="1787627"/>
                <a:ext cx="925200" cy="36396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FC661376-36AF-423D-AC3D-274E1128574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64467" y="1778627"/>
                  <a:ext cx="9428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4D4C030B-8C60-4126-B1EA-6A0A84412379}"/>
                    </a:ext>
                  </a:extLst>
                </p14:cNvPr>
                <p14:cNvContentPartPr/>
                <p14:nvPr/>
              </p14:nvContentPartPr>
              <p14:xfrm>
                <a:off x="4019227" y="2028827"/>
                <a:ext cx="5851440" cy="31788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4D4C030B-8C60-4126-B1EA-6A0A8441237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10227" y="2019827"/>
                  <a:ext cx="586908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746555B5-C06B-4BBE-BF61-BC77B5486EB2}"/>
                    </a:ext>
                  </a:extLst>
                </p14:cNvPr>
                <p14:cNvContentPartPr/>
                <p14:nvPr/>
              </p14:nvContentPartPr>
              <p14:xfrm>
                <a:off x="4271947" y="2204507"/>
                <a:ext cx="250560" cy="13608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746555B5-C06B-4BBE-BF61-BC77B5486EB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63307" y="2195507"/>
                  <a:ext cx="2682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AFFBB5E1-5F05-4FF7-A6D7-FC4573DDE306}"/>
                    </a:ext>
                  </a:extLst>
                </p14:cNvPr>
                <p14:cNvContentPartPr/>
                <p14:nvPr/>
              </p14:nvContentPartPr>
              <p14:xfrm>
                <a:off x="6511507" y="2125307"/>
                <a:ext cx="393120" cy="34524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AFFBB5E1-5F05-4FF7-A6D7-FC4573DDE30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02507" y="2116307"/>
                  <a:ext cx="4107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5DE09E3C-8C15-4B6C-837C-DD5ABBCE99A0}"/>
                    </a:ext>
                  </a:extLst>
                </p14:cNvPr>
                <p14:cNvContentPartPr/>
                <p14:nvPr/>
              </p14:nvContentPartPr>
              <p14:xfrm>
                <a:off x="6606187" y="2524187"/>
                <a:ext cx="299160" cy="28656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5DE09E3C-8C15-4B6C-837C-DD5ABBCE99A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97547" y="2515547"/>
                  <a:ext cx="3168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19F2F602-317C-4629-B352-DBF4EA647F74}"/>
                    </a:ext>
                  </a:extLst>
                </p14:cNvPr>
                <p14:cNvContentPartPr/>
                <p14:nvPr/>
              </p14:nvContentPartPr>
              <p14:xfrm>
                <a:off x="3829507" y="2392067"/>
                <a:ext cx="2759400" cy="148464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19F2F602-317C-4629-B352-DBF4EA647F7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20507" y="2383067"/>
                  <a:ext cx="2777040" cy="15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22D2E3E9-FCF9-43DF-999D-3A3B3F392F37}"/>
                    </a:ext>
                  </a:extLst>
                </p14:cNvPr>
                <p14:cNvContentPartPr/>
                <p14:nvPr/>
              </p14:nvContentPartPr>
              <p14:xfrm>
                <a:off x="3782347" y="2943227"/>
                <a:ext cx="114120" cy="31356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22D2E3E9-FCF9-43DF-999D-3A3B3F392F3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73707" y="2934587"/>
                  <a:ext cx="1317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5DA39110-296F-4F22-9E62-4FD07E3A4A67}"/>
                    </a:ext>
                  </a:extLst>
                </p14:cNvPr>
                <p14:cNvContentPartPr/>
                <p14:nvPr/>
              </p14:nvContentPartPr>
              <p14:xfrm>
                <a:off x="3535747" y="2830187"/>
                <a:ext cx="3189240" cy="167580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5DA39110-296F-4F22-9E62-4FD07E3A4A6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27107" y="2821547"/>
                  <a:ext cx="3206880" cy="16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267D81CA-E6B6-4EDA-A25D-51C51F06A62B}"/>
                    </a:ext>
                  </a:extLst>
                </p14:cNvPr>
                <p14:cNvContentPartPr/>
                <p14:nvPr/>
              </p14:nvContentPartPr>
              <p14:xfrm>
                <a:off x="3482107" y="3288107"/>
                <a:ext cx="216720" cy="24408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267D81CA-E6B6-4EDA-A25D-51C51F06A62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73467" y="3279467"/>
                  <a:ext cx="234360" cy="2617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2" name="Imagen 51">
            <a:extLst>
              <a:ext uri="{FF2B5EF4-FFF2-40B4-BE49-F238E27FC236}">
                <a16:creationId xmlns:a16="http://schemas.microsoft.com/office/drawing/2014/main" id="{B22A7BE7-3073-435A-8860-88CF9CA5EB75}"/>
              </a:ext>
            </a:extLst>
          </p:cNvPr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3056976" y="3974814"/>
            <a:ext cx="4884165" cy="29703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3" name="Entrada de lápiz 52">
                <a:extLst>
                  <a:ext uri="{FF2B5EF4-FFF2-40B4-BE49-F238E27FC236}">
                    <a16:creationId xmlns:a16="http://schemas.microsoft.com/office/drawing/2014/main" id="{1922DCF0-0D34-4F6D-8BDC-EE49DA0DAC26}"/>
                  </a:ext>
                </a:extLst>
              </p14:cNvPr>
              <p14:cNvContentPartPr/>
              <p14:nvPr/>
            </p14:nvContentPartPr>
            <p14:xfrm>
              <a:off x="7465147" y="4802267"/>
              <a:ext cx="386640" cy="145440"/>
            </p14:xfrm>
          </p:contentPart>
        </mc:Choice>
        <mc:Fallback>
          <p:pic>
            <p:nvPicPr>
              <p:cNvPr id="53" name="Entrada de lápiz 52">
                <a:extLst>
                  <a:ext uri="{FF2B5EF4-FFF2-40B4-BE49-F238E27FC236}">
                    <a16:creationId xmlns:a16="http://schemas.microsoft.com/office/drawing/2014/main" id="{1922DCF0-0D34-4F6D-8BDC-EE49DA0DAC2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456507" y="4793267"/>
                <a:ext cx="4042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4" name="Entrada de lápiz 53">
                <a:extLst>
                  <a:ext uri="{FF2B5EF4-FFF2-40B4-BE49-F238E27FC236}">
                    <a16:creationId xmlns:a16="http://schemas.microsoft.com/office/drawing/2014/main" id="{6F9117D6-C7FE-4931-AE07-64DAFDC8F078}"/>
                  </a:ext>
                </a:extLst>
              </p14:cNvPr>
              <p14:cNvContentPartPr/>
              <p14:nvPr/>
            </p14:nvContentPartPr>
            <p14:xfrm>
              <a:off x="7389907" y="5285387"/>
              <a:ext cx="400320" cy="50400"/>
            </p14:xfrm>
          </p:contentPart>
        </mc:Choice>
        <mc:Fallback>
          <p:pic>
            <p:nvPicPr>
              <p:cNvPr id="54" name="Entrada de lápiz 53">
                <a:extLst>
                  <a:ext uri="{FF2B5EF4-FFF2-40B4-BE49-F238E27FC236}">
                    <a16:creationId xmlns:a16="http://schemas.microsoft.com/office/drawing/2014/main" id="{6F9117D6-C7FE-4931-AE07-64DAFDC8F07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381267" y="5276747"/>
                <a:ext cx="4179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5" name="Entrada de lápiz 54">
                <a:extLst>
                  <a:ext uri="{FF2B5EF4-FFF2-40B4-BE49-F238E27FC236}">
                    <a16:creationId xmlns:a16="http://schemas.microsoft.com/office/drawing/2014/main" id="{710D2839-74A4-4E5A-8BEF-19C8241958F9}"/>
                  </a:ext>
                </a:extLst>
              </p14:cNvPr>
              <p14:cNvContentPartPr/>
              <p14:nvPr/>
            </p14:nvContentPartPr>
            <p14:xfrm>
              <a:off x="2642947" y="6101147"/>
              <a:ext cx="406080" cy="19800"/>
            </p14:xfrm>
          </p:contentPart>
        </mc:Choice>
        <mc:Fallback>
          <p:pic>
            <p:nvPicPr>
              <p:cNvPr id="55" name="Entrada de lápiz 54">
                <a:extLst>
                  <a:ext uri="{FF2B5EF4-FFF2-40B4-BE49-F238E27FC236}">
                    <a16:creationId xmlns:a16="http://schemas.microsoft.com/office/drawing/2014/main" id="{710D2839-74A4-4E5A-8BEF-19C8241958F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633947" y="6092147"/>
                <a:ext cx="4237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6" name="Entrada de lápiz 55">
                <a:extLst>
                  <a:ext uri="{FF2B5EF4-FFF2-40B4-BE49-F238E27FC236}">
                    <a16:creationId xmlns:a16="http://schemas.microsoft.com/office/drawing/2014/main" id="{0A2920A2-B2DC-4433-A8BE-5375C01A2325}"/>
                  </a:ext>
                </a:extLst>
              </p14:cNvPr>
              <p14:cNvContentPartPr/>
              <p14:nvPr/>
            </p14:nvContentPartPr>
            <p14:xfrm>
              <a:off x="2805667" y="6437747"/>
              <a:ext cx="163440" cy="25560"/>
            </p14:xfrm>
          </p:contentPart>
        </mc:Choice>
        <mc:Fallback>
          <p:pic>
            <p:nvPicPr>
              <p:cNvPr id="56" name="Entrada de lápiz 55">
                <a:extLst>
                  <a:ext uri="{FF2B5EF4-FFF2-40B4-BE49-F238E27FC236}">
                    <a16:creationId xmlns:a16="http://schemas.microsoft.com/office/drawing/2014/main" id="{0A2920A2-B2DC-4433-A8BE-5375C01A2325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797027" y="6428747"/>
                <a:ext cx="181080" cy="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949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D4CBDABE-1DFB-4963-A50B-FBC6E589D8E0}"/>
                  </a:ext>
                </a:extLst>
              </p14:cNvPr>
              <p14:cNvContentPartPr/>
              <p14:nvPr/>
            </p14:nvContentPartPr>
            <p14:xfrm>
              <a:off x="2429827" y="2692667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D4CBDABE-1DFB-4963-A50B-FBC6E589D8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0827" y="268366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07C95048-B3E0-47F4-B7CA-EACEED4CF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52" y="827956"/>
            <a:ext cx="4477859" cy="27232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A6465A2-0971-4858-A963-8FC0CE320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722" y="1040954"/>
            <a:ext cx="4589812" cy="192959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F0B3F10-49ED-47C5-ABF9-A9228E1581CB}"/>
              </a:ext>
            </a:extLst>
          </p:cNvPr>
          <p:cNvSpPr txBox="1"/>
          <p:nvPr/>
        </p:nvSpPr>
        <p:spPr>
          <a:xfrm>
            <a:off x="779745" y="504265"/>
            <a:ext cx="3516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T_CAMP_2023_2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A4977E0-E83B-432E-8112-F36AB2E97347}"/>
              </a:ext>
            </a:extLst>
          </p:cNvPr>
          <p:cNvSpPr txBox="1"/>
          <p:nvPr/>
        </p:nvSpPr>
        <p:spPr>
          <a:xfrm>
            <a:off x="6896555" y="504265"/>
            <a:ext cx="3516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T_CAMP_2023_3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379B2D0-96FF-486E-8530-878677D9FF1C}"/>
              </a:ext>
            </a:extLst>
          </p:cNvPr>
          <p:cNvSpPr txBox="1"/>
          <p:nvPr/>
        </p:nvSpPr>
        <p:spPr>
          <a:xfrm>
            <a:off x="1013140" y="3690250"/>
            <a:ext cx="3516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TARGET (DESTINO)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D7BAAD8-2E1D-4E5F-B132-6252B54861A3}"/>
              </a:ext>
            </a:extLst>
          </p:cNvPr>
          <p:cNvSpPr txBox="1"/>
          <p:nvPr/>
        </p:nvSpPr>
        <p:spPr>
          <a:xfrm>
            <a:off x="7032287" y="3216150"/>
            <a:ext cx="3516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dirty="0">
                <a:solidFill>
                  <a:srgbClr val="000000"/>
                </a:solidFill>
                <a:latin typeface="Consolas" panose="020B0609020204030204" pitchFamily="49" charset="0"/>
              </a:rPr>
              <a:t>SOURCE (ORIGEN)</a:t>
            </a:r>
            <a:endParaRPr lang="es-P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CB950664-36C4-4939-8370-BE11913FE8C2}"/>
                  </a:ext>
                </a:extLst>
              </p14:cNvPr>
              <p14:cNvContentPartPr/>
              <p14:nvPr/>
            </p14:nvContentPartPr>
            <p14:xfrm>
              <a:off x="6676027" y="1628867"/>
              <a:ext cx="70560" cy="1188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CB950664-36C4-4939-8370-BE11913FE8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22027" y="1521227"/>
                <a:ext cx="1782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F20A310D-F4D1-4812-9B48-3CE3A4E64152}"/>
                  </a:ext>
                </a:extLst>
              </p14:cNvPr>
              <p14:cNvContentPartPr/>
              <p14:nvPr/>
            </p14:nvContentPartPr>
            <p14:xfrm>
              <a:off x="613267" y="1694747"/>
              <a:ext cx="482760" cy="2160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F20A310D-F4D1-4812-9B48-3CE3A4E641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9267" y="1586747"/>
                <a:ext cx="5904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EFED79A6-E298-4D16-8F5E-DFEC2AE0A36B}"/>
                  </a:ext>
                </a:extLst>
              </p14:cNvPr>
              <p14:cNvContentPartPr/>
              <p14:nvPr/>
            </p14:nvContentPartPr>
            <p14:xfrm>
              <a:off x="6701227" y="1953587"/>
              <a:ext cx="104400" cy="3348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EFED79A6-E298-4D16-8F5E-DFEC2AE0A3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47227" y="1845587"/>
                <a:ext cx="2120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8DB46D32-1822-4930-B3BF-61675CD99411}"/>
                  </a:ext>
                </a:extLst>
              </p14:cNvPr>
              <p14:cNvContentPartPr/>
              <p14:nvPr/>
            </p14:nvContentPartPr>
            <p14:xfrm>
              <a:off x="625867" y="2078507"/>
              <a:ext cx="254160" cy="1332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8DB46D32-1822-4930-B3BF-61675CD994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2227" y="1970507"/>
                <a:ext cx="3618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8F2E9B27-3A2D-48FD-830C-F2B2FDEE4A0A}"/>
                  </a:ext>
                </a:extLst>
              </p14:cNvPr>
              <p14:cNvContentPartPr/>
              <p14:nvPr/>
            </p14:nvContentPartPr>
            <p14:xfrm>
              <a:off x="6650827" y="2335907"/>
              <a:ext cx="150840" cy="6912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8F2E9B27-3A2D-48FD-830C-F2B2FDEE4A0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97187" y="2227907"/>
                <a:ext cx="25848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105E331C-ED98-4A54-863F-061109C5C1BA}"/>
                  </a:ext>
                </a:extLst>
              </p14:cNvPr>
              <p14:cNvContentPartPr/>
              <p14:nvPr/>
            </p14:nvContentPartPr>
            <p14:xfrm>
              <a:off x="588427" y="2785547"/>
              <a:ext cx="88200" cy="792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105E331C-ED98-4A54-863F-061109C5C1B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4787" y="2677547"/>
                <a:ext cx="1958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DE2E126F-FF77-48C4-B624-B5A44C4DC54E}"/>
                  </a:ext>
                </a:extLst>
              </p14:cNvPr>
              <p14:cNvContentPartPr/>
              <p14:nvPr/>
            </p14:nvContentPartPr>
            <p14:xfrm>
              <a:off x="6687187" y="2643347"/>
              <a:ext cx="282600" cy="7236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DE2E126F-FF77-48C4-B624-B5A44C4DC54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33547" y="2535347"/>
                <a:ext cx="3902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99032F64-17E7-4023-B5C6-396D4FDA105B}"/>
                  </a:ext>
                </a:extLst>
              </p14:cNvPr>
              <p14:cNvContentPartPr/>
              <p14:nvPr/>
            </p14:nvContentPartPr>
            <p14:xfrm>
              <a:off x="638467" y="3081107"/>
              <a:ext cx="204480" cy="324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99032F64-17E7-4023-B5C6-396D4FDA10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4467" y="2973467"/>
                <a:ext cx="3121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D11A6721-EA81-4096-A004-DAE99958A5B2}"/>
                  </a:ext>
                </a:extLst>
              </p14:cNvPr>
              <p14:cNvContentPartPr/>
              <p14:nvPr/>
            </p14:nvContentPartPr>
            <p14:xfrm>
              <a:off x="413107" y="1650827"/>
              <a:ext cx="3415320" cy="9216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D11A6721-EA81-4096-A004-DAE99958A5B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4107" y="1641827"/>
                <a:ext cx="343296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7F4CA545-107B-48E5-A544-E02BF44912F4}"/>
                  </a:ext>
                </a:extLst>
              </p14:cNvPr>
              <p14:cNvContentPartPr/>
              <p14:nvPr/>
            </p14:nvContentPartPr>
            <p14:xfrm>
              <a:off x="224827" y="2051507"/>
              <a:ext cx="3637080" cy="11556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7F4CA545-107B-48E5-A544-E02BF44912F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6187" y="2042507"/>
                <a:ext cx="36547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3831B5A7-2A27-43C1-BD10-D83D6F4C4B8E}"/>
                  </a:ext>
                </a:extLst>
              </p14:cNvPr>
              <p14:cNvContentPartPr/>
              <p14:nvPr/>
            </p14:nvContentPartPr>
            <p14:xfrm>
              <a:off x="287827" y="2703107"/>
              <a:ext cx="4180680" cy="127800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3831B5A7-2A27-43C1-BD10-D83D6F4C4B8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9187" y="2694467"/>
                <a:ext cx="41983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70B2638F-79C8-42E3-9957-2042BA54F745}"/>
                  </a:ext>
                </a:extLst>
              </p14:cNvPr>
              <p14:cNvContentPartPr/>
              <p14:nvPr/>
            </p14:nvContentPartPr>
            <p14:xfrm>
              <a:off x="663307" y="3067427"/>
              <a:ext cx="3461400" cy="7560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70B2638F-79C8-42E3-9957-2042BA54F74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4667" y="3058427"/>
                <a:ext cx="34790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99E97428-A710-4DC6-BA1E-0EF3CC05E881}"/>
                  </a:ext>
                </a:extLst>
              </p14:cNvPr>
              <p14:cNvContentPartPr/>
              <p14:nvPr/>
            </p14:nvContentPartPr>
            <p14:xfrm>
              <a:off x="2843107" y="5047787"/>
              <a:ext cx="360" cy="360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99E97428-A710-4DC6-BA1E-0EF3CC05E8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4107" y="503914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Imagen 23">
            <a:extLst>
              <a:ext uri="{FF2B5EF4-FFF2-40B4-BE49-F238E27FC236}">
                <a16:creationId xmlns:a16="http://schemas.microsoft.com/office/drawing/2014/main" id="{2C96CD0F-AE11-4A21-8304-167155AFDE58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819663" y="4298466"/>
            <a:ext cx="5582057" cy="173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3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9E5B71-0528-4305-970B-A0703D1EF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96" y="1112988"/>
            <a:ext cx="5134146" cy="159263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9E9CD13-A5A9-47B2-8AB1-E2F2ACC92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460" y="1112988"/>
            <a:ext cx="4589812" cy="192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9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C3AED6-20F6-456A-B523-C71494371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36612"/>
            <a:ext cx="11496574" cy="53122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3C483B14-1B4B-4C78-B292-CE19CE696F3F}"/>
                  </a:ext>
                </a:extLst>
              </p14:cNvPr>
              <p14:cNvContentPartPr/>
              <p14:nvPr/>
            </p14:nvContentPartPr>
            <p14:xfrm>
              <a:off x="4659307" y="-476413"/>
              <a:ext cx="25920" cy="73332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3C483B14-1B4B-4C78-B292-CE19CE696F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5307" y="-584413"/>
                <a:ext cx="133560" cy="9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F9F62C15-A7A3-457E-9E43-662A5AB5E700}"/>
                  </a:ext>
                </a:extLst>
              </p14:cNvPr>
              <p14:cNvContentPartPr/>
              <p14:nvPr/>
            </p14:nvContentPartPr>
            <p14:xfrm>
              <a:off x="4458787" y="-138038"/>
              <a:ext cx="429480" cy="33660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F9F62C15-A7A3-457E-9E43-662A5AB5E7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05147" y="-246038"/>
                <a:ext cx="53712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A01A8518-D3EE-49FA-848C-CBC67C2DFE14}"/>
                  </a:ext>
                </a:extLst>
              </p14:cNvPr>
              <p14:cNvContentPartPr/>
              <p14:nvPr/>
            </p14:nvContentPartPr>
            <p14:xfrm>
              <a:off x="4208587" y="538402"/>
              <a:ext cx="114840" cy="273024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A01A8518-D3EE-49FA-848C-CBC67C2DFE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54587" y="430762"/>
                <a:ext cx="222480" cy="29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1D256A6D-9818-45E5-A7E5-EAF224F0E9FD}"/>
                  </a:ext>
                </a:extLst>
              </p14:cNvPr>
              <p14:cNvContentPartPr/>
              <p14:nvPr/>
            </p14:nvContentPartPr>
            <p14:xfrm>
              <a:off x="3895387" y="3456562"/>
              <a:ext cx="836640" cy="6192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1D256A6D-9818-45E5-A7E5-EAF224F0E9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41747" y="3348922"/>
                <a:ext cx="9442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BEB11618-A045-449B-9721-22906E54ED81}"/>
                  </a:ext>
                </a:extLst>
              </p14:cNvPr>
              <p14:cNvContentPartPr/>
              <p14:nvPr/>
            </p14:nvContentPartPr>
            <p14:xfrm>
              <a:off x="4207867" y="3644482"/>
              <a:ext cx="25920" cy="134064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BEB11618-A045-449B-9721-22906E54ED8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54227" y="3536842"/>
                <a:ext cx="133560" cy="15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CA7E9559-8201-491A-976C-B01F2E704F21}"/>
                  </a:ext>
                </a:extLst>
              </p14:cNvPr>
              <p14:cNvContentPartPr/>
              <p14:nvPr/>
            </p14:nvContentPartPr>
            <p14:xfrm>
              <a:off x="3895387" y="5510722"/>
              <a:ext cx="798120" cy="5832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CA7E9559-8201-491A-976C-B01F2E704F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41747" y="5403082"/>
                <a:ext cx="90576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650BC7F3-A479-43B2-81C6-2D68EAF59F49}"/>
                  </a:ext>
                </a:extLst>
              </p14:cNvPr>
              <p14:cNvContentPartPr/>
              <p14:nvPr/>
            </p14:nvContentPartPr>
            <p14:xfrm>
              <a:off x="262987" y="3381322"/>
              <a:ext cx="11491560" cy="8964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650BC7F3-A479-43B2-81C6-2D68EAF59F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3987" y="3372322"/>
                <a:ext cx="11509200" cy="10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upo 12">
            <a:extLst>
              <a:ext uri="{FF2B5EF4-FFF2-40B4-BE49-F238E27FC236}">
                <a16:creationId xmlns:a16="http://schemas.microsoft.com/office/drawing/2014/main" id="{AFA8C715-3785-40D6-A0AC-F38CC5BF925E}"/>
              </a:ext>
            </a:extLst>
          </p:cNvPr>
          <p:cNvGrpSpPr/>
          <p:nvPr/>
        </p:nvGrpSpPr>
        <p:grpSpPr>
          <a:xfrm>
            <a:off x="7590067" y="-501278"/>
            <a:ext cx="214920" cy="589320"/>
            <a:chOff x="7590067" y="-501278"/>
            <a:chExt cx="214920" cy="58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30D97EA1-8785-4357-A924-1D13A2D25975}"/>
                    </a:ext>
                  </a:extLst>
                </p14:cNvPr>
                <p14:cNvContentPartPr/>
                <p14:nvPr/>
              </p14:nvContentPartPr>
              <p14:xfrm>
                <a:off x="7673227" y="-501278"/>
                <a:ext cx="30240" cy="49608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30D97EA1-8785-4357-A924-1D13A2D2597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64587" y="-509918"/>
                  <a:ext cx="4788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D2AC30B9-B3D8-4DDC-B91A-3E99E2EC2A5B}"/>
                    </a:ext>
                  </a:extLst>
                </p14:cNvPr>
                <p14:cNvContentPartPr/>
                <p14:nvPr/>
              </p14:nvContentPartPr>
              <p14:xfrm>
                <a:off x="7590067" y="-163238"/>
                <a:ext cx="214920" cy="25128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D2AC30B9-B3D8-4DDC-B91A-3E99E2EC2A5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81067" y="-171878"/>
                  <a:ext cx="232560" cy="26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E8E764C9-9A9C-48E7-BC69-AF4CFD8F6DE4}"/>
                  </a:ext>
                </a:extLst>
              </p14:cNvPr>
              <p14:cNvContentPartPr/>
              <p14:nvPr/>
            </p14:nvContentPartPr>
            <p14:xfrm>
              <a:off x="7527787" y="587002"/>
              <a:ext cx="45720" cy="2664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E8E764C9-9A9C-48E7-BC69-AF4CFD8F6DE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18787" y="578362"/>
                <a:ext cx="6336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4FFDF5BB-A2D5-4A15-86E1-EA6DCC29D0E3}"/>
                  </a:ext>
                </a:extLst>
              </p14:cNvPr>
              <p14:cNvContentPartPr/>
              <p14:nvPr/>
            </p14:nvContentPartPr>
            <p14:xfrm>
              <a:off x="7552627" y="749002"/>
              <a:ext cx="75960" cy="2736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4FFDF5BB-A2D5-4A15-86E1-EA6DCC29D0E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543987" y="740362"/>
                <a:ext cx="936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3CAC4F80-9A2D-4B23-BAE7-C9BDC5CF11FA}"/>
                  </a:ext>
                </a:extLst>
              </p14:cNvPr>
              <p14:cNvContentPartPr/>
              <p14:nvPr/>
            </p14:nvContentPartPr>
            <p14:xfrm>
              <a:off x="7552627" y="983002"/>
              <a:ext cx="113760" cy="3168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3CAC4F80-9A2D-4B23-BAE7-C9BDC5CF11F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43987" y="974002"/>
                <a:ext cx="13140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o 19">
            <a:extLst>
              <a:ext uri="{FF2B5EF4-FFF2-40B4-BE49-F238E27FC236}">
                <a16:creationId xmlns:a16="http://schemas.microsoft.com/office/drawing/2014/main" id="{713CFFE4-AE76-489B-9DEE-67104C8129C1}"/>
              </a:ext>
            </a:extLst>
          </p:cNvPr>
          <p:cNvGrpSpPr/>
          <p:nvPr/>
        </p:nvGrpSpPr>
        <p:grpSpPr>
          <a:xfrm>
            <a:off x="7577827" y="1318522"/>
            <a:ext cx="115920" cy="199800"/>
            <a:chOff x="7577827" y="1318522"/>
            <a:chExt cx="115920" cy="19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0076668F-466E-48C8-A834-21200FB77900}"/>
                    </a:ext>
                  </a:extLst>
                </p14:cNvPr>
                <p14:cNvContentPartPr/>
                <p14:nvPr/>
              </p14:nvContentPartPr>
              <p14:xfrm>
                <a:off x="7577827" y="1318522"/>
                <a:ext cx="115920" cy="8424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0076668F-466E-48C8-A834-21200FB7790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69187" y="1309522"/>
                  <a:ext cx="1335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67D90AC9-3AD3-4395-A854-535FA76899A4}"/>
                    </a:ext>
                  </a:extLst>
                </p14:cNvPr>
                <p14:cNvContentPartPr/>
                <p14:nvPr/>
              </p14:nvContentPartPr>
              <p14:xfrm>
                <a:off x="7590787" y="1475122"/>
                <a:ext cx="101160" cy="4320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67D90AC9-3AD3-4395-A854-535FA76899A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581787" y="1466482"/>
                  <a:ext cx="11880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59B676DC-737D-421F-BDDB-650D400B32FB}"/>
                  </a:ext>
                </a:extLst>
              </p14:cNvPr>
              <p14:cNvContentPartPr/>
              <p14:nvPr/>
            </p14:nvContentPartPr>
            <p14:xfrm>
              <a:off x="7590787" y="1727482"/>
              <a:ext cx="90720" cy="3384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59B676DC-737D-421F-BDDB-650D400B32F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581787" y="1718842"/>
                <a:ext cx="1083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04D173B9-80C1-4800-A80C-EE447AF60816}"/>
                  </a:ext>
                </a:extLst>
              </p14:cNvPr>
              <p14:cNvContentPartPr/>
              <p14:nvPr/>
            </p14:nvContentPartPr>
            <p14:xfrm>
              <a:off x="7577827" y="2064082"/>
              <a:ext cx="101880" cy="6552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04D173B9-80C1-4800-A80C-EE447AF6081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69187" y="2055442"/>
                <a:ext cx="11952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9BD505ED-AF1C-4301-A786-8DF434D00E19}"/>
                  </a:ext>
                </a:extLst>
              </p14:cNvPr>
              <p14:cNvContentPartPr/>
              <p14:nvPr/>
            </p14:nvContentPartPr>
            <p14:xfrm>
              <a:off x="7590787" y="2337322"/>
              <a:ext cx="97920" cy="5400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9BD505ED-AF1C-4301-A786-8DF434D00E1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581787" y="2328322"/>
                <a:ext cx="1155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D4A245F5-6CA1-4F72-BE52-B60A550CF7D4}"/>
                  </a:ext>
                </a:extLst>
              </p14:cNvPr>
              <p14:cNvContentPartPr/>
              <p14:nvPr/>
            </p14:nvContentPartPr>
            <p14:xfrm>
              <a:off x="7628227" y="2525602"/>
              <a:ext cx="98640" cy="29520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D4A245F5-6CA1-4F72-BE52-B60A550CF7D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619227" y="2516602"/>
                <a:ext cx="1162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5CA1DB62-E4CE-4639-90F5-EB05D643F230}"/>
                  </a:ext>
                </a:extLst>
              </p14:cNvPr>
              <p14:cNvContentPartPr/>
              <p14:nvPr/>
            </p14:nvContentPartPr>
            <p14:xfrm>
              <a:off x="7640827" y="2807122"/>
              <a:ext cx="59400" cy="29160"/>
            </p14:xfrm>
          </p:contentPart>
        </mc:Choice>
        <mc:Fallback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5CA1DB62-E4CE-4639-90F5-EB05D643F23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632187" y="2798482"/>
                <a:ext cx="770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2AE88632-40CB-4120-B120-4ED0EF4C90F0}"/>
                  </a:ext>
                </a:extLst>
              </p14:cNvPr>
              <p14:cNvContentPartPr/>
              <p14:nvPr/>
            </p14:nvContentPartPr>
            <p14:xfrm>
              <a:off x="7728307" y="3091522"/>
              <a:ext cx="29160" cy="15120"/>
            </p14:xfrm>
          </p:contentPart>
        </mc:Choice>
        <mc:Fallback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2AE88632-40CB-4120-B120-4ED0EF4C90F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719667" y="3082522"/>
                <a:ext cx="468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7B65C667-D0E7-4053-8951-A53F800ACD54}"/>
                  </a:ext>
                </a:extLst>
              </p14:cNvPr>
              <p14:cNvContentPartPr/>
              <p14:nvPr/>
            </p14:nvContentPartPr>
            <p14:xfrm>
              <a:off x="7703467" y="3213562"/>
              <a:ext cx="117000" cy="30960"/>
            </p14:xfrm>
          </p:contentPart>
        </mc:Choice>
        <mc:Fallback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7B65C667-D0E7-4053-8951-A53F800ACD5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694467" y="3204562"/>
                <a:ext cx="1346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D4C56740-7F79-43E8-8E1D-A2FC3E2D5180}"/>
                  </a:ext>
                </a:extLst>
              </p14:cNvPr>
              <p14:cNvContentPartPr/>
              <p14:nvPr/>
            </p14:nvContentPartPr>
            <p14:xfrm>
              <a:off x="7590787" y="3562762"/>
              <a:ext cx="112320" cy="32040"/>
            </p14:xfrm>
          </p:contentPart>
        </mc:Choice>
        <mc:Fallback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D4C56740-7F79-43E8-8E1D-A2FC3E2D518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581787" y="3553762"/>
                <a:ext cx="1299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FA0D94EB-5C86-4796-AC96-36A0B071913F}"/>
                  </a:ext>
                </a:extLst>
              </p14:cNvPr>
              <p14:cNvContentPartPr/>
              <p14:nvPr/>
            </p14:nvContentPartPr>
            <p14:xfrm>
              <a:off x="7552627" y="3807202"/>
              <a:ext cx="124560" cy="25920"/>
            </p14:xfrm>
          </p:contentPart>
        </mc:Choice>
        <mc:Fallback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FA0D94EB-5C86-4796-AC96-36A0B071913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543987" y="3798202"/>
                <a:ext cx="1422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2A5E1441-0D26-4C6E-B69E-C4A5F3424213}"/>
                  </a:ext>
                </a:extLst>
              </p14:cNvPr>
              <p14:cNvContentPartPr/>
              <p14:nvPr/>
            </p14:nvContentPartPr>
            <p14:xfrm>
              <a:off x="7565587" y="3996922"/>
              <a:ext cx="95040" cy="49320"/>
            </p14:xfrm>
          </p:contentPart>
        </mc:Choice>
        <mc:Fallback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2A5E1441-0D26-4C6E-B69E-C4A5F34242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556587" y="3987922"/>
                <a:ext cx="1126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7A856DB1-5D9F-4848-B14D-51FFA939BA18}"/>
                  </a:ext>
                </a:extLst>
              </p14:cNvPr>
              <p14:cNvContentPartPr/>
              <p14:nvPr/>
            </p14:nvContentPartPr>
            <p14:xfrm>
              <a:off x="7565587" y="4269802"/>
              <a:ext cx="111600" cy="26640"/>
            </p14:xfrm>
          </p:contentPart>
        </mc:Choice>
        <mc:Fallback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7A856DB1-5D9F-4848-B14D-51FFA939BA1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556587" y="4261162"/>
                <a:ext cx="1292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5F8DA76E-7006-4A41-A954-881556B7C48B}"/>
                  </a:ext>
                </a:extLst>
              </p14:cNvPr>
              <p14:cNvContentPartPr/>
              <p14:nvPr/>
            </p14:nvContentPartPr>
            <p14:xfrm>
              <a:off x="7665307" y="4588042"/>
              <a:ext cx="49680" cy="21600"/>
            </p14:xfrm>
          </p:contentPart>
        </mc:Choice>
        <mc:Fallback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5F8DA76E-7006-4A41-A954-881556B7C48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656667" y="4579402"/>
                <a:ext cx="67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57D6F4CD-54EB-47DC-97D8-B2E5906D061A}"/>
                  </a:ext>
                </a:extLst>
              </p14:cNvPr>
              <p14:cNvContentPartPr/>
              <p14:nvPr/>
            </p14:nvContentPartPr>
            <p14:xfrm>
              <a:off x="7615627" y="4780642"/>
              <a:ext cx="55080" cy="54360"/>
            </p14:xfrm>
          </p:contentPart>
        </mc:Choice>
        <mc:Fallback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57D6F4CD-54EB-47DC-97D8-B2E5906D061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606987" y="4772002"/>
                <a:ext cx="7272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upo 34">
            <a:extLst>
              <a:ext uri="{FF2B5EF4-FFF2-40B4-BE49-F238E27FC236}">
                <a16:creationId xmlns:a16="http://schemas.microsoft.com/office/drawing/2014/main" id="{FE66B113-0718-4E0D-AD6A-582F35E29316}"/>
              </a:ext>
            </a:extLst>
          </p:cNvPr>
          <p:cNvGrpSpPr/>
          <p:nvPr/>
        </p:nvGrpSpPr>
        <p:grpSpPr>
          <a:xfrm>
            <a:off x="4983667" y="-833918"/>
            <a:ext cx="366480" cy="509400"/>
            <a:chOff x="4983667" y="-833918"/>
            <a:chExt cx="366480" cy="50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2418C724-6786-4157-B8AE-C51DDD21698A}"/>
                    </a:ext>
                  </a:extLst>
                </p14:cNvPr>
                <p14:cNvContentPartPr/>
                <p14:nvPr/>
              </p14:nvContentPartPr>
              <p14:xfrm>
                <a:off x="5098147" y="-626558"/>
                <a:ext cx="10080" cy="18972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2418C724-6786-4157-B8AE-C51DDD21698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089147" y="-635558"/>
                  <a:ext cx="27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23B17104-FA7E-4EED-80A9-2F8A02883F73}"/>
                    </a:ext>
                  </a:extLst>
                </p14:cNvPr>
                <p14:cNvContentPartPr/>
                <p14:nvPr/>
              </p14:nvContentPartPr>
              <p14:xfrm>
                <a:off x="4983667" y="-833918"/>
                <a:ext cx="366480" cy="50940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23B17104-FA7E-4EED-80A9-2F8A02883F7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975027" y="-842918"/>
                  <a:ext cx="384120" cy="52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CA317B1F-E988-40B6-97FD-B569417C8E20}"/>
              </a:ext>
            </a:extLst>
          </p:cNvPr>
          <p:cNvGrpSpPr/>
          <p:nvPr/>
        </p:nvGrpSpPr>
        <p:grpSpPr>
          <a:xfrm>
            <a:off x="7821187" y="-1090292"/>
            <a:ext cx="505080" cy="578520"/>
            <a:chOff x="7821187" y="-1090292"/>
            <a:chExt cx="505080" cy="57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F9A5D625-DCBB-4CEF-BDBF-168E7F2A19A7}"/>
                    </a:ext>
                  </a:extLst>
                </p14:cNvPr>
                <p14:cNvContentPartPr/>
                <p14:nvPr/>
              </p14:nvContentPartPr>
              <p14:xfrm>
                <a:off x="7891387" y="-788972"/>
                <a:ext cx="182160" cy="27720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F9A5D625-DCBB-4CEF-BDBF-168E7F2A19A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882387" y="-797612"/>
                  <a:ext cx="1998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448FB424-B921-436E-88A1-1C4DAD838F16}"/>
                    </a:ext>
                  </a:extLst>
                </p14:cNvPr>
                <p14:cNvContentPartPr/>
                <p14:nvPr/>
              </p14:nvContentPartPr>
              <p14:xfrm>
                <a:off x="7821187" y="-1090292"/>
                <a:ext cx="505080" cy="57744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448FB424-B921-436E-88A1-1C4DAD838F1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812547" y="-1099292"/>
                  <a:ext cx="522720" cy="59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3525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9302BE66-552E-42EE-BF3D-915E7BB2DF77}"/>
                  </a:ext>
                </a:extLst>
              </p14:cNvPr>
              <p14:cNvContentPartPr/>
              <p14:nvPr/>
            </p14:nvContentPartPr>
            <p14:xfrm>
              <a:off x="2129227" y="4516427"/>
              <a:ext cx="360" cy="54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9302BE66-552E-42EE-BF3D-915E7BB2DF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0227" y="4507787"/>
                <a:ext cx="18000" cy="2304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BA6EDDBB-276F-40D6-923B-DDFB941A8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89" y="320327"/>
            <a:ext cx="5202947" cy="55042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8938651C-F49F-45DA-9B33-3644B98FC131}"/>
                  </a:ext>
                </a:extLst>
              </p14:cNvPr>
              <p14:cNvContentPartPr/>
              <p14:nvPr/>
            </p14:nvContentPartPr>
            <p14:xfrm>
              <a:off x="788947" y="475427"/>
              <a:ext cx="869760" cy="9324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8938651C-F49F-45DA-9B33-3644B98FC1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4947" y="367787"/>
                <a:ext cx="97740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4B106B26-83CB-4926-89AA-8F54742C97CD}"/>
                  </a:ext>
                </a:extLst>
              </p14:cNvPr>
              <p14:cNvContentPartPr/>
              <p14:nvPr/>
            </p14:nvContentPartPr>
            <p14:xfrm>
              <a:off x="838987" y="1027667"/>
              <a:ext cx="76680" cy="1188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4B106B26-83CB-4926-89AA-8F54742C97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5347" y="920027"/>
                <a:ext cx="1843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D72231BB-E9E0-4F12-AE13-2883C934E52B}"/>
                  </a:ext>
                </a:extLst>
              </p14:cNvPr>
              <p14:cNvContentPartPr/>
              <p14:nvPr/>
            </p14:nvContentPartPr>
            <p14:xfrm>
              <a:off x="889387" y="1252307"/>
              <a:ext cx="33840" cy="3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D72231BB-E9E0-4F12-AE13-2883C934E52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5387" y="1144667"/>
                <a:ext cx="141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34816ED8-4BCB-45B4-8140-FA0E0E57559E}"/>
                  </a:ext>
                </a:extLst>
              </p14:cNvPr>
              <p14:cNvContentPartPr/>
              <p14:nvPr/>
            </p14:nvContentPartPr>
            <p14:xfrm>
              <a:off x="889387" y="1677827"/>
              <a:ext cx="21240" cy="1296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34816ED8-4BCB-45B4-8140-FA0E0E57559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5387" y="1570187"/>
                <a:ext cx="1288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393E4B53-1EF0-47EF-89FF-531AC5BCEB0D}"/>
                  </a:ext>
                </a:extLst>
              </p14:cNvPr>
              <p14:cNvContentPartPr/>
              <p14:nvPr/>
            </p14:nvContentPartPr>
            <p14:xfrm>
              <a:off x="826387" y="1953587"/>
              <a:ext cx="11160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393E4B53-1EF0-47EF-89FF-531AC5BCEB0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2387" y="1845587"/>
                <a:ext cx="219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7FA42D0E-FEA2-4F09-A65D-4E6424300099}"/>
                  </a:ext>
                </a:extLst>
              </p14:cNvPr>
              <p14:cNvContentPartPr/>
              <p14:nvPr/>
            </p14:nvContentPartPr>
            <p14:xfrm>
              <a:off x="889387" y="2442107"/>
              <a:ext cx="5400" cy="3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7FA42D0E-FEA2-4F09-A65D-4E642430009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5387" y="2334467"/>
                <a:ext cx="113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35CE3114-A46B-4023-B8DD-C5975C29CD53}"/>
                  </a:ext>
                </a:extLst>
              </p14:cNvPr>
              <p14:cNvContentPartPr/>
              <p14:nvPr/>
            </p14:nvContentPartPr>
            <p14:xfrm>
              <a:off x="851227" y="2767907"/>
              <a:ext cx="97920" cy="1368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35CE3114-A46B-4023-B8DD-C5975C29CD5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7587" y="2659907"/>
                <a:ext cx="2055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8F2B9988-1BFA-448A-8406-2C58C1A55408}"/>
                  </a:ext>
                </a:extLst>
              </p14:cNvPr>
              <p14:cNvContentPartPr/>
              <p14:nvPr/>
            </p14:nvContentPartPr>
            <p14:xfrm>
              <a:off x="864187" y="3205667"/>
              <a:ext cx="124200" cy="1368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8F2B9988-1BFA-448A-8406-2C58C1A5540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10187" y="3098027"/>
                <a:ext cx="2318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78F04BCF-52EF-40E0-A80D-2BC0BCE3CC3F}"/>
                  </a:ext>
                </a:extLst>
              </p14:cNvPr>
              <p14:cNvContentPartPr/>
              <p14:nvPr/>
            </p14:nvContentPartPr>
            <p14:xfrm>
              <a:off x="876427" y="3469547"/>
              <a:ext cx="59040" cy="36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78F04BCF-52EF-40E0-A80D-2BC0BCE3CC3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22787" y="3361547"/>
                <a:ext cx="166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6EA38338-97B7-4F28-87AC-00BF550A373C}"/>
                  </a:ext>
                </a:extLst>
              </p14:cNvPr>
              <p14:cNvContentPartPr/>
              <p14:nvPr/>
            </p14:nvContentPartPr>
            <p14:xfrm>
              <a:off x="901627" y="3983267"/>
              <a:ext cx="98640" cy="3744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6EA38338-97B7-4F28-87AC-00BF550A373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47627" y="3875627"/>
                <a:ext cx="20628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501C48F7-3D93-444F-B4FA-40837C60DD05}"/>
                  </a:ext>
                </a:extLst>
              </p14:cNvPr>
              <p14:cNvContentPartPr/>
              <p14:nvPr/>
            </p14:nvContentPartPr>
            <p14:xfrm>
              <a:off x="939067" y="4208627"/>
              <a:ext cx="23040" cy="36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501C48F7-3D93-444F-B4FA-40837C60DD0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85067" y="4100627"/>
                <a:ext cx="13068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upo 17">
            <a:extLst>
              <a:ext uri="{FF2B5EF4-FFF2-40B4-BE49-F238E27FC236}">
                <a16:creationId xmlns:a16="http://schemas.microsoft.com/office/drawing/2014/main" id="{E7F4257F-0FC6-46EE-A55A-526DE31C578E}"/>
              </a:ext>
            </a:extLst>
          </p:cNvPr>
          <p:cNvGrpSpPr/>
          <p:nvPr/>
        </p:nvGrpSpPr>
        <p:grpSpPr>
          <a:xfrm>
            <a:off x="610387" y="566507"/>
            <a:ext cx="3888720" cy="946440"/>
            <a:chOff x="610387" y="566507"/>
            <a:chExt cx="3888720" cy="94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94D0D630-F33F-478E-920B-62D11D5BD963}"/>
                    </a:ext>
                  </a:extLst>
                </p14:cNvPr>
                <p14:cNvContentPartPr/>
                <p14:nvPr/>
              </p14:nvContentPartPr>
              <p14:xfrm>
                <a:off x="610387" y="566507"/>
                <a:ext cx="3888720" cy="94644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94D0D630-F33F-478E-920B-62D11D5BD96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01747" y="557867"/>
                  <a:ext cx="3906360" cy="9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2CD8954B-157B-4545-8110-80F7C802FB8D}"/>
                    </a:ext>
                  </a:extLst>
                </p14:cNvPr>
                <p14:cNvContentPartPr/>
                <p14:nvPr/>
              </p14:nvContentPartPr>
              <p14:xfrm>
                <a:off x="2479867" y="693947"/>
                <a:ext cx="197640" cy="18288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2CD8954B-157B-4545-8110-80F7C802FB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71227" y="685307"/>
                  <a:ext cx="215280" cy="20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80057335-772A-4C42-AD8B-B63FC3CA3C48}"/>
                  </a:ext>
                </a:extLst>
              </p14:cNvPr>
              <p14:cNvContentPartPr/>
              <p14:nvPr/>
            </p14:nvContentPartPr>
            <p14:xfrm>
              <a:off x="2479867" y="1142147"/>
              <a:ext cx="161640" cy="12312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80057335-772A-4C42-AD8B-B63FC3CA3C4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471227" y="1133147"/>
                <a:ext cx="1792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8DCE4A31-0241-43B7-9599-EADA3A9DB737}"/>
                  </a:ext>
                </a:extLst>
              </p14:cNvPr>
              <p14:cNvContentPartPr/>
              <p14:nvPr/>
            </p14:nvContentPartPr>
            <p14:xfrm>
              <a:off x="4133347" y="743987"/>
              <a:ext cx="421920" cy="170280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8DCE4A31-0241-43B7-9599-EADA3A9DB73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124347" y="734987"/>
                <a:ext cx="4395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B4F183CD-1BF1-425F-9D69-1EA95A2F7F17}"/>
                  </a:ext>
                </a:extLst>
              </p14:cNvPr>
              <p14:cNvContentPartPr/>
              <p14:nvPr/>
            </p14:nvContentPartPr>
            <p14:xfrm>
              <a:off x="4283827" y="1164467"/>
              <a:ext cx="564480" cy="10044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B4F183CD-1BF1-425F-9D69-1EA95A2F7F1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274827" y="1155827"/>
                <a:ext cx="5821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1C73D9C6-0224-481E-8A11-823332C336CA}"/>
                  </a:ext>
                </a:extLst>
              </p14:cNvPr>
              <p14:cNvContentPartPr/>
              <p14:nvPr/>
            </p14:nvContentPartPr>
            <p14:xfrm>
              <a:off x="563587" y="2077787"/>
              <a:ext cx="3859560" cy="640080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1C73D9C6-0224-481E-8A11-823332C336C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54587" y="2069147"/>
                <a:ext cx="3877200" cy="6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63C68EF1-8D2D-42ED-93EE-A37F4F5BA36A}"/>
                  </a:ext>
                </a:extLst>
              </p14:cNvPr>
              <p14:cNvContentPartPr/>
              <p14:nvPr/>
            </p14:nvContentPartPr>
            <p14:xfrm>
              <a:off x="698947" y="5160467"/>
              <a:ext cx="3616560" cy="500040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63C68EF1-8D2D-42ED-93EE-A37F4F5BA36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90307" y="5151827"/>
                <a:ext cx="363420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5E9325E3-CE84-4DBE-ACF6-79AA8F715776}"/>
                  </a:ext>
                </a:extLst>
              </p14:cNvPr>
              <p14:cNvContentPartPr/>
              <p14:nvPr/>
            </p14:nvContentPartPr>
            <p14:xfrm>
              <a:off x="678067" y="2542547"/>
              <a:ext cx="3795480" cy="560160"/>
            </p14:xfrm>
          </p:contentPart>
        </mc:Choice>
        <mc:Fallback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5E9325E3-CE84-4DBE-ACF6-79AA8F71577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69427" y="2533547"/>
                <a:ext cx="3813120" cy="57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upo 29">
            <a:extLst>
              <a:ext uri="{FF2B5EF4-FFF2-40B4-BE49-F238E27FC236}">
                <a16:creationId xmlns:a16="http://schemas.microsoft.com/office/drawing/2014/main" id="{CA56DD8B-E123-4DAB-8827-F4ADB8E30933}"/>
              </a:ext>
            </a:extLst>
          </p:cNvPr>
          <p:cNvGrpSpPr/>
          <p:nvPr/>
        </p:nvGrpSpPr>
        <p:grpSpPr>
          <a:xfrm>
            <a:off x="1164787" y="5875427"/>
            <a:ext cx="180000" cy="525600"/>
            <a:chOff x="1164787" y="5875427"/>
            <a:chExt cx="180000" cy="52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E06C6334-824E-4105-8FA4-5819673A8C1B}"/>
                    </a:ext>
                  </a:extLst>
                </p14:cNvPr>
                <p14:cNvContentPartPr/>
                <p14:nvPr/>
              </p14:nvContentPartPr>
              <p14:xfrm>
                <a:off x="1289707" y="5875427"/>
                <a:ext cx="360" cy="52560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E06C6334-824E-4105-8FA4-5819673A8C1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281067" y="5866427"/>
                  <a:ext cx="1800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EFBB99CE-BC69-416F-916B-03C6C25B5ED8}"/>
                    </a:ext>
                  </a:extLst>
                </p14:cNvPr>
                <p14:cNvContentPartPr/>
                <p14:nvPr/>
              </p14:nvContentPartPr>
              <p14:xfrm>
                <a:off x="1164787" y="5900627"/>
                <a:ext cx="180000" cy="19188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EFBB99CE-BC69-416F-916B-03C6C25B5ED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55787" y="5891987"/>
                  <a:ext cx="19764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983B51B9-FDBE-4EF5-8478-205DDCEA3F34}"/>
              </a:ext>
            </a:extLst>
          </p:cNvPr>
          <p:cNvGrpSpPr/>
          <p:nvPr/>
        </p:nvGrpSpPr>
        <p:grpSpPr>
          <a:xfrm>
            <a:off x="2692987" y="5958587"/>
            <a:ext cx="168120" cy="817920"/>
            <a:chOff x="2692987" y="5958587"/>
            <a:chExt cx="168120" cy="81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1B54D735-18D6-4B1A-B6AB-69A8EC0FDD10}"/>
                    </a:ext>
                  </a:extLst>
                </p14:cNvPr>
                <p14:cNvContentPartPr/>
                <p14:nvPr/>
              </p14:nvContentPartPr>
              <p14:xfrm>
                <a:off x="2765707" y="6021587"/>
                <a:ext cx="15120" cy="75492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1B54D735-18D6-4B1A-B6AB-69A8EC0FDD1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757067" y="6012947"/>
                  <a:ext cx="3276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0A5E8270-C950-4DC0-A2BF-4687E53CD65C}"/>
                    </a:ext>
                  </a:extLst>
                </p14:cNvPr>
                <p14:cNvContentPartPr/>
                <p14:nvPr/>
              </p14:nvContentPartPr>
              <p14:xfrm>
                <a:off x="2692987" y="5958587"/>
                <a:ext cx="168120" cy="16668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0A5E8270-C950-4DC0-A2BF-4687E53CD65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84347" y="5949947"/>
                  <a:ext cx="185760" cy="18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64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B0FEB83-5C60-459B-8D0F-1FE26BC11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86" y="248079"/>
            <a:ext cx="8702002" cy="59571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242A16E3-9367-494D-99C4-49DBB9553ED6}"/>
                  </a:ext>
                </a:extLst>
              </p14:cNvPr>
              <p14:cNvContentPartPr/>
              <p14:nvPr/>
            </p14:nvContentPartPr>
            <p14:xfrm>
              <a:off x="2279347" y="2279387"/>
              <a:ext cx="360" cy="3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242A16E3-9367-494D-99C4-49DBB9553E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0347" y="22703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4E635BB6-B0E4-412D-9697-9B4CD54FC739}"/>
                  </a:ext>
                </a:extLst>
              </p14:cNvPr>
              <p14:cNvContentPartPr/>
              <p14:nvPr/>
            </p14:nvContentPartPr>
            <p14:xfrm>
              <a:off x="4283827" y="2129267"/>
              <a:ext cx="360" cy="3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4E635BB6-B0E4-412D-9697-9B4CD54FC7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4827" y="212026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C05954C7-1407-4A8C-A543-60CEF640C0DC}"/>
                  </a:ext>
                </a:extLst>
              </p14:cNvPr>
              <p14:cNvContentPartPr/>
              <p14:nvPr/>
            </p14:nvContentPartPr>
            <p14:xfrm>
              <a:off x="3932827" y="2968427"/>
              <a:ext cx="360" cy="3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C05954C7-1407-4A8C-A543-60CEF640C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4187" y="29597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88D19A4C-7273-44BC-AB41-CD07B9EDFA8C}"/>
                  </a:ext>
                </a:extLst>
              </p14:cNvPr>
              <p14:cNvContentPartPr/>
              <p14:nvPr/>
            </p14:nvContentPartPr>
            <p14:xfrm>
              <a:off x="876427" y="-43333"/>
              <a:ext cx="126720" cy="16848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88D19A4C-7273-44BC-AB41-CD07B9EDFA8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7787" y="-52333"/>
                <a:ext cx="1443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DF53342A-90F3-4D4F-A880-DED1F043D7BD}"/>
                  </a:ext>
                </a:extLst>
              </p14:cNvPr>
              <p14:cNvContentPartPr/>
              <p14:nvPr/>
            </p14:nvContentPartPr>
            <p14:xfrm>
              <a:off x="1578067" y="21107"/>
              <a:ext cx="32400" cy="10692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DF53342A-90F3-4D4F-A880-DED1F043D7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69067" y="12107"/>
                <a:ext cx="5004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E376E88D-415C-4C3A-AAA9-A69766163A27}"/>
                  </a:ext>
                </a:extLst>
              </p14:cNvPr>
              <p14:cNvContentPartPr/>
              <p14:nvPr/>
            </p14:nvContentPartPr>
            <p14:xfrm>
              <a:off x="2642947" y="54947"/>
              <a:ext cx="280440" cy="17028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E376E88D-415C-4C3A-AAA9-A69766163A2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33947" y="45947"/>
                <a:ext cx="29808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9C63DB49-0C92-4D7A-87B0-E6A6715FC837}"/>
                  </a:ext>
                </a:extLst>
              </p14:cNvPr>
              <p14:cNvContentPartPr/>
              <p14:nvPr/>
            </p14:nvContentPartPr>
            <p14:xfrm>
              <a:off x="3744907" y="65027"/>
              <a:ext cx="123480" cy="17316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9C63DB49-0C92-4D7A-87B0-E6A6715FC83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36267" y="56387"/>
                <a:ext cx="141120" cy="19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upo 17">
            <a:extLst>
              <a:ext uri="{FF2B5EF4-FFF2-40B4-BE49-F238E27FC236}">
                <a16:creationId xmlns:a16="http://schemas.microsoft.com/office/drawing/2014/main" id="{CC65C1FF-30A2-4FC0-8CC5-3EC4C02B92E8}"/>
              </a:ext>
            </a:extLst>
          </p:cNvPr>
          <p:cNvGrpSpPr/>
          <p:nvPr/>
        </p:nvGrpSpPr>
        <p:grpSpPr>
          <a:xfrm>
            <a:off x="5636347" y="-13093"/>
            <a:ext cx="368280" cy="206280"/>
            <a:chOff x="5636347" y="-13093"/>
            <a:chExt cx="368280" cy="20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0C8F5CCD-B92B-4960-8A71-3C40044F67D4}"/>
                    </a:ext>
                  </a:extLst>
                </p14:cNvPr>
                <p14:cNvContentPartPr/>
                <p14:nvPr/>
              </p14:nvContentPartPr>
              <p14:xfrm>
                <a:off x="5636347" y="-493"/>
                <a:ext cx="368280" cy="13212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0C8F5CCD-B92B-4960-8A71-3C40044F67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27347" y="-9133"/>
                  <a:ext cx="3859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7419D6CA-A87C-4009-9866-E67D0FD66E33}"/>
                    </a:ext>
                  </a:extLst>
                </p14:cNvPr>
                <p14:cNvContentPartPr/>
                <p14:nvPr/>
              </p14:nvContentPartPr>
              <p14:xfrm>
                <a:off x="5691787" y="62147"/>
                <a:ext cx="82440" cy="13104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7419D6CA-A87C-4009-9866-E67D0FD66E3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83147" y="53507"/>
                  <a:ext cx="100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FDEF5474-CA85-4A35-80B8-847CCECB0C75}"/>
                    </a:ext>
                  </a:extLst>
                </p14:cNvPr>
                <p14:cNvContentPartPr/>
                <p14:nvPr/>
              </p14:nvContentPartPr>
              <p14:xfrm>
                <a:off x="5736787" y="-13093"/>
                <a:ext cx="87840" cy="19764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FDEF5474-CA85-4A35-80B8-847CCECB0C7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28147" y="-22093"/>
                  <a:ext cx="10548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C6204A2-327A-4F02-BABF-96BBB429386E}"/>
              </a:ext>
            </a:extLst>
          </p:cNvPr>
          <p:cNvGrpSpPr/>
          <p:nvPr/>
        </p:nvGrpSpPr>
        <p:grpSpPr>
          <a:xfrm>
            <a:off x="6801307" y="24707"/>
            <a:ext cx="288360" cy="261000"/>
            <a:chOff x="6801307" y="24707"/>
            <a:chExt cx="288360" cy="26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5481747D-ACB0-4EEB-9ADE-473A766B56E2}"/>
                    </a:ext>
                  </a:extLst>
                </p14:cNvPr>
                <p14:cNvContentPartPr/>
                <p14:nvPr/>
              </p14:nvContentPartPr>
              <p14:xfrm>
                <a:off x="6801307" y="24707"/>
                <a:ext cx="234000" cy="26100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5481747D-ACB0-4EEB-9ADE-473A766B56E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792667" y="16067"/>
                  <a:ext cx="2516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1D99C157-4B7C-4B30-A672-240E898BEFD2}"/>
                    </a:ext>
                  </a:extLst>
                </p14:cNvPr>
                <p14:cNvContentPartPr/>
                <p14:nvPr/>
              </p14:nvContentPartPr>
              <p14:xfrm>
                <a:off x="6942787" y="36947"/>
                <a:ext cx="146880" cy="12420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1D99C157-4B7C-4B30-A672-240E898BEF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934147" y="28307"/>
                  <a:ext cx="164520" cy="14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7AA82A2B-5F31-4B92-B973-5378ECC86377}"/>
                  </a:ext>
                </a:extLst>
              </p14:cNvPr>
              <p14:cNvContentPartPr/>
              <p14:nvPr/>
            </p14:nvContentPartPr>
            <p14:xfrm>
              <a:off x="1327507" y="663347"/>
              <a:ext cx="624960" cy="3960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7AA82A2B-5F31-4B92-B973-5378ECC8637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273867" y="555707"/>
                <a:ext cx="7326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64B6F8CE-73EA-45A8-8FDE-06A69533DF84}"/>
                  </a:ext>
                </a:extLst>
              </p14:cNvPr>
              <p14:cNvContentPartPr/>
              <p14:nvPr/>
            </p14:nvContentPartPr>
            <p14:xfrm>
              <a:off x="5498467" y="663347"/>
              <a:ext cx="466200" cy="39240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64B6F8CE-73EA-45A8-8FDE-06A69533DF8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444827" y="555707"/>
                <a:ext cx="5738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D1CF40C5-D318-4CF1-BD90-B57C0EAD6471}"/>
                  </a:ext>
                </a:extLst>
              </p14:cNvPr>
              <p14:cNvContentPartPr/>
              <p14:nvPr/>
            </p14:nvContentPartPr>
            <p14:xfrm>
              <a:off x="1314907" y="3230867"/>
              <a:ext cx="530280" cy="2520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D1CF40C5-D318-4CF1-BD90-B57C0EAD647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260907" y="3122867"/>
                <a:ext cx="6379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8FC2CA7E-6355-4182-BECC-9FC1C2E67D3E}"/>
                  </a:ext>
                </a:extLst>
              </p14:cNvPr>
              <p14:cNvContentPartPr/>
              <p14:nvPr/>
            </p14:nvContentPartPr>
            <p14:xfrm>
              <a:off x="5473627" y="3259307"/>
              <a:ext cx="531720" cy="46800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8FC2CA7E-6355-4182-BECC-9FC1C2E67D3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419627" y="3151667"/>
                <a:ext cx="63936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9222F15C-2B78-42B0-97CD-0606E02AFA12}"/>
                  </a:ext>
                </a:extLst>
              </p14:cNvPr>
              <p14:cNvContentPartPr/>
              <p14:nvPr/>
            </p14:nvContentPartPr>
            <p14:xfrm>
              <a:off x="1264507" y="4645667"/>
              <a:ext cx="487800" cy="26640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9222F15C-2B78-42B0-97CD-0606E02AFA1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210867" y="4537667"/>
                <a:ext cx="5954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9FF125E2-5F2C-4A89-B011-DA2C475D64EF}"/>
                  </a:ext>
                </a:extLst>
              </p14:cNvPr>
              <p14:cNvContentPartPr/>
              <p14:nvPr/>
            </p14:nvContentPartPr>
            <p14:xfrm>
              <a:off x="5436187" y="4697147"/>
              <a:ext cx="578520" cy="12960"/>
            </p14:xfrm>
          </p:contentPart>
        </mc:Choice>
        <mc:Fallback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9FF125E2-5F2C-4A89-B011-DA2C475D64E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382187" y="4589147"/>
                <a:ext cx="686160" cy="2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447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2A309623-5FB6-4C89-89B1-4374A3A12409}"/>
                  </a:ext>
                </a:extLst>
              </p14:cNvPr>
              <p14:cNvContentPartPr/>
              <p14:nvPr/>
            </p14:nvContentPartPr>
            <p14:xfrm>
              <a:off x="3168907" y="4296107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2A309623-5FB6-4C89-89B1-4374A3A124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4907" y="4188107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9095C48A-562F-4DCD-B164-E955C758E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25" y="505542"/>
            <a:ext cx="10119396" cy="42543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1FFC1B71-EEC9-4309-AC74-2BA01D80BDE2}"/>
                  </a:ext>
                </a:extLst>
              </p14:cNvPr>
              <p14:cNvContentPartPr/>
              <p14:nvPr/>
            </p14:nvContentPartPr>
            <p14:xfrm>
              <a:off x="6625987" y="2104067"/>
              <a:ext cx="1153800" cy="3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1FFC1B71-EEC9-4309-AC74-2BA01D80BD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71987" y="1996427"/>
                <a:ext cx="1261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F75C2879-E03E-44FB-8E33-F442F9FF9EA5}"/>
                  </a:ext>
                </a:extLst>
              </p14:cNvPr>
              <p14:cNvContentPartPr/>
              <p14:nvPr/>
            </p14:nvContentPartPr>
            <p14:xfrm>
              <a:off x="7439947" y="3706427"/>
              <a:ext cx="978840" cy="1368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F75C2879-E03E-44FB-8E33-F442F9FF9EA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86307" y="3598787"/>
                <a:ext cx="1086480" cy="2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1648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36</Words>
  <Application>Microsoft Office PowerPoint</Application>
  <PresentationFormat>Panorámica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SUITE</dc:creator>
  <cp:lastModifiedBy>SUITE</cp:lastModifiedBy>
  <cp:revision>6</cp:revision>
  <dcterms:created xsi:type="dcterms:W3CDTF">2024-06-02T15:25:39Z</dcterms:created>
  <dcterms:modified xsi:type="dcterms:W3CDTF">2024-06-02T17:30:29Z</dcterms:modified>
</cp:coreProperties>
</file>