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255B3-850F-3C78-532D-E709F561D0CD}" v="1" dt="2024-06-09T16:33:43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202319004 (Huaringa Choque,Jean Francisco)" userId="S::i202319004@cibertec.edu.pe::0909736f-2204-4b39-8402-0e6299f5a7b4" providerId="AD" clId="Web-{45C255B3-850F-3C78-532D-E709F561D0CD}"/>
    <pc:docChg chg="modSld">
      <pc:chgData name="I202319004 (Huaringa Choque,Jean Francisco)" userId="S::i202319004@cibertec.edu.pe::0909736f-2204-4b39-8402-0e6299f5a7b4" providerId="AD" clId="Web-{45C255B3-850F-3C78-532D-E709F561D0CD}" dt="2024-06-09T16:33:43.919" v="0" actId="1076"/>
      <pc:docMkLst>
        <pc:docMk/>
      </pc:docMkLst>
      <pc:sldChg chg="modSp">
        <pc:chgData name="I202319004 (Huaringa Choque,Jean Francisco)" userId="S::i202319004@cibertec.edu.pe::0909736f-2204-4b39-8402-0e6299f5a7b4" providerId="AD" clId="Web-{45C255B3-850F-3C78-532D-E709F561D0CD}" dt="2024-06-09T16:33:43.919" v="0" actId="1076"/>
        <pc:sldMkLst>
          <pc:docMk/>
          <pc:sldMk cId="2055432322" sldId="256"/>
        </pc:sldMkLst>
        <pc:picChg chg="mod">
          <ac:chgData name="I202319004 (Huaringa Choque,Jean Francisco)" userId="S::i202319004@cibertec.edu.pe::0909736f-2204-4b39-8402-0e6299f5a7b4" providerId="AD" clId="Web-{45C255B3-850F-3C78-532D-E709F561D0CD}" dt="2024-06-09T16:33:43.919" v="0" actId="1076"/>
          <ac:picMkLst>
            <pc:docMk/>
            <pc:sldMk cId="2055432322" sldId="256"/>
            <ac:picMk id="7" creationId="{0DC13FD9-6836-4303-B7D9-EEE713C32B7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9T13:28:48.6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1,'302'-1,"807"23,-102 10,-944-32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9T13:30:08.16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9EBA-7817-4887-A670-1A24BCD00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4CCFD-5B91-4391-9325-F3EDFE0F7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466F0-BF6B-4863-BF4C-BAD9574E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C836B-C127-46B1-A4BE-F0764D9C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0ED3-D048-43BB-B828-1E885F80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9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00B62-0A57-4908-9A50-0264F8EC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7F3EA-D338-4DAB-986E-CC8B8AA3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9AA6B-E723-4C12-A5CE-3081DC4A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BDE18-88C8-4C04-97EA-6E85B102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F914B-BB6E-4AF4-A938-9AC2C89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2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DB8D8A-B2AF-44CD-A5D8-9EA398489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AF3B0C-B82F-47A1-A45E-09D9393A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1BE5C-3ECE-415D-B3E5-B1E96D9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5CC27-7BC3-43B8-9D3B-3B3683B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A212F-A490-48DE-B8B5-8A5E6204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0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1F234-2B6B-48D6-8EFA-7EC5BD79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3E780-7826-4D36-B038-18F92F7A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08BFC9-C5A4-43B8-86CD-0400CBBB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39446-2598-45E4-8DCA-824DDB6E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0CF5B-708B-45C6-934C-81827E4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6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8F7A-2667-4AA7-B19E-C3EE275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32143-F74B-48C6-BE72-08E781C5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0A509-0969-43FC-944B-F91C6AF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D5B3B-8B79-474F-9378-9480384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6DA96-F905-4E95-ACA8-797827A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DA57-7956-4314-9447-0256C4C9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EBFD0-D69B-4FBF-BA25-78245FD24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E0C477-301E-48DB-A596-3EE21292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F790D-DAB7-4D08-BDC3-1127C307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121B8-9156-4880-812E-0E5CDC28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413EC2-7B43-49B3-934C-ABF2F131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7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12AB-1689-473B-9D65-1860C26E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CA7C6-FF8B-4B88-9739-35DD5A9A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D6D7D-7295-4673-B825-60C61656E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3F1FB6-3DB9-4E11-8E7F-CB2EA59C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4AD612-BF10-4B2B-A467-2C5B0C8F0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CEA1FE-B501-451E-8C54-2FE6F61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1C7C22-BAD7-44AE-AF08-CBDD6790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7C876C-FF5C-4156-B2DC-F374E14F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5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74B07-2E69-4E0B-8E70-98190EA5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A4A407-5902-4F5A-9639-C6AF54C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0D2FB9-CDFD-454D-88F6-1A67699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001888-EDB3-4A60-8B4F-D04FEF01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01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E48496-F781-4B52-92E7-B25C79BF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21D9B1-D196-4E09-9FF3-7CB6D060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36078D-B670-4310-8659-DFCCF51E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0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D785-3AA1-4703-A7A4-8CFD1F34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0D93F-8FDB-48CA-A7DF-B903B54C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20087-0D8C-49F7-8E62-A4F7EA8E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59AD0F-E126-41C3-8397-F5240380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4515B-B849-4931-B975-25EDA09B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B2D7B-4677-472F-A2D9-8093DA67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3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C302-67A0-4969-886B-6213FE1C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BC17F2-FA50-4DDE-B8C1-EB016140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A2198F-C542-48C0-9208-F174C284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5E1D9-85EA-454D-AD00-5B965116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892747-6DE4-46BE-B391-FAD45E97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9EE8F6-56EB-48BD-95F5-B38411C4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121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9145ED-B249-4504-8246-DF92A7F4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972BE-DCA0-4158-8542-EE9CC44B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3C6D9-4590-4F7D-986E-DB2732C6D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BC71-0A21-4EDF-80DD-4F18B15D0569}" type="datetimeFigureOut">
              <a:rPr lang="es-PE" smtClean="0"/>
              <a:t>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E0519-CA0F-486B-A529-CD0FA524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31A75-1D41-4DD5-8424-65075539A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5EBB-6501-4780-A405-1DE188BFA4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8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4749D7-9DF7-4518-BD05-2DA17302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0" y="222313"/>
            <a:ext cx="2472500" cy="7070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C13FD9-6836-4303-B7D9-EEE713C3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31" y="103251"/>
            <a:ext cx="2472500" cy="6644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58DFF7D-7A1D-46AA-B344-0A292FFFE8F9}"/>
                  </a:ext>
                </a:extLst>
              </p14:cNvPr>
              <p14:cNvContentPartPr/>
              <p14:nvPr/>
            </p14:nvContentPartPr>
            <p14:xfrm>
              <a:off x="273528" y="1279296"/>
              <a:ext cx="893520" cy="19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58DFF7D-7A1D-46AA-B344-0A292FFFE8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888" y="1171296"/>
                <a:ext cx="1001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027AC2B-22FC-476D-9ED0-0EEC8E4AAEDB}"/>
                  </a:ext>
                </a:extLst>
              </p14:cNvPr>
              <p14:cNvContentPartPr/>
              <p14:nvPr/>
            </p14:nvContentPartPr>
            <p14:xfrm>
              <a:off x="5156928" y="1279656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027AC2B-22FC-476D-9ED0-0EEC8E4AAE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3288" y="117165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432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SUITE</dc:creator>
  <cp:lastModifiedBy>SUITE</cp:lastModifiedBy>
  <cp:revision>4</cp:revision>
  <dcterms:created xsi:type="dcterms:W3CDTF">2024-06-09T13:36:37Z</dcterms:created>
  <dcterms:modified xsi:type="dcterms:W3CDTF">2024-06-09T16:33:44Z</dcterms:modified>
</cp:coreProperties>
</file>