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jvillav (Villavicencio Diaz, Jorge Luis)" initials="p(DJL" lastIdx="1" clrIdx="0">
    <p:extLst>
      <p:ext uri="{19B8F6BF-5375-455C-9EA6-DF929625EA0E}">
        <p15:presenceInfo xmlns:p15="http://schemas.microsoft.com/office/powerpoint/2012/main" userId="S::pjvillav@cibertec.edu.pe::ee7717b1-12d9-427b-8675-969e0b11da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881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11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128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3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827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691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43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17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27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99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789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56792-F0F8-45E3-8F81-0AA69D02AC31}" type="datetimeFigureOut">
              <a:rPr lang="es-PE" smtClean="0"/>
              <a:t>3/10/2023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E78B103-4B74-489C-9495-F13B0E23663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82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E9D6D-B069-4421-8A8B-CAF7A6B77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Creación de Elementos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4B8448-E0BF-445C-9397-7012B6884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Semana 06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92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72D6-52D1-4877-A3AA-FB74F73F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Ejercicio 01</a:t>
            </a:r>
            <a:endParaRPr lang="es-PE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AC253-601B-42C3-A489-6C077631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87303" cy="5464121"/>
          </a:xfrm>
        </p:spPr>
        <p:txBody>
          <a:bodyPr>
            <a:normAutofit fontScale="77500" lnSpcReduction="20000"/>
          </a:bodyPr>
          <a:lstStyle/>
          <a:p>
            <a:r>
              <a:rPr lang="es-MX" sz="5700" dirty="0"/>
              <a:t>Declare un Arreglo con nombres de ciudades y recorrerlo. Por cada ciudad, crear una etiqueta </a:t>
            </a:r>
            <a:r>
              <a:rPr lang="es-MX" sz="5700" b="1" dirty="0">
                <a:solidFill>
                  <a:schemeClr val="accent4"/>
                </a:solidFill>
              </a:rPr>
              <a:t>h2</a:t>
            </a:r>
            <a:r>
              <a:rPr lang="es-MX" sz="5700" dirty="0"/>
              <a:t> que contenga el nombre, y agregarla al body.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3600" u="sng" dirty="0">
                <a:solidFill>
                  <a:schemeClr val="accent1">
                    <a:lumMod val="75000"/>
                  </a:schemeClr>
                </a:solidFill>
              </a:rPr>
              <a:t>Indicaciones</a:t>
            </a:r>
            <a:r>
              <a:rPr lang="es-MX" sz="3600" dirty="0"/>
              <a:t>:</a:t>
            </a:r>
          </a:p>
          <a:p>
            <a:pPr marL="0" indent="0">
              <a:buNone/>
            </a:pPr>
            <a:r>
              <a:rPr lang="es-MX" sz="3600" dirty="0"/>
              <a:t>Se recomienda recorrer el arreglo con </a:t>
            </a:r>
            <a:r>
              <a:rPr lang="es-MX" sz="3600" dirty="0">
                <a:solidFill>
                  <a:schemeClr val="accent4"/>
                </a:solidFill>
              </a:rPr>
              <a:t>FOR … OF</a:t>
            </a:r>
            <a:r>
              <a:rPr lang="es-MX" sz="3600" dirty="0"/>
              <a:t>. En cada repetición se crea un elemento con </a:t>
            </a:r>
            <a:r>
              <a:rPr lang="es-MX" sz="3600" b="1" dirty="0">
                <a:solidFill>
                  <a:schemeClr val="accent4"/>
                </a:solidFill>
              </a:rPr>
              <a:t>createElement</a:t>
            </a:r>
            <a:r>
              <a:rPr lang="es-MX" sz="3600" dirty="0"/>
              <a:t>, también, modifica su </a:t>
            </a:r>
            <a:r>
              <a:rPr lang="es-MX" sz="3600" b="1" dirty="0">
                <a:solidFill>
                  <a:schemeClr val="accent4"/>
                </a:solidFill>
              </a:rPr>
              <a:t>innerHTML</a:t>
            </a:r>
            <a:r>
              <a:rPr lang="es-MX" sz="3600" dirty="0"/>
              <a:t> y se agrega con </a:t>
            </a:r>
            <a:r>
              <a:rPr lang="es-MX" sz="3600" b="1" dirty="0">
                <a:solidFill>
                  <a:schemeClr val="accent4"/>
                </a:solidFill>
              </a:rPr>
              <a:t>appendChild</a:t>
            </a:r>
            <a:r>
              <a:rPr lang="es-MX" sz="3600" dirty="0"/>
              <a:t>.</a:t>
            </a:r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9719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72D6-52D1-4877-A3AA-FB74F73F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Ejercicio 02</a:t>
            </a:r>
            <a:endParaRPr lang="es-PE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AC253-601B-42C3-A489-6C077631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87303" cy="5275436"/>
          </a:xfrm>
        </p:spPr>
        <p:txBody>
          <a:bodyPr>
            <a:normAutofit fontScale="55000" lnSpcReduction="20000"/>
          </a:bodyPr>
          <a:lstStyle/>
          <a:p>
            <a:r>
              <a:rPr lang="es-MX" sz="6400" dirty="0"/>
              <a:t>Solicite al usuario cinco (5) tareas de forma iterativa, cargándolas en un arreglo vacío. Crear una etiqueta </a:t>
            </a:r>
            <a:r>
              <a:rPr lang="es-MX" sz="6400" b="1" dirty="0">
                <a:solidFill>
                  <a:schemeClr val="accent4"/>
                </a:solidFill>
              </a:rPr>
              <a:t>ul</a:t>
            </a:r>
            <a:r>
              <a:rPr lang="es-MX" sz="6400" dirty="0"/>
              <a:t>, y concatenar una etiqueta </a:t>
            </a:r>
            <a:r>
              <a:rPr lang="es-MX" sz="6400" b="1" dirty="0">
                <a:solidFill>
                  <a:schemeClr val="accent4"/>
                </a:solidFill>
              </a:rPr>
              <a:t>li</a:t>
            </a:r>
            <a:r>
              <a:rPr lang="es-MX" sz="6400" dirty="0"/>
              <a:t> a una plantilla de caracteres por cada tarea ingresada, asignando el resultado al interior de la etiqueta ul. Por ultimo, agregar la lista al BODY.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4500" u="sng" dirty="0">
                <a:solidFill>
                  <a:schemeClr val="accent1">
                    <a:lumMod val="75000"/>
                  </a:schemeClr>
                </a:solidFill>
              </a:rPr>
              <a:t>Indicaciones</a:t>
            </a:r>
            <a:r>
              <a:rPr lang="es-MX" sz="4500" dirty="0"/>
              <a:t>:</a:t>
            </a:r>
          </a:p>
          <a:p>
            <a:pPr marL="0" indent="0">
              <a:buNone/>
            </a:pPr>
            <a:r>
              <a:rPr lang="es-MX" sz="4500" dirty="0"/>
              <a:t>Si tenemos que crear una estructura HTML mas compleja, podemos crear el nodo padre, y escribir de forma explícita el contenido del innerHTML.</a:t>
            </a:r>
          </a:p>
          <a:p>
            <a:endParaRPr lang="es-PE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A62AB7-C514-42DD-B53C-74ECFE08C804}"/>
              </a:ext>
            </a:extLst>
          </p:cNvPr>
          <p:cNvSpPr txBox="1"/>
          <p:nvPr/>
        </p:nvSpPr>
        <p:spPr>
          <a:xfrm>
            <a:off x="252919" y="6357257"/>
            <a:ext cx="1111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https://developer.mozilla.org/es/docs/Web/JavaScript/Reference/Template_literals</a:t>
            </a:r>
          </a:p>
        </p:txBody>
      </p:sp>
    </p:spTree>
    <p:extLst>
      <p:ext uri="{BB962C8B-B14F-4D97-AF65-F5344CB8AC3E}">
        <p14:creationId xmlns:p14="http://schemas.microsoft.com/office/powerpoint/2010/main" val="13958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F8F9172-87BA-49FB-8FEC-7D4BDB23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993" y="1099812"/>
            <a:ext cx="9774014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A72D6-52D1-4877-A3AA-FB74F73F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/>
              <a:t>Ejercicio 03</a:t>
            </a:r>
            <a:endParaRPr lang="es-PE" sz="4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AC253-601B-42C3-A489-6C077631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87303" cy="5853216"/>
          </a:xfrm>
        </p:spPr>
        <p:txBody>
          <a:bodyPr>
            <a:normAutofit fontScale="47500" lnSpcReduction="20000"/>
          </a:bodyPr>
          <a:lstStyle/>
          <a:p>
            <a:r>
              <a:rPr lang="es-MX" sz="6400" dirty="0"/>
              <a:t>Declarar un arreglo de productos, y crear una etiqueta </a:t>
            </a:r>
            <a:r>
              <a:rPr lang="es-MX" sz="6400" b="1" dirty="0">
                <a:solidFill>
                  <a:schemeClr val="accent4"/>
                </a:solidFill>
              </a:rPr>
              <a:t>SELECT</a:t>
            </a:r>
            <a:r>
              <a:rPr lang="es-MX" sz="6400" dirty="0"/>
              <a:t>. Por cada, producto, concatenar una etiqueta </a:t>
            </a:r>
            <a:r>
              <a:rPr lang="es-MX" sz="6400" b="1" cap="all" dirty="0">
                <a:solidFill>
                  <a:schemeClr val="accent4"/>
                </a:solidFill>
              </a:rPr>
              <a:t>OPTION</a:t>
            </a:r>
            <a:r>
              <a:rPr lang="es-MX" sz="6400" dirty="0"/>
              <a:t> a una plantilla de caracteres, asignando el resultado al interior de la etiqueta padre. </a:t>
            </a:r>
            <a:r>
              <a:rPr lang="es-MX" sz="6400" b="1" strike="dblStrike" dirty="0">
                <a:solidFill>
                  <a:schemeClr val="accent4"/>
                </a:solidFill>
              </a:rPr>
              <a:t>El VALUE</a:t>
            </a:r>
            <a:r>
              <a:rPr lang="es-MX" sz="6400" strike="dblStrike" dirty="0"/>
              <a:t> de cada opción es la posición del producto en la colección. </a:t>
            </a:r>
            <a:r>
              <a:rPr lang="es-MX" sz="6400" dirty="0"/>
              <a:t>Por ultimo, agrega el </a:t>
            </a:r>
            <a:r>
              <a:rPr lang="es-MX" sz="6400" b="1" dirty="0">
                <a:solidFill>
                  <a:schemeClr val="accent4"/>
                </a:solidFill>
              </a:rPr>
              <a:t>SELECT</a:t>
            </a:r>
            <a:r>
              <a:rPr lang="es-MX" sz="6400" dirty="0"/>
              <a:t> al </a:t>
            </a:r>
            <a:r>
              <a:rPr lang="es-MX" sz="6400" b="1" dirty="0">
                <a:solidFill>
                  <a:schemeClr val="accent4"/>
                </a:solidFill>
              </a:rPr>
              <a:t>BODY</a:t>
            </a:r>
            <a:r>
              <a:rPr lang="es-MX" sz="6400" dirty="0"/>
              <a:t>.</a:t>
            </a:r>
          </a:p>
          <a:p>
            <a:pPr marL="0" indent="0">
              <a:buNone/>
            </a:pPr>
            <a:endParaRPr lang="es-MX" sz="3600" dirty="0"/>
          </a:p>
          <a:p>
            <a:pPr marL="0" indent="0">
              <a:buNone/>
            </a:pPr>
            <a:r>
              <a:rPr lang="es-MX" sz="4500" u="sng" dirty="0">
                <a:solidFill>
                  <a:schemeClr val="accent1">
                    <a:lumMod val="75000"/>
                  </a:schemeClr>
                </a:solidFill>
              </a:rPr>
              <a:t>Indicaciones</a:t>
            </a:r>
            <a:r>
              <a:rPr lang="es-MX" sz="4500" dirty="0"/>
              <a:t>:</a:t>
            </a:r>
          </a:p>
          <a:p>
            <a:pPr marL="0" indent="0">
              <a:buNone/>
            </a:pPr>
            <a:r>
              <a:rPr lang="es-MX" sz="4500" dirty="0"/>
              <a:t>Un SELECT es un elemento dedicado a elecciones de Usuario. </a:t>
            </a:r>
          </a:p>
          <a:p>
            <a:pPr marL="0" indent="0">
              <a:buNone/>
            </a:pPr>
            <a:endParaRPr lang="es-MX" sz="4500" dirty="0"/>
          </a:p>
          <a:p>
            <a:pPr marL="0" indent="0">
              <a:buNone/>
            </a:pPr>
            <a:r>
              <a:rPr lang="es-MX" sz="4500"/>
              <a:t>https://developer.mozilla.org/es/docs/Web/JavaScript/Reference/Template_literals</a:t>
            </a:r>
            <a:endParaRPr lang="es-MX" sz="4500" dirty="0"/>
          </a:p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2188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ódulo 3 - Lección 20 - Formularios select">
            <a:extLst>
              <a:ext uri="{FF2B5EF4-FFF2-40B4-BE49-F238E27FC236}">
                <a16:creationId xmlns:a16="http://schemas.microsoft.com/office/drawing/2014/main" id="{4A9A960D-2781-4D1B-BB4E-40BAB4B7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54" y="1021245"/>
            <a:ext cx="8613936" cy="450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446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54</TotalTime>
  <Words>272</Words>
  <Application>Microsoft Office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Marco</vt:lpstr>
      <vt:lpstr>Creación de Elementos</vt:lpstr>
      <vt:lpstr>Ejercicio 01</vt:lpstr>
      <vt:lpstr>Ejercicio 02</vt:lpstr>
      <vt:lpstr>Presentación de PowerPoint</vt:lpstr>
      <vt:lpstr>Ejercicio 03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Elementos</dc:title>
  <dc:creator>pjvillav (Villavicencio Diaz, Jorge Luis)</dc:creator>
  <cp:lastModifiedBy>Ichiro Rosas</cp:lastModifiedBy>
  <cp:revision>11</cp:revision>
  <dcterms:created xsi:type="dcterms:W3CDTF">2023-10-03T04:41:22Z</dcterms:created>
  <dcterms:modified xsi:type="dcterms:W3CDTF">2023-10-03T16:38:08Z</dcterms:modified>
</cp:coreProperties>
</file>