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5" r:id="rId6"/>
    <p:sldId id="266" r:id="rId7"/>
    <p:sldId id="263" r:id="rId8"/>
    <p:sldId id="264" r:id="rId9"/>
    <p:sldId id="257" r:id="rId10"/>
    <p:sldId id="258" r:id="rId11"/>
    <p:sldId id="259" r:id="rId12"/>
    <p:sldId id="267" r:id="rId13"/>
    <p:sldId id="268" r:id="rId1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FD855-CE45-466F-B96C-A8A1AB0A2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784C85-8C81-4AA7-9031-25B594DD4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718F79-B887-44D5-8EF4-27F20CC8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490D-34E8-40E4-B5C5-7E74E2700D41}" type="datetimeFigureOut">
              <a:rPr lang="es-PE" smtClean="0"/>
              <a:t>17/10/2023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FFAB61-A578-4763-B1BD-EEBF3B26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54A8D3-5C19-4FDF-A2F2-F0CF3A89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B1B4-2B20-4B44-A530-3D1C57C340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84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E82BC-241F-4FC5-9D69-F3F6C2FF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266846-8185-4077-9B12-128DE9FF1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F8F25C-1951-4E0A-B3E6-EEDB54E17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490D-34E8-40E4-B5C5-7E74E2700D41}" type="datetimeFigureOut">
              <a:rPr lang="es-PE" smtClean="0"/>
              <a:t>17/10/2023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7532C8-52B7-4D63-BC27-128CED39B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FFB485-62CC-4908-B0E5-A4063F9A1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B1B4-2B20-4B44-A530-3D1C57C340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9976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7B08225-8764-4483-B9C8-FAB225A46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37A36A-76C8-41B2-A097-ECE0B2CF8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44E4FF-69AE-4F09-8BA0-79BEFBAF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490D-34E8-40E4-B5C5-7E74E2700D41}" type="datetimeFigureOut">
              <a:rPr lang="es-PE" smtClean="0"/>
              <a:t>17/10/2023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FE19BE-EB92-4171-B416-7196B45B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88D83B-791F-46CF-A41B-1E2B697DA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B1B4-2B20-4B44-A530-3D1C57C340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796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73763-49C7-4A24-92E8-02C7F6BE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4D87FD-B978-4368-8846-103BC53C7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5BAEE4-A853-4FE4-B8D3-5AC134EA4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490D-34E8-40E4-B5C5-7E74E2700D41}" type="datetimeFigureOut">
              <a:rPr lang="es-PE" smtClean="0"/>
              <a:t>17/10/2023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864171-56F0-4ED9-9DB0-59F986F51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1CD757-A8A0-4680-8724-1F287B3B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B1B4-2B20-4B44-A530-3D1C57C340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697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72769-755E-4C11-9A51-241BB2160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1C1A4D-4556-48EA-B1D1-1D44D0C74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0A561C-FE2D-49CE-8243-2A74FADC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490D-34E8-40E4-B5C5-7E74E2700D41}" type="datetimeFigureOut">
              <a:rPr lang="es-PE" smtClean="0"/>
              <a:t>17/10/2023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5C3C93-2FFF-4BE5-9CED-2A85E60E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651A87-CB74-405B-A862-68169AF8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B1B4-2B20-4B44-A530-3D1C57C340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9127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EEC4C-FF15-4921-94B1-DEAAC167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2CC7BD-C1C0-48CB-80FA-E233E323C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6D8F97-990E-46F7-A665-010B3C2BF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E633BB-7420-429A-B1AB-B4C804C45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490D-34E8-40E4-B5C5-7E74E2700D41}" type="datetimeFigureOut">
              <a:rPr lang="es-PE" smtClean="0"/>
              <a:t>17/10/2023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620F6D-80B4-42DB-BE80-63D3F2396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FE16BA-AAF5-4750-A597-793AB11B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B1B4-2B20-4B44-A530-3D1C57C340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543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EA4CC-C0F2-4D1C-A6E2-389088C70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1D0F57-8A78-48CA-9A97-D0D1D102E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C6BFF9-AD95-49C1-9284-D89DC4181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98F591E-11A1-4AA1-9FA4-923E21FE7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3795AA-BAD0-406D-B96C-39F0D1DB2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7CD5670-B271-4FAB-A834-5A1070D0A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490D-34E8-40E4-B5C5-7E74E2700D41}" type="datetimeFigureOut">
              <a:rPr lang="es-PE" smtClean="0"/>
              <a:t>17/10/2023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F6B9469-9EB6-4CD2-8847-4FF67270D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6028FDC-6241-4D2E-998F-AAEE4576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B1B4-2B20-4B44-A530-3D1C57C340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008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7FE89-6EF2-4F1A-B707-A0E5BC69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73CAE75-4CB2-44A5-B1F8-CBFCED17E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490D-34E8-40E4-B5C5-7E74E2700D41}" type="datetimeFigureOut">
              <a:rPr lang="es-PE" smtClean="0"/>
              <a:t>17/10/2023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9A8959-B2D5-4FB5-A2AC-38D09322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3BBEA2-575C-434A-915B-2FFD4AF5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B1B4-2B20-4B44-A530-3D1C57C340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467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1DFB056-08EA-4A22-BDB2-AE3036A65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490D-34E8-40E4-B5C5-7E74E2700D41}" type="datetimeFigureOut">
              <a:rPr lang="es-PE" smtClean="0"/>
              <a:t>17/10/2023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B030477-0818-4680-8AE0-73DA8795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D69A87-17A4-4111-9DBA-AC002C6C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B1B4-2B20-4B44-A530-3D1C57C340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156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73341-5346-4823-8047-2406711A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8D665C-1647-4279-90EA-A4BA94881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7B1AF2-9C95-4131-9E79-07DE97617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AD7FB6-A2A2-48A5-ABA9-946B2690E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490D-34E8-40E4-B5C5-7E74E2700D41}" type="datetimeFigureOut">
              <a:rPr lang="es-PE" smtClean="0"/>
              <a:t>17/10/2023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3C0D50-E0FB-4129-9303-0580ECE4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315A1B-4367-4200-ABBA-1AC46B38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B1B4-2B20-4B44-A530-3D1C57C340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94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7D436-B403-480F-8AF6-16700ED1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1DCFCDD-2441-4209-A04A-7016E9A6D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6BC144-683B-4C3E-A5BE-171194F3D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F5BBEE-EC69-423B-828C-8A5297E2D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490D-34E8-40E4-B5C5-7E74E2700D41}" type="datetimeFigureOut">
              <a:rPr lang="es-PE" smtClean="0"/>
              <a:t>17/10/2023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5268D3-C7F3-4181-A095-2B99D2BD5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1AAFF9-5ECD-4C24-A093-14AA2B23A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B1B4-2B20-4B44-A530-3D1C57C340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139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97EE054-DE6A-44BD-A99C-D4FBA336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990603-BAEB-4542-AD96-90F186EA1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6ED332-2634-4C31-811C-DA08E287C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0490D-34E8-40E4-B5C5-7E74E2700D41}" type="datetimeFigureOut">
              <a:rPr lang="es-PE" smtClean="0"/>
              <a:t>17/10/2023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18AFC4-92FF-4E65-9B44-D2A103201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801EB-F565-41A3-8954-F275A09B9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9B1B4-2B20-4B44-A530-3D1C57C340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400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A0C17-496B-40C6-85E3-B1812DF56B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Clases y Objetos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2CFF8B-7BEA-45B7-9F54-F2774AE9C0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Tema 08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75781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2DF17F7-2C3C-47E7-9C85-C2F6CF21E7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341"/>
          <a:stretch/>
        </p:blipFill>
        <p:spPr>
          <a:xfrm>
            <a:off x="1366177" y="166232"/>
            <a:ext cx="9459645" cy="415409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5596659-2858-4E35-A226-D92B19A88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729" y="4453253"/>
            <a:ext cx="9383434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75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A11B049-ACE6-4163-8983-101B1A960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04" y="23337"/>
            <a:ext cx="9440592" cy="681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63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7CF5742-0C57-45E0-BD27-20236A3C1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341" y="1884819"/>
            <a:ext cx="7573432" cy="4296375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027819DC-F5FA-43CB-8339-511965970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Caso1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13620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FDD49-624A-4194-8A92-B9DB0025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Caso 2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6AC868E-CBA1-4B78-BDEB-B9A8471E5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773" y="1349789"/>
            <a:ext cx="7459116" cy="435353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8163234-F6FD-42BD-B167-CE9CE0768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463" y="5848209"/>
            <a:ext cx="6801799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8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DC40E66-E028-4974-86DC-5BDAEB5C3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9" y="0"/>
            <a:ext cx="6649378" cy="8383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E3D507A-6BD8-4ABE-AD36-7DB4B26C7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89" y="838317"/>
            <a:ext cx="9153525" cy="11906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30A212F-E75A-4D86-BF2F-F176D4B47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07" y="2145776"/>
            <a:ext cx="9402487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1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669046B-CE0F-4223-9448-FA03D3EC2B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71"/>
          <a:stretch/>
        </p:blipFill>
        <p:spPr>
          <a:xfrm>
            <a:off x="444616" y="833286"/>
            <a:ext cx="9440592" cy="32760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E5414BF-5721-4513-9A4C-4173B7AC8B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685" r="60827"/>
          <a:stretch/>
        </p:blipFill>
        <p:spPr>
          <a:xfrm>
            <a:off x="3707934" y="4386676"/>
            <a:ext cx="3698147" cy="146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0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55E0ED9-34F8-483B-9282-0E9A356D6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84" y="0"/>
            <a:ext cx="10078857" cy="680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3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E49AE424-AB32-49E7-A766-E6EC9DFF5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10400" cy="35052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12CEF97-37EC-4458-AE24-88438836DE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46336"/>
          <a:stretch/>
        </p:blipFill>
        <p:spPr>
          <a:xfrm>
            <a:off x="7078037" y="769296"/>
            <a:ext cx="5035665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2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6933422-D96F-45B9-9600-BF45E80A1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52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F13AB4A-2219-49D3-A75F-566CBAE8D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06" y="0"/>
            <a:ext cx="85809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68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7E27FEC-7FF0-4FCF-9365-CD2E39BF9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154" y="0"/>
            <a:ext cx="900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06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60ADF2B-DCE8-4DD2-AED7-B9CD32340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35803" cy="535379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58A6AA4-71D1-4E93-8DED-68868827B9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995"/>
          <a:stretch/>
        </p:blipFill>
        <p:spPr>
          <a:xfrm>
            <a:off x="7012079" y="5025006"/>
            <a:ext cx="4248743" cy="183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10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</Words>
  <Application>Microsoft Office PowerPoint</Application>
  <PresentationFormat>Panorámica</PresentationFormat>
  <Paragraphs>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Clases y Objetos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Caso1</vt:lpstr>
      <vt:lpstr>Caso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pjvillav (Villavicencio Diaz, Jorge Luis)</dc:creator>
  <cp:lastModifiedBy>pjvillav (Villavicencio Diaz, Jorge Luis)</cp:lastModifiedBy>
  <cp:revision>10</cp:revision>
  <dcterms:created xsi:type="dcterms:W3CDTF">2023-10-17T12:44:21Z</dcterms:created>
  <dcterms:modified xsi:type="dcterms:W3CDTF">2023-10-17T13:25:33Z</dcterms:modified>
</cp:coreProperties>
</file>