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9144000" cy="6858000"/>
  <p:embeddedFontLst>
    <p:embeddedFont>
      <p:font typeface="Candar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hxjh6e8XGEQFA6K4GTJlanKpev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andar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andara-italic.fntdata"/><Relationship Id="rId14" Type="http://schemas.openxmlformats.org/officeDocument/2006/relationships/font" Target="fonts/Candara-bold.fntdata"/><Relationship Id="rId17" Type="http://customschemas.google.com/relationships/presentationmetadata" Target="metadata"/><Relationship Id="rId16" Type="http://schemas.openxmlformats.org/officeDocument/2006/relationships/font" Target="fonts/Canda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c47b93e02_0_1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c47b93e02_0_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c47b93e02_0_22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ec47b93e02_0_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c47b93e02_0_27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c47b93e02_0_2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c47b93e02_0_37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c47b93e02_0_3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c47b93e02_0_32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ec47b93e02_0_3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10" Type="http://schemas.openxmlformats.org/officeDocument/2006/relationships/image" Target="../media/image10.png"/><Relationship Id="rId9" Type="http://schemas.openxmlformats.org/officeDocument/2006/relationships/image" Target="../media/image11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17.png"/><Relationship Id="rId8" Type="http://schemas.openxmlformats.org/officeDocument/2006/relationships/image" Target="../media/image1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obj">
  <p:cSld name="OBJECT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47213" y="1886521"/>
            <a:ext cx="75056" cy="97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47213" y="2166937"/>
            <a:ext cx="75056" cy="97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47213" y="2447353"/>
            <a:ext cx="75056" cy="96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61119" y="2042160"/>
            <a:ext cx="48768" cy="67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61119" y="2322576"/>
            <a:ext cx="48768" cy="65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365235" y="5914643"/>
            <a:ext cx="778764" cy="943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6971" y="6312406"/>
            <a:ext cx="1563624" cy="458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782811" y="6597395"/>
            <a:ext cx="361188" cy="260601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/>
          <p:nvPr/>
        </p:nvSpPr>
        <p:spPr>
          <a:xfrm>
            <a:off x="8801099" y="6615683"/>
            <a:ext cx="332740" cy="242570"/>
          </a:xfrm>
          <a:custGeom>
            <a:rect b="b" l="l" r="r" t="t"/>
            <a:pathLst>
              <a:path extrusionOk="0" h="242570" w="332740">
                <a:moveTo>
                  <a:pt x="166116" y="0"/>
                </a:moveTo>
                <a:lnTo>
                  <a:pt x="121972" y="7372"/>
                </a:lnTo>
                <a:lnTo>
                  <a:pt x="82296" y="28178"/>
                </a:lnTo>
                <a:lnTo>
                  <a:pt x="48672" y="60449"/>
                </a:lnTo>
                <a:lnTo>
                  <a:pt x="22690" y="102219"/>
                </a:lnTo>
                <a:lnTo>
                  <a:pt x="5937" y="151518"/>
                </a:lnTo>
                <a:lnTo>
                  <a:pt x="0" y="206381"/>
                </a:lnTo>
                <a:lnTo>
                  <a:pt x="5842" y="242316"/>
                </a:lnTo>
                <a:lnTo>
                  <a:pt x="326390" y="242316"/>
                </a:lnTo>
                <a:lnTo>
                  <a:pt x="332231" y="206381"/>
                </a:lnTo>
                <a:lnTo>
                  <a:pt x="326294" y="151518"/>
                </a:lnTo>
                <a:lnTo>
                  <a:pt x="309541" y="102219"/>
                </a:lnTo>
                <a:lnTo>
                  <a:pt x="283559" y="60449"/>
                </a:lnTo>
                <a:lnTo>
                  <a:pt x="249935" y="28178"/>
                </a:lnTo>
                <a:lnTo>
                  <a:pt x="210259" y="7372"/>
                </a:lnTo>
                <a:lnTo>
                  <a:pt x="16611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8801099" y="6615683"/>
            <a:ext cx="332740" cy="242570"/>
          </a:xfrm>
          <a:custGeom>
            <a:rect b="b" l="l" r="r" t="t"/>
            <a:pathLst>
              <a:path extrusionOk="0" h="242570" w="332740">
                <a:moveTo>
                  <a:pt x="166116" y="0"/>
                </a:moveTo>
                <a:lnTo>
                  <a:pt x="210259" y="7372"/>
                </a:lnTo>
                <a:lnTo>
                  <a:pt x="249935" y="28178"/>
                </a:lnTo>
                <a:lnTo>
                  <a:pt x="283559" y="60449"/>
                </a:lnTo>
                <a:lnTo>
                  <a:pt x="309541" y="102219"/>
                </a:lnTo>
                <a:lnTo>
                  <a:pt x="326294" y="151518"/>
                </a:lnTo>
                <a:lnTo>
                  <a:pt x="332231" y="206381"/>
                </a:lnTo>
                <a:lnTo>
                  <a:pt x="326390" y="242316"/>
                </a:lnTo>
                <a:lnTo>
                  <a:pt x="5842" y="242316"/>
                </a:lnTo>
                <a:lnTo>
                  <a:pt x="0" y="206381"/>
                </a:lnTo>
                <a:lnTo>
                  <a:pt x="5937" y="151518"/>
                </a:lnTo>
                <a:lnTo>
                  <a:pt x="22690" y="102219"/>
                </a:lnTo>
                <a:lnTo>
                  <a:pt x="48672" y="60449"/>
                </a:lnTo>
                <a:lnTo>
                  <a:pt x="82296" y="28178"/>
                </a:lnTo>
                <a:lnTo>
                  <a:pt x="121972" y="7372"/>
                </a:lnTo>
                <a:lnTo>
                  <a:pt x="166116" y="0"/>
                </a:lnTo>
                <a:close/>
              </a:path>
            </a:pathLst>
          </a:cu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855964" y="76388"/>
            <a:ext cx="253401" cy="44570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 txBox="1"/>
          <p:nvPr>
            <p:ph type="title"/>
          </p:nvPr>
        </p:nvSpPr>
        <p:spPr>
          <a:xfrm>
            <a:off x="1810257" y="-3545"/>
            <a:ext cx="5394959" cy="1224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>
                <a:solidFill>
                  <a:srgbClr val="44536A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8883650" y="6728635"/>
            <a:ext cx="168275" cy="1155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7857"/>
              </a:lnSpc>
              <a:spcBef>
                <a:spcPts val="0"/>
              </a:spcBef>
              <a:buNone/>
              <a:defRPr b="0" i="0" sz="700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38100" marR="0" algn="l">
              <a:lnSpc>
                <a:spcPct val="107857"/>
              </a:lnSpc>
              <a:spcBef>
                <a:spcPts val="0"/>
              </a:spcBef>
              <a:buNone/>
              <a:defRPr b="0" i="0" sz="700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38100" marR="0" algn="l">
              <a:lnSpc>
                <a:spcPct val="107857"/>
              </a:lnSpc>
              <a:spcBef>
                <a:spcPts val="0"/>
              </a:spcBef>
              <a:buNone/>
              <a:defRPr b="0" i="0" sz="700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38100" marR="0" algn="l">
              <a:lnSpc>
                <a:spcPct val="107857"/>
              </a:lnSpc>
              <a:spcBef>
                <a:spcPts val="0"/>
              </a:spcBef>
              <a:buNone/>
              <a:defRPr b="0" i="0" sz="700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38100" marR="0" algn="l">
              <a:lnSpc>
                <a:spcPct val="107857"/>
              </a:lnSpc>
              <a:spcBef>
                <a:spcPts val="0"/>
              </a:spcBef>
              <a:buNone/>
              <a:defRPr b="0" i="0" sz="700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38100" marR="0" algn="l">
              <a:lnSpc>
                <a:spcPct val="107857"/>
              </a:lnSpc>
              <a:spcBef>
                <a:spcPts val="0"/>
              </a:spcBef>
              <a:buNone/>
              <a:defRPr b="0" i="0" sz="700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38100" marR="0" algn="l">
              <a:lnSpc>
                <a:spcPct val="107857"/>
              </a:lnSpc>
              <a:spcBef>
                <a:spcPts val="0"/>
              </a:spcBef>
              <a:buNone/>
              <a:defRPr b="0" i="0" sz="700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38100" marR="0" algn="l">
              <a:lnSpc>
                <a:spcPct val="107857"/>
              </a:lnSpc>
              <a:spcBef>
                <a:spcPts val="0"/>
              </a:spcBef>
              <a:buNone/>
              <a:defRPr b="0" i="0" sz="700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38100" marR="0" algn="l">
              <a:lnSpc>
                <a:spcPct val="107857"/>
              </a:lnSpc>
              <a:spcBef>
                <a:spcPts val="0"/>
              </a:spcBef>
              <a:buNone/>
              <a:defRPr b="0" i="0" sz="700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1810257" y="-3545"/>
            <a:ext cx="5394959" cy="1224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>
                <a:solidFill>
                  <a:srgbClr val="44536A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307949" y="1431797"/>
            <a:ext cx="8521700" cy="2354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C00000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8883650" y="6728635"/>
            <a:ext cx="168275" cy="1155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7857"/>
              </a:lnSpc>
              <a:spcBef>
                <a:spcPts val="0"/>
              </a:spcBef>
              <a:buNone/>
              <a:defRPr b="0" i="0" sz="700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38100" marR="0" algn="l">
              <a:lnSpc>
                <a:spcPct val="107857"/>
              </a:lnSpc>
              <a:spcBef>
                <a:spcPts val="0"/>
              </a:spcBef>
              <a:buNone/>
              <a:defRPr b="0" i="0" sz="700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38100" marR="0" algn="l">
              <a:lnSpc>
                <a:spcPct val="107857"/>
              </a:lnSpc>
              <a:spcBef>
                <a:spcPts val="0"/>
              </a:spcBef>
              <a:buNone/>
              <a:defRPr b="0" i="0" sz="700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38100" marR="0" algn="l">
              <a:lnSpc>
                <a:spcPct val="107857"/>
              </a:lnSpc>
              <a:spcBef>
                <a:spcPts val="0"/>
              </a:spcBef>
              <a:buNone/>
              <a:defRPr b="0" i="0" sz="700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38100" marR="0" algn="l">
              <a:lnSpc>
                <a:spcPct val="107857"/>
              </a:lnSpc>
              <a:spcBef>
                <a:spcPts val="0"/>
              </a:spcBef>
              <a:buNone/>
              <a:defRPr b="0" i="0" sz="700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38100" marR="0" algn="l">
              <a:lnSpc>
                <a:spcPct val="107857"/>
              </a:lnSpc>
              <a:spcBef>
                <a:spcPts val="0"/>
              </a:spcBef>
              <a:buNone/>
              <a:defRPr b="0" i="0" sz="700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38100" marR="0" algn="l">
              <a:lnSpc>
                <a:spcPct val="107857"/>
              </a:lnSpc>
              <a:spcBef>
                <a:spcPts val="0"/>
              </a:spcBef>
              <a:buNone/>
              <a:defRPr b="0" i="0" sz="700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38100" marR="0" algn="l">
              <a:lnSpc>
                <a:spcPct val="107857"/>
              </a:lnSpc>
              <a:spcBef>
                <a:spcPts val="0"/>
              </a:spcBef>
              <a:buNone/>
              <a:defRPr b="0" i="0" sz="700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38100" marR="0" algn="l">
              <a:lnSpc>
                <a:spcPct val="107857"/>
              </a:lnSpc>
              <a:spcBef>
                <a:spcPts val="0"/>
              </a:spcBef>
              <a:buNone/>
              <a:defRPr b="0" i="0" sz="700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ctrTitle"/>
          </p:nvPr>
        </p:nvSpPr>
        <p:spPr>
          <a:xfrm>
            <a:off x="382930" y="537210"/>
            <a:ext cx="8378139" cy="499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883650" y="6728635"/>
            <a:ext cx="168275" cy="1155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7857"/>
              </a:lnSpc>
              <a:spcBef>
                <a:spcPts val="0"/>
              </a:spcBef>
              <a:buNone/>
              <a:defRPr b="0" i="0" sz="700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38100" marR="0" algn="l">
              <a:lnSpc>
                <a:spcPct val="107857"/>
              </a:lnSpc>
              <a:spcBef>
                <a:spcPts val="0"/>
              </a:spcBef>
              <a:buNone/>
              <a:defRPr b="0" i="0" sz="700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38100" marR="0" algn="l">
              <a:lnSpc>
                <a:spcPct val="107857"/>
              </a:lnSpc>
              <a:spcBef>
                <a:spcPts val="0"/>
              </a:spcBef>
              <a:buNone/>
              <a:defRPr b="0" i="0" sz="700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38100" marR="0" algn="l">
              <a:lnSpc>
                <a:spcPct val="107857"/>
              </a:lnSpc>
              <a:spcBef>
                <a:spcPts val="0"/>
              </a:spcBef>
              <a:buNone/>
              <a:defRPr b="0" i="0" sz="700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38100" marR="0" algn="l">
              <a:lnSpc>
                <a:spcPct val="107857"/>
              </a:lnSpc>
              <a:spcBef>
                <a:spcPts val="0"/>
              </a:spcBef>
              <a:buNone/>
              <a:defRPr b="0" i="0" sz="700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38100" marR="0" algn="l">
              <a:lnSpc>
                <a:spcPct val="107857"/>
              </a:lnSpc>
              <a:spcBef>
                <a:spcPts val="0"/>
              </a:spcBef>
              <a:buNone/>
              <a:defRPr b="0" i="0" sz="700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38100" marR="0" algn="l">
              <a:lnSpc>
                <a:spcPct val="107857"/>
              </a:lnSpc>
              <a:spcBef>
                <a:spcPts val="0"/>
              </a:spcBef>
              <a:buNone/>
              <a:defRPr b="0" i="0" sz="700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38100" marR="0" algn="l">
              <a:lnSpc>
                <a:spcPct val="107857"/>
              </a:lnSpc>
              <a:spcBef>
                <a:spcPts val="0"/>
              </a:spcBef>
              <a:buNone/>
              <a:defRPr b="0" i="0" sz="700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38100" marR="0" algn="l">
              <a:lnSpc>
                <a:spcPct val="107857"/>
              </a:lnSpc>
              <a:spcBef>
                <a:spcPts val="0"/>
              </a:spcBef>
              <a:buNone/>
              <a:defRPr b="0" i="0" sz="700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1810257" y="-3545"/>
            <a:ext cx="5394959" cy="1224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>
                <a:solidFill>
                  <a:srgbClr val="44536A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883650" y="6728635"/>
            <a:ext cx="168275" cy="1155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7857"/>
              </a:lnSpc>
              <a:spcBef>
                <a:spcPts val="0"/>
              </a:spcBef>
              <a:buNone/>
              <a:defRPr b="0" i="0" sz="700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38100" marR="0" algn="l">
              <a:lnSpc>
                <a:spcPct val="107857"/>
              </a:lnSpc>
              <a:spcBef>
                <a:spcPts val="0"/>
              </a:spcBef>
              <a:buNone/>
              <a:defRPr b="0" i="0" sz="700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38100" marR="0" algn="l">
              <a:lnSpc>
                <a:spcPct val="107857"/>
              </a:lnSpc>
              <a:spcBef>
                <a:spcPts val="0"/>
              </a:spcBef>
              <a:buNone/>
              <a:defRPr b="0" i="0" sz="700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38100" marR="0" algn="l">
              <a:lnSpc>
                <a:spcPct val="107857"/>
              </a:lnSpc>
              <a:spcBef>
                <a:spcPts val="0"/>
              </a:spcBef>
              <a:buNone/>
              <a:defRPr b="0" i="0" sz="700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38100" marR="0" algn="l">
              <a:lnSpc>
                <a:spcPct val="107857"/>
              </a:lnSpc>
              <a:spcBef>
                <a:spcPts val="0"/>
              </a:spcBef>
              <a:buNone/>
              <a:defRPr b="0" i="0" sz="700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38100" marR="0" algn="l">
              <a:lnSpc>
                <a:spcPct val="107857"/>
              </a:lnSpc>
              <a:spcBef>
                <a:spcPts val="0"/>
              </a:spcBef>
              <a:buNone/>
              <a:defRPr b="0" i="0" sz="700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38100" marR="0" algn="l">
              <a:lnSpc>
                <a:spcPct val="107857"/>
              </a:lnSpc>
              <a:spcBef>
                <a:spcPts val="0"/>
              </a:spcBef>
              <a:buNone/>
              <a:defRPr b="0" i="0" sz="700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38100" marR="0" algn="l">
              <a:lnSpc>
                <a:spcPct val="107857"/>
              </a:lnSpc>
              <a:spcBef>
                <a:spcPts val="0"/>
              </a:spcBef>
              <a:buNone/>
              <a:defRPr b="0" i="0" sz="700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38100" marR="0" algn="l">
              <a:lnSpc>
                <a:spcPct val="107857"/>
              </a:lnSpc>
              <a:spcBef>
                <a:spcPts val="0"/>
              </a:spcBef>
              <a:buNone/>
              <a:defRPr b="0" i="0" sz="700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8883650" y="6728635"/>
            <a:ext cx="168275" cy="1155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7857"/>
              </a:lnSpc>
              <a:spcBef>
                <a:spcPts val="0"/>
              </a:spcBef>
              <a:buNone/>
              <a:defRPr b="0" i="0" sz="700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38100" marR="0" algn="l">
              <a:lnSpc>
                <a:spcPct val="107857"/>
              </a:lnSpc>
              <a:spcBef>
                <a:spcPts val="0"/>
              </a:spcBef>
              <a:buNone/>
              <a:defRPr b="0" i="0" sz="700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38100" marR="0" algn="l">
              <a:lnSpc>
                <a:spcPct val="107857"/>
              </a:lnSpc>
              <a:spcBef>
                <a:spcPts val="0"/>
              </a:spcBef>
              <a:buNone/>
              <a:defRPr b="0" i="0" sz="700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38100" marR="0" algn="l">
              <a:lnSpc>
                <a:spcPct val="107857"/>
              </a:lnSpc>
              <a:spcBef>
                <a:spcPts val="0"/>
              </a:spcBef>
              <a:buNone/>
              <a:defRPr b="0" i="0" sz="700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38100" marR="0" algn="l">
              <a:lnSpc>
                <a:spcPct val="107857"/>
              </a:lnSpc>
              <a:spcBef>
                <a:spcPts val="0"/>
              </a:spcBef>
              <a:buNone/>
              <a:defRPr b="0" i="0" sz="700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38100" marR="0" algn="l">
              <a:lnSpc>
                <a:spcPct val="107857"/>
              </a:lnSpc>
              <a:spcBef>
                <a:spcPts val="0"/>
              </a:spcBef>
              <a:buNone/>
              <a:defRPr b="0" i="0" sz="700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38100" marR="0" algn="l">
              <a:lnSpc>
                <a:spcPct val="107857"/>
              </a:lnSpc>
              <a:spcBef>
                <a:spcPts val="0"/>
              </a:spcBef>
              <a:buNone/>
              <a:defRPr b="0" i="0" sz="700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38100" marR="0" algn="l">
              <a:lnSpc>
                <a:spcPct val="107857"/>
              </a:lnSpc>
              <a:spcBef>
                <a:spcPts val="0"/>
              </a:spcBef>
              <a:buNone/>
              <a:defRPr b="0" i="0" sz="700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38100" marR="0" algn="l">
              <a:lnSpc>
                <a:spcPct val="107857"/>
              </a:lnSpc>
              <a:spcBef>
                <a:spcPts val="0"/>
              </a:spcBef>
              <a:buNone/>
              <a:defRPr b="0" i="0" sz="700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.xml"/><Relationship Id="rId10" Type="http://schemas.openxmlformats.org/officeDocument/2006/relationships/slideLayout" Target="../slideLayouts/slideLayout1.xml"/><Relationship Id="rId13" Type="http://schemas.openxmlformats.org/officeDocument/2006/relationships/slideLayout" Target="../slideLayouts/slideLayout4.xml"/><Relationship Id="rId12" Type="http://schemas.openxmlformats.org/officeDocument/2006/relationships/slideLayout" Target="../slideLayouts/slideLayout3.xml"/><Relationship Id="rId1" Type="http://schemas.openxmlformats.org/officeDocument/2006/relationships/image" Target="../media/image9.png"/><Relationship Id="rId2" Type="http://schemas.openxmlformats.org/officeDocument/2006/relationships/image" Target="../media/image4.png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10.png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6" Type="http://schemas.openxmlformats.org/officeDocument/2006/relationships/image" Target="../media/image17.png"/><Relationship Id="rId7" Type="http://schemas.openxmlformats.org/officeDocument/2006/relationships/image" Target="../media/image16.png"/><Relationship Id="rId8" Type="http://schemas.openxmlformats.org/officeDocument/2006/relationships/image" Target="../media/image11.png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947213" y="1886521"/>
            <a:ext cx="75056" cy="97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47213" y="2166937"/>
            <a:ext cx="75056" cy="97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47213" y="2447353"/>
            <a:ext cx="75056" cy="96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61119" y="2042160"/>
            <a:ext cx="48768" cy="67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61119" y="2322576"/>
            <a:ext cx="48768" cy="65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65235" y="5914643"/>
            <a:ext cx="778764" cy="943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6971" y="6312406"/>
            <a:ext cx="1563624" cy="458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782811" y="6597395"/>
            <a:ext cx="361188" cy="2606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8801099" y="6615683"/>
            <a:ext cx="332740" cy="242570"/>
          </a:xfrm>
          <a:custGeom>
            <a:rect b="b" l="l" r="r" t="t"/>
            <a:pathLst>
              <a:path extrusionOk="0" h="242570" w="332740">
                <a:moveTo>
                  <a:pt x="166116" y="0"/>
                </a:moveTo>
                <a:lnTo>
                  <a:pt x="121972" y="7372"/>
                </a:lnTo>
                <a:lnTo>
                  <a:pt x="82296" y="28178"/>
                </a:lnTo>
                <a:lnTo>
                  <a:pt x="48672" y="60449"/>
                </a:lnTo>
                <a:lnTo>
                  <a:pt x="22690" y="102219"/>
                </a:lnTo>
                <a:lnTo>
                  <a:pt x="5937" y="151518"/>
                </a:lnTo>
                <a:lnTo>
                  <a:pt x="0" y="206381"/>
                </a:lnTo>
                <a:lnTo>
                  <a:pt x="5842" y="242316"/>
                </a:lnTo>
                <a:lnTo>
                  <a:pt x="326390" y="242316"/>
                </a:lnTo>
                <a:lnTo>
                  <a:pt x="332231" y="206381"/>
                </a:lnTo>
                <a:lnTo>
                  <a:pt x="326294" y="151518"/>
                </a:lnTo>
                <a:lnTo>
                  <a:pt x="309541" y="102219"/>
                </a:lnTo>
                <a:lnTo>
                  <a:pt x="283559" y="60449"/>
                </a:lnTo>
                <a:lnTo>
                  <a:pt x="249935" y="28178"/>
                </a:lnTo>
                <a:lnTo>
                  <a:pt x="210259" y="7372"/>
                </a:lnTo>
                <a:lnTo>
                  <a:pt x="16611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8801099" y="6615683"/>
            <a:ext cx="332740" cy="242570"/>
          </a:xfrm>
          <a:custGeom>
            <a:rect b="b" l="l" r="r" t="t"/>
            <a:pathLst>
              <a:path extrusionOk="0" h="242570" w="332740">
                <a:moveTo>
                  <a:pt x="166116" y="0"/>
                </a:moveTo>
                <a:lnTo>
                  <a:pt x="210259" y="7372"/>
                </a:lnTo>
                <a:lnTo>
                  <a:pt x="249935" y="28178"/>
                </a:lnTo>
                <a:lnTo>
                  <a:pt x="283559" y="60449"/>
                </a:lnTo>
                <a:lnTo>
                  <a:pt x="309541" y="102219"/>
                </a:lnTo>
                <a:lnTo>
                  <a:pt x="326294" y="151518"/>
                </a:lnTo>
                <a:lnTo>
                  <a:pt x="332231" y="206381"/>
                </a:lnTo>
                <a:lnTo>
                  <a:pt x="326390" y="242316"/>
                </a:lnTo>
                <a:lnTo>
                  <a:pt x="5842" y="242316"/>
                </a:lnTo>
                <a:lnTo>
                  <a:pt x="0" y="206381"/>
                </a:lnTo>
                <a:lnTo>
                  <a:pt x="5937" y="151518"/>
                </a:lnTo>
                <a:lnTo>
                  <a:pt x="22690" y="102219"/>
                </a:lnTo>
                <a:lnTo>
                  <a:pt x="48672" y="60449"/>
                </a:lnTo>
                <a:lnTo>
                  <a:pt x="82296" y="28178"/>
                </a:lnTo>
                <a:lnTo>
                  <a:pt x="121972" y="7372"/>
                </a:lnTo>
                <a:lnTo>
                  <a:pt x="166116" y="0"/>
                </a:lnTo>
                <a:close/>
              </a:path>
            </a:pathLst>
          </a:cu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855964" y="76388"/>
            <a:ext cx="253401" cy="44570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305561" y="1305306"/>
            <a:ext cx="8536305" cy="0"/>
          </a:xfrm>
          <a:custGeom>
            <a:rect b="b" l="l" r="r" t="t"/>
            <a:pathLst>
              <a:path extrusionOk="0" h="120000" w="8536305">
                <a:moveTo>
                  <a:pt x="0" y="0"/>
                </a:moveTo>
                <a:lnTo>
                  <a:pt x="8535797" y="0"/>
                </a:lnTo>
              </a:path>
            </a:pathLst>
          </a:custGeom>
          <a:noFill/>
          <a:ln cap="flat" cmpd="sng" w="28575">
            <a:solidFill>
              <a:srgbClr val="69BD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1810257" y="-3545"/>
            <a:ext cx="5394959" cy="1224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44536A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07949" y="1431797"/>
            <a:ext cx="8521700" cy="2354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C00000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883650" y="6728635"/>
            <a:ext cx="168275" cy="1155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7857"/>
              </a:lnSpc>
              <a:spcBef>
                <a:spcPts val="0"/>
              </a:spcBef>
              <a:buNone/>
              <a:defRPr b="0" i="0" sz="700" u="none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38100" marR="0" rtl="0" algn="l">
              <a:lnSpc>
                <a:spcPct val="107857"/>
              </a:lnSpc>
              <a:spcBef>
                <a:spcPts val="0"/>
              </a:spcBef>
              <a:buNone/>
              <a:defRPr b="0" i="0" sz="700" u="none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38100" marR="0" rtl="0" algn="l">
              <a:lnSpc>
                <a:spcPct val="107857"/>
              </a:lnSpc>
              <a:spcBef>
                <a:spcPts val="0"/>
              </a:spcBef>
              <a:buNone/>
              <a:defRPr b="0" i="0" sz="700" u="none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38100" marR="0" rtl="0" algn="l">
              <a:lnSpc>
                <a:spcPct val="107857"/>
              </a:lnSpc>
              <a:spcBef>
                <a:spcPts val="0"/>
              </a:spcBef>
              <a:buNone/>
              <a:defRPr b="0" i="0" sz="700" u="none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38100" marR="0" rtl="0" algn="l">
              <a:lnSpc>
                <a:spcPct val="107857"/>
              </a:lnSpc>
              <a:spcBef>
                <a:spcPts val="0"/>
              </a:spcBef>
              <a:buNone/>
              <a:defRPr b="0" i="0" sz="700" u="none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38100" marR="0" rtl="0" algn="l">
              <a:lnSpc>
                <a:spcPct val="107857"/>
              </a:lnSpc>
              <a:spcBef>
                <a:spcPts val="0"/>
              </a:spcBef>
              <a:buNone/>
              <a:defRPr b="0" i="0" sz="700" u="none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38100" marR="0" rtl="0" algn="l">
              <a:lnSpc>
                <a:spcPct val="107857"/>
              </a:lnSpc>
              <a:spcBef>
                <a:spcPts val="0"/>
              </a:spcBef>
              <a:buNone/>
              <a:defRPr b="0" i="0" sz="700" u="none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38100" marR="0" rtl="0" algn="l">
              <a:lnSpc>
                <a:spcPct val="107857"/>
              </a:lnSpc>
              <a:spcBef>
                <a:spcPts val="0"/>
              </a:spcBef>
              <a:buNone/>
              <a:defRPr b="0" i="0" sz="700" u="none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38100" marR="0" rtl="0" algn="l">
              <a:lnSpc>
                <a:spcPct val="107857"/>
              </a:lnSpc>
              <a:spcBef>
                <a:spcPts val="0"/>
              </a:spcBef>
              <a:buNone/>
              <a:defRPr b="0" i="0" sz="700" u="none">
                <a:solidFill>
                  <a:srgbClr val="006FC0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0"/>
    <p:sldLayoutId id="2147483650" r:id="rId11"/>
    <p:sldLayoutId id="2147483651" r:id="rId12"/>
    <p:sldLayoutId id="2147483652" r:id="rId13"/>
    <p:sldLayoutId id="2147483653" r:id="rId14"/>
  </p:sldLayoutIdLst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9.png"/><Relationship Id="rId4" Type="http://schemas.openxmlformats.org/officeDocument/2006/relationships/image" Target="../media/image20.png"/><Relationship Id="rId9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4.png"/><Relationship Id="rId7" Type="http://schemas.openxmlformats.org/officeDocument/2006/relationships/image" Target="../media/image18.png"/><Relationship Id="rId8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Relationship Id="rId5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67" name="Google Shape;67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16111" y="260604"/>
              <a:ext cx="394716" cy="7162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Google Shape;69;p1"/>
            <p:cNvSpPr/>
            <p:nvPr/>
          </p:nvSpPr>
          <p:spPr>
            <a:xfrm>
              <a:off x="1143761" y="3510534"/>
              <a:ext cx="6858000" cy="0"/>
            </a:xfrm>
            <a:custGeom>
              <a:rect b="b" l="l" r="r" t="t"/>
              <a:pathLst>
                <a:path extrusionOk="0" h="120000" w="6858000">
                  <a:moveTo>
                    <a:pt x="0" y="0"/>
                  </a:moveTo>
                  <a:lnTo>
                    <a:pt x="6858000" y="0"/>
                  </a:lnTo>
                </a:path>
              </a:pathLst>
            </a:custGeom>
            <a:noFill/>
            <a:ln cap="flat" cmpd="sng" w="28575">
              <a:solidFill>
                <a:srgbClr val="69BD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0" name="Google Shape;70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947213" y="1886521"/>
              <a:ext cx="75056" cy="97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947213" y="2166937"/>
              <a:ext cx="75056" cy="97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947213" y="2447353"/>
              <a:ext cx="75056" cy="963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961119" y="2042160"/>
              <a:ext cx="48768" cy="670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961119" y="2322576"/>
              <a:ext cx="48768" cy="655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56971" y="6312406"/>
              <a:ext cx="1563624" cy="4587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8365235" y="5914643"/>
              <a:ext cx="778764" cy="94335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7" name="Google Shape;77;p1"/>
          <p:cNvSpPr txBox="1"/>
          <p:nvPr>
            <p:ph type="title"/>
          </p:nvPr>
        </p:nvSpPr>
        <p:spPr>
          <a:xfrm>
            <a:off x="955350" y="1257125"/>
            <a:ext cx="72333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1048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rgbClr val="FFFFFF"/>
                </a:solidFill>
              </a:rPr>
              <a:t>Presentación de Proyecto Final - Base de datos para una Biblioteca</a:t>
            </a:r>
            <a:endParaRPr sz="2400"/>
          </a:p>
        </p:txBody>
      </p:sp>
      <p:sp>
        <p:nvSpPr>
          <p:cNvPr id="78" name="Google Shape;78;p1"/>
          <p:cNvSpPr txBox="1"/>
          <p:nvPr>
            <p:ph type="title"/>
          </p:nvPr>
        </p:nvSpPr>
        <p:spPr>
          <a:xfrm>
            <a:off x="626001" y="3746425"/>
            <a:ext cx="5968500" cy="22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104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Integrantes:</a:t>
            </a:r>
            <a:endParaRPr sz="2400">
              <a:solidFill>
                <a:srgbClr val="FFFFFF"/>
              </a:solidFill>
            </a:endParaRPr>
          </a:p>
          <a:p>
            <a:pPr indent="0" lvl="0" marL="1104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1.- Raul Rosas Chinen</a:t>
            </a:r>
            <a:endParaRPr sz="2400">
              <a:solidFill>
                <a:srgbClr val="FFFFFF"/>
              </a:solidFill>
            </a:endParaRPr>
          </a:p>
          <a:p>
            <a:pPr indent="0" lvl="0" marL="1104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2.- Gustavo Linares Gonzales</a:t>
            </a:r>
            <a:endParaRPr sz="2400">
              <a:solidFill>
                <a:srgbClr val="FFFFFF"/>
              </a:solidFill>
            </a:endParaRPr>
          </a:p>
          <a:p>
            <a:pPr indent="0" lvl="0" marL="1104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3.- Andres Cassina Muñoz</a:t>
            </a:r>
            <a:endParaRPr sz="2400">
              <a:solidFill>
                <a:srgbClr val="FFFFFF"/>
              </a:solidFill>
            </a:endParaRPr>
          </a:p>
          <a:p>
            <a:pPr indent="0" lvl="0" marL="1104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4.- Cristian Alfaro Panayfo</a:t>
            </a:r>
            <a:endParaRPr sz="2400">
              <a:solidFill>
                <a:srgbClr val="FFFFFF"/>
              </a:solidFill>
            </a:endParaRPr>
          </a:p>
          <a:p>
            <a:pPr indent="0" lvl="0" marL="1104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5.- Mateo Regalado Quispe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c47b93e02_0_1"/>
          <p:cNvSpPr/>
          <p:nvPr/>
        </p:nvSpPr>
        <p:spPr>
          <a:xfrm>
            <a:off x="11" y="1231509"/>
            <a:ext cx="6858000" cy="0"/>
          </a:xfrm>
          <a:custGeom>
            <a:rect b="b" l="l" r="r" t="t"/>
            <a:pathLst>
              <a:path extrusionOk="0" h="120000" w="6858000">
                <a:moveTo>
                  <a:pt x="0" y="0"/>
                </a:moveTo>
                <a:lnTo>
                  <a:pt x="6858000" y="0"/>
                </a:lnTo>
              </a:path>
            </a:pathLst>
          </a:custGeom>
          <a:noFill/>
          <a:ln cap="flat" cmpd="sng" w="28575">
            <a:solidFill>
              <a:srgbClr val="69BD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1ec47b93e02_0_1"/>
          <p:cNvSpPr txBox="1"/>
          <p:nvPr>
            <p:ph type="title"/>
          </p:nvPr>
        </p:nvSpPr>
        <p:spPr>
          <a:xfrm>
            <a:off x="114300" y="335625"/>
            <a:ext cx="7469700" cy="6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Requisitos</a:t>
            </a:r>
            <a:endParaRPr/>
          </a:p>
        </p:txBody>
      </p:sp>
      <p:sp>
        <p:nvSpPr>
          <p:cNvPr id="85" name="Google Shape;85;g1ec47b93e02_0_1"/>
          <p:cNvSpPr txBox="1"/>
          <p:nvPr/>
        </p:nvSpPr>
        <p:spPr>
          <a:xfrm>
            <a:off x="114300" y="1462250"/>
            <a:ext cx="8306700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base de datos propuesta será implementada por una </a:t>
            </a:r>
            <a:r>
              <a:rPr b="1" i="1" lang="en-US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biblioteca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por lo que está registrará usuarios con nombres, apellidos y DNI, junto con los datos de bibliotecarios. Los libros, identificados por su código SBN, tendrán información detallada como título, autor, año de publicación y género. Además, se almacenará información de editoriales, incluyendo nombre, RUC y contacto. De esta manera, se simplificará la gestión de préstamos y se creará una experiencia eficiente para usuarios, bibliotecarios y editoriales.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86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Dicho esto, las reglas de negocio paso este caso serían las siguientes: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libros solo pueden ser prestados a usuarios registrados.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préstamo para cada usuario puede ser de varios libros a la vez.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bibliotecario puede atender a más de un usuario a la vez.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libros que se usan en esta biblioteca son proveídos por varias editoriales.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c47b93e02_0_22"/>
          <p:cNvSpPr txBox="1"/>
          <p:nvPr>
            <p:ph type="title"/>
          </p:nvPr>
        </p:nvSpPr>
        <p:spPr>
          <a:xfrm>
            <a:off x="114300" y="335625"/>
            <a:ext cx="7469700" cy="6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Diagrama de entidad Relación</a:t>
            </a:r>
            <a:endParaRPr/>
          </a:p>
        </p:txBody>
      </p:sp>
      <p:sp>
        <p:nvSpPr>
          <p:cNvPr id="91" name="Google Shape;91;g1ec47b93e02_0_22"/>
          <p:cNvSpPr/>
          <p:nvPr/>
        </p:nvSpPr>
        <p:spPr>
          <a:xfrm>
            <a:off x="11" y="1231509"/>
            <a:ext cx="6858000" cy="0"/>
          </a:xfrm>
          <a:custGeom>
            <a:rect b="b" l="l" r="r" t="t"/>
            <a:pathLst>
              <a:path extrusionOk="0" h="120000" w="6858000">
                <a:moveTo>
                  <a:pt x="0" y="0"/>
                </a:moveTo>
                <a:lnTo>
                  <a:pt x="6858000" y="0"/>
                </a:lnTo>
              </a:path>
            </a:pathLst>
          </a:custGeom>
          <a:noFill/>
          <a:ln cap="flat" cmpd="sng" w="28575">
            <a:solidFill>
              <a:srgbClr val="69BD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g1ec47b93e02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555" y="1606773"/>
            <a:ext cx="8539900" cy="43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c47b93e02_0_27"/>
          <p:cNvSpPr txBox="1"/>
          <p:nvPr>
            <p:ph type="title"/>
          </p:nvPr>
        </p:nvSpPr>
        <p:spPr>
          <a:xfrm>
            <a:off x="-2" y="0"/>
            <a:ext cx="6635100" cy="6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Diagrama Modelo Relacional</a:t>
            </a:r>
            <a:endParaRPr/>
          </a:p>
        </p:txBody>
      </p:sp>
      <p:sp>
        <p:nvSpPr>
          <p:cNvPr id="98" name="Google Shape;98;g1ec47b93e02_0_27"/>
          <p:cNvSpPr/>
          <p:nvPr/>
        </p:nvSpPr>
        <p:spPr>
          <a:xfrm>
            <a:off x="11" y="1231509"/>
            <a:ext cx="6858000" cy="0"/>
          </a:xfrm>
          <a:custGeom>
            <a:rect b="b" l="l" r="r" t="t"/>
            <a:pathLst>
              <a:path extrusionOk="0" h="120000" w="6858000">
                <a:moveTo>
                  <a:pt x="0" y="0"/>
                </a:moveTo>
                <a:lnTo>
                  <a:pt x="6858000" y="0"/>
                </a:lnTo>
              </a:path>
            </a:pathLst>
          </a:custGeom>
          <a:noFill/>
          <a:ln cap="flat" cmpd="sng" w="28575">
            <a:solidFill>
              <a:srgbClr val="69BD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g1ec47b93e02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7775" y="751675"/>
            <a:ext cx="9512152" cy="60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ec47b93e02_0_27"/>
          <p:cNvSpPr/>
          <p:nvPr/>
        </p:nvSpPr>
        <p:spPr>
          <a:xfrm>
            <a:off x="11" y="751684"/>
            <a:ext cx="6858000" cy="0"/>
          </a:xfrm>
          <a:custGeom>
            <a:rect b="b" l="l" r="r" t="t"/>
            <a:pathLst>
              <a:path extrusionOk="0" h="120000" w="6858000">
                <a:moveTo>
                  <a:pt x="0" y="0"/>
                </a:moveTo>
                <a:lnTo>
                  <a:pt x="6858000" y="0"/>
                </a:lnTo>
              </a:path>
            </a:pathLst>
          </a:custGeom>
          <a:noFill/>
          <a:ln cap="flat" cmpd="sng" w="28575">
            <a:solidFill>
              <a:srgbClr val="69BD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1ec47b93e02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038" y="1060925"/>
            <a:ext cx="6547924" cy="540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1ec47b93e02_0_37"/>
          <p:cNvSpPr txBox="1"/>
          <p:nvPr>
            <p:ph type="title"/>
          </p:nvPr>
        </p:nvSpPr>
        <p:spPr>
          <a:xfrm>
            <a:off x="76200" y="0"/>
            <a:ext cx="6471000" cy="6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Diagrama de la base de datos</a:t>
            </a:r>
            <a:endParaRPr/>
          </a:p>
        </p:txBody>
      </p:sp>
      <p:sp>
        <p:nvSpPr>
          <p:cNvPr id="107" name="Google Shape;107;g1ec47b93e02_0_37"/>
          <p:cNvSpPr/>
          <p:nvPr/>
        </p:nvSpPr>
        <p:spPr>
          <a:xfrm>
            <a:off x="11" y="751684"/>
            <a:ext cx="6858000" cy="0"/>
          </a:xfrm>
          <a:custGeom>
            <a:rect b="b" l="l" r="r" t="t"/>
            <a:pathLst>
              <a:path extrusionOk="0" h="120000" w="6858000">
                <a:moveTo>
                  <a:pt x="0" y="0"/>
                </a:moveTo>
                <a:lnTo>
                  <a:pt x="6858000" y="0"/>
                </a:lnTo>
              </a:path>
            </a:pathLst>
          </a:custGeom>
          <a:noFill/>
          <a:ln cap="flat" cmpd="sng" w="28575">
            <a:solidFill>
              <a:srgbClr val="69BD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c47b93e02_0_32"/>
          <p:cNvSpPr txBox="1"/>
          <p:nvPr>
            <p:ph type="title"/>
          </p:nvPr>
        </p:nvSpPr>
        <p:spPr>
          <a:xfrm>
            <a:off x="99032" y="338505"/>
            <a:ext cx="5394900" cy="6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Código SQL</a:t>
            </a:r>
            <a:endParaRPr/>
          </a:p>
        </p:txBody>
      </p:sp>
      <p:sp>
        <p:nvSpPr>
          <p:cNvPr id="113" name="Google Shape;113;g1ec47b93e02_0_32"/>
          <p:cNvSpPr/>
          <p:nvPr/>
        </p:nvSpPr>
        <p:spPr>
          <a:xfrm>
            <a:off x="11" y="1231509"/>
            <a:ext cx="6858000" cy="0"/>
          </a:xfrm>
          <a:custGeom>
            <a:rect b="b" l="l" r="r" t="t"/>
            <a:pathLst>
              <a:path extrusionOk="0" h="120000" w="6858000">
                <a:moveTo>
                  <a:pt x="0" y="0"/>
                </a:moveTo>
                <a:lnTo>
                  <a:pt x="6858000" y="0"/>
                </a:lnTo>
              </a:path>
            </a:pathLst>
          </a:custGeom>
          <a:noFill/>
          <a:ln cap="flat" cmpd="sng" w="28575">
            <a:solidFill>
              <a:srgbClr val="69BD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ec47b93e02_0_32"/>
          <p:cNvSpPr txBox="1"/>
          <p:nvPr>
            <p:ph type="title"/>
          </p:nvPr>
        </p:nvSpPr>
        <p:spPr>
          <a:xfrm>
            <a:off x="1874557" y="2505455"/>
            <a:ext cx="5394900" cy="1847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Pasaremos al script </a:t>
            </a:r>
            <a:r>
              <a:rPr lang="en-US"/>
              <a:t>de</a:t>
            </a:r>
            <a:r>
              <a:rPr lang="en-US"/>
              <a:t> SQL para verlo a más detalle</a:t>
            </a:r>
            <a:endParaRPr/>
          </a:p>
        </p:txBody>
      </p:sp>
      <p:pic>
        <p:nvPicPr>
          <p:cNvPr id="115" name="Google Shape;115;g1ec47b93e02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868" y="6038880"/>
            <a:ext cx="819124" cy="81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416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1" name="Google Shape;121;p2"/>
          <p:cNvGrpSpPr/>
          <p:nvPr/>
        </p:nvGrpSpPr>
        <p:grpSpPr>
          <a:xfrm>
            <a:off x="5452871" y="2740151"/>
            <a:ext cx="469392" cy="650748"/>
            <a:chOff x="5452871" y="2740151"/>
            <a:chExt cx="469392" cy="650748"/>
          </a:xfrm>
        </p:grpSpPr>
        <p:pic>
          <p:nvPicPr>
            <p:cNvPr id="122" name="Google Shape;122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452871" y="2740151"/>
              <a:ext cx="348995" cy="4770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07963" y="3238499"/>
              <a:ext cx="114300" cy="152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4" name="Google Shape;124;p2"/>
          <p:cNvSpPr/>
          <p:nvPr/>
        </p:nvSpPr>
        <p:spPr>
          <a:xfrm>
            <a:off x="5684520" y="3514344"/>
            <a:ext cx="463550" cy="647700"/>
          </a:xfrm>
          <a:custGeom>
            <a:rect b="b" l="l" r="r" t="t"/>
            <a:pathLst>
              <a:path extrusionOk="0" h="647700" w="463550">
                <a:moveTo>
                  <a:pt x="114300" y="572262"/>
                </a:moveTo>
                <a:lnTo>
                  <a:pt x="109816" y="542912"/>
                </a:lnTo>
                <a:lnTo>
                  <a:pt x="97574" y="518922"/>
                </a:lnTo>
                <a:lnTo>
                  <a:pt x="79413" y="502754"/>
                </a:lnTo>
                <a:lnTo>
                  <a:pt x="57150" y="496824"/>
                </a:lnTo>
                <a:lnTo>
                  <a:pt x="34874" y="502754"/>
                </a:lnTo>
                <a:lnTo>
                  <a:pt x="16713" y="518922"/>
                </a:lnTo>
                <a:lnTo>
                  <a:pt x="4470" y="542912"/>
                </a:lnTo>
                <a:lnTo>
                  <a:pt x="0" y="572262"/>
                </a:lnTo>
                <a:lnTo>
                  <a:pt x="4470" y="601624"/>
                </a:lnTo>
                <a:lnTo>
                  <a:pt x="16713" y="625614"/>
                </a:lnTo>
                <a:lnTo>
                  <a:pt x="34874" y="641781"/>
                </a:lnTo>
                <a:lnTo>
                  <a:pt x="57150" y="647700"/>
                </a:lnTo>
                <a:lnTo>
                  <a:pt x="79413" y="641781"/>
                </a:lnTo>
                <a:lnTo>
                  <a:pt x="97574" y="625602"/>
                </a:lnTo>
                <a:lnTo>
                  <a:pt x="109816" y="601624"/>
                </a:lnTo>
                <a:lnTo>
                  <a:pt x="114300" y="572262"/>
                </a:lnTo>
                <a:close/>
              </a:path>
              <a:path extrusionOk="0" h="647700" w="463550">
                <a:moveTo>
                  <a:pt x="231648" y="408432"/>
                </a:moveTo>
                <a:lnTo>
                  <a:pt x="227203" y="378802"/>
                </a:lnTo>
                <a:lnTo>
                  <a:pt x="215112" y="354571"/>
                </a:lnTo>
                <a:lnTo>
                  <a:pt x="197192" y="338239"/>
                </a:lnTo>
                <a:lnTo>
                  <a:pt x="175260" y="332232"/>
                </a:lnTo>
                <a:lnTo>
                  <a:pt x="153314" y="338239"/>
                </a:lnTo>
                <a:lnTo>
                  <a:pt x="135394" y="354571"/>
                </a:lnTo>
                <a:lnTo>
                  <a:pt x="123304" y="378802"/>
                </a:lnTo>
                <a:lnTo>
                  <a:pt x="118872" y="408432"/>
                </a:lnTo>
                <a:lnTo>
                  <a:pt x="123304" y="438073"/>
                </a:lnTo>
                <a:lnTo>
                  <a:pt x="135394" y="462305"/>
                </a:lnTo>
                <a:lnTo>
                  <a:pt x="153314" y="478637"/>
                </a:lnTo>
                <a:lnTo>
                  <a:pt x="175260" y="484632"/>
                </a:lnTo>
                <a:lnTo>
                  <a:pt x="197192" y="478637"/>
                </a:lnTo>
                <a:lnTo>
                  <a:pt x="215112" y="462305"/>
                </a:lnTo>
                <a:lnTo>
                  <a:pt x="227203" y="438073"/>
                </a:lnTo>
                <a:lnTo>
                  <a:pt x="231648" y="408432"/>
                </a:lnTo>
                <a:close/>
              </a:path>
              <a:path extrusionOk="0" h="647700" w="463550">
                <a:moveTo>
                  <a:pt x="347472" y="240792"/>
                </a:moveTo>
                <a:lnTo>
                  <a:pt x="342988" y="211162"/>
                </a:lnTo>
                <a:lnTo>
                  <a:pt x="330746" y="186931"/>
                </a:lnTo>
                <a:lnTo>
                  <a:pt x="312585" y="170599"/>
                </a:lnTo>
                <a:lnTo>
                  <a:pt x="290322" y="164592"/>
                </a:lnTo>
                <a:lnTo>
                  <a:pt x="268046" y="170599"/>
                </a:lnTo>
                <a:lnTo>
                  <a:pt x="249885" y="186931"/>
                </a:lnTo>
                <a:lnTo>
                  <a:pt x="237642" y="211162"/>
                </a:lnTo>
                <a:lnTo>
                  <a:pt x="233172" y="240792"/>
                </a:lnTo>
                <a:lnTo>
                  <a:pt x="237642" y="270433"/>
                </a:lnTo>
                <a:lnTo>
                  <a:pt x="249885" y="294665"/>
                </a:lnTo>
                <a:lnTo>
                  <a:pt x="268046" y="310997"/>
                </a:lnTo>
                <a:lnTo>
                  <a:pt x="290322" y="316992"/>
                </a:lnTo>
                <a:lnTo>
                  <a:pt x="312585" y="310997"/>
                </a:lnTo>
                <a:lnTo>
                  <a:pt x="330746" y="294665"/>
                </a:lnTo>
                <a:lnTo>
                  <a:pt x="342988" y="270433"/>
                </a:lnTo>
                <a:lnTo>
                  <a:pt x="347472" y="240792"/>
                </a:lnTo>
                <a:close/>
              </a:path>
              <a:path extrusionOk="0" h="647700" w="463550">
                <a:moveTo>
                  <a:pt x="463296" y="75450"/>
                </a:moveTo>
                <a:lnTo>
                  <a:pt x="458851" y="46088"/>
                </a:lnTo>
                <a:lnTo>
                  <a:pt x="446760" y="22110"/>
                </a:lnTo>
                <a:lnTo>
                  <a:pt x="428840" y="5930"/>
                </a:lnTo>
                <a:lnTo>
                  <a:pt x="406908" y="0"/>
                </a:lnTo>
                <a:lnTo>
                  <a:pt x="384962" y="5930"/>
                </a:lnTo>
                <a:lnTo>
                  <a:pt x="367042" y="22110"/>
                </a:lnTo>
                <a:lnTo>
                  <a:pt x="354952" y="46088"/>
                </a:lnTo>
                <a:lnTo>
                  <a:pt x="350520" y="75450"/>
                </a:lnTo>
                <a:lnTo>
                  <a:pt x="354952" y="104800"/>
                </a:lnTo>
                <a:lnTo>
                  <a:pt x="367042" y="128778"/>
                </a:lnTo>
                <a:lnTo>
                  <a:pt x="384962" y="144957"/>
                </a:lnTo>
                <a:lnTo>
                  <a:pt x="406908" y="150876"/>
                </a:lnTo>
                <a:lnTo>
                  <a:pt x="428840" y="144957"/>
                </a:lnTo>
                <a:lnTo>
                  <a:pt x="446760" y="128778"/>
                </a:lnTo>
                <a:lnTo>
                  <a:pt x="458851" y="104800"/>
                </a:lnTo>
                <a:lnTo>
                  <a:pt x="463296" y="75450"/>
                </a:lnTo>
                <a:close/>
              </a:path>
            </a:pathLst>
          </a:custGeom>
          <a:solidFill>
            <a:srgbClr val="6ABD2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p2"/>
          <p:cNvGrpSpPr/>
          <p:nvPr/>
        </p:nvGrpSpPr>
        <p:grpSpPr>
          <a:xfrm>
            <a:off x="5833871" y="2740151"/>
            <a:ext cx="469392" cy="650748"/>
            <a:chOff x="5833871" y="2740151"/>
            <a:chExt cx="469392" cy="650748"/>
          </a:xfrm>
        </p:grpSpPr>
        <p:pic>
          <p:nvPicPr>
            <p:cNvPr id="126" name="Google Shape;126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833871" y="2740151"/>
              <a:ext cx="348995" cy="4770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88963" y="3238499"/>
              <a:ext cx="114300" cy="152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8" name="Google Shape;128;p2"/>
          <p:cNvSpPr txBox="1"/>
          <p:nvPr>
            <p:ph type="title"/>
          </p:nvPr>
        </p:nvSpPr>
        <p:spPr>
          <a:xfrm>
            <a:off x="1507898" y="2037000"/>
            <a:ext cx="4530600" cy="27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6000">
                <a:solidFill>
                  <a:srgbClr val="FFFFFF"/>
                </a:solidFill>
              </a:rPr>
              <a:t>Gracias por prestar atención</a:t>
            </a:r>
            <a:endParaRPr sz="6000"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129" name="Google Shape;129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7900" y="524113"/>
            <a:ext cx="5809774" cy="580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2023-11-29T15:57:05Z</dcterms:created>
  <dc:creator>Patricia Guerrero Romero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2022-08-08T00:00:00Z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2023-11-29T00:00:00Z</vt:filetime>
  </property>
</Properties>
</file>