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33" r:id="rId3"/>
    <p:sldId id="634" r:id="rId4"/>
    <p:sldId id="651" r:id="rId5"/>
    <p:sldId id="652" r:id="rId6"/>
    <p:sldId id="653" r:id="rId7"/>
    <p:sldId id="654" r:id="rId8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7" userDrawn="1">
          <p15:clr>
            <a:srgbClr val="A4A3A4"/>
          </p15:clr>
        </p15:guide>
        <p15:guide id="2" pos="3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40B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87"/>
        <p:guide pos="389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 flipV="1">
            <a:off x="0" y="520065"/>
            <a:ext cx="11455400" cy="54000"/>
          </a:xfrm>
          <a:prstGeom prst="rect">
            <a:avLst/>
          </a:prstGeom>
          <a:solidFill>
            <a:srgbClr val="89040B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V="1">
            <a:off x="0" y="635635"/>
            <a:ext cx="7555230" cy="324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none" tIns="0" bIns="0" rtlCol="0">
            <a:noAutofit/>
          </a:bodyPr>
          <a:p>
            <a:pPr algn="l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8150" y="865505"/>
            <a:ext cx="2022475" cy="478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  <a:p>
            <a:pPr algn="l"/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flipV="1">
            <a:off x="0" y="6666230"/>
            <a:ext cx="12192000" cy="396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square" lIns="36195" rtlCol="0">
            <a:noAutofit/>
          </a:bodyPr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970" y="769620"/>
            <a:ext cx="11913235" cy="5723255"/>
          </a:xfrm>
          <a:prstGeom prst="rect">
            <a:avLst/>
          </a:prstGeom>
          <a:noFill/>
          <a:ln>
            <a:solidFill>
              <a:srgbClr val="89040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24765"/>
            <a:ext cx="1722755" cy="433705"/>
          </a:xfrm>
          <a:prstGeom prst="rect">
            <a:avLst/>
          </a:prstGeom>
          <a:noFill/>
          <a:ln>
            <a:solidFill>
              <a:srgbClr val="89040B"/>
            </a:solidFill>
          </a:ln>
        </p:spPr>
        <p:txBody>
          <a:bodyPr wrap="square" rtlCol="0" anchor="t">
            <a:noAutofit/>
          </a:bodyPr>
          <a:p>
            <a:pPr algn="dist"/>
            <a:r>
              <a:rPr lang="en-US" altLang="zh-CN" sz="3200" b="1">
                <a:solidFill>
                  <a:srgbClr val="89040B"/>
                </a:solidFill>
                <a:latin typeface="汉仪春然手书简" panose="00020600040101010101" charset="-122"/>
                <a:ea typeface="汉仪春然手书简" panose="00020600040101010101" charset="-122"/>
                <a:cs typeface="汉仪春然手书简" panose="00020600040101010101" charset="-122"/>
                <a:sym typeface="汉仪春然手书简" panose="00020600040101010101" charset="-122"/>
              </a:rPr>
              <a:t>ICIG</a:t>
            </a:r>
            <a:endParaRPr lang="en-US" altLang="zh-CN" sz="3200" b="1">
              <a:solidFill>
                <a:srgbClr val="89040B"/>
              </a:solidFill>
              <a:latin typeface="汉仪春然手书简" panose="00020600040101010101" charset="-122"/>
              <a:ea typeface="汉仪春然手书简" panose="00020600040101010101" charset="-122"/>
              <a:cs typeface="汉仪春然手书简" panose="00020600040101010101" charset="-122"/>
              <a:sym typeface="汉仪春然手书简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425" y="792480"/>
            <a:ext cx="213360" cy="79248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91180" y="2313305"/>
            <a:ext cx="5715000" cy="198691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zh-CN" altLang="en-US" sz="6000"/>
              <a:t>论文项目上传</a:t>
            </a:r>
            <a:endParaRPr lang="zh-CN" altLang="en-US" sz="6000"/>
          </a:p>
        </p:txBody>
      </p:sp>
      <p:pic>
        <p:nvPicPr>
          <p:cNvPr id="19" name="图片 18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4285" y="0"/>
            <a:ext cx="767715" cy="7677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 flipV="1">
            <a:off x="0" y="520065"/>
            <a:ext cx="11455400" cy="54000"/>
          </a:xfrm>
          <a:prstGeom prst="rect">
            <a:avLst/>
          </a:prstGeom>
          <a:solidFill>
            <a:srgbClr val="89040B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V="1">
            <a:off x="0" y="635635"/>
            <a:ext cx="7555230" cy="324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none" tIns="0" bIns="0" rtlCol="0">
            <a:noAutofit/>
          </a:bodyPr>
          <a:p>
            <a:pPr algn="l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flipV="1">
            <a:off x="0" y="6666230"/>
            <a:ext cx="12192000" cy="396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square" lIns="36195" rtlCol="0">
            <a:noAutofit/>
          </a:bodyPr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970" y="769620"/>
            <a:ext cx="11913235" cy="5723255"/>
          </a:xfrm>
          <a:prstGeom prst="rect">
            <a:avLst/>
          </a:prstGeom>
          <a:noFill/>
          <a:ln>
            <a:solidFill>
              <a:srgbClr val="89040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24765"/>
            <a:ext cx="1722755" cy="433705"/>
          </a:xfrm>
          <a:prstGeom prst="rect">
            <a:avLst/>
          </a:prstGeom>
          <a:noFill/>
          <a:ln>
            <a:solidFill>
              <a:srgbClr val="89040B"/>
            </a:solidFill>
          </a:ln>
        </p:spPr>
        <p:txBody>
          <a:bodyPr wrap="square" rtlCol="0" anchor="t">
            <a:noAutofit/>
          </a:bodyPr>
          <a:p>
            <a:pPr algn="dist"/>
            <a:r>
              <a:rPr lang="en-US" altLang="zh-CN" sz="3200" b="1">
                <a:solidFill>
                  <a:srgbClr val="89040B"/>
                </a:solidFill>
                <a:latin typeface="汉仪春然手书简" panose="00020600040101010101" charset="-122"/>
                <a:ea typeface="汉仪春然手书简" panose="00020600040101010101" charset="-122"/>
                <a:cs typeface="汉仪春然手书简" panose="00020600040101010101" charset="-122"/>
                <a:sym typeface="汉仪春然手书简" panose="00020600040101010101" charset="-122"/>
              </a:rPr>
              <a:t>ICIG</a:t>
            </a:r>
            <a:endParaRPr lang="en-US" altLang="zh-CN" sz="3200" b="1">
              <a:solidFill>
                <a:srgbClr val="89040B"/>
              </a:solidFill>
              <a:latin typeface="汉仪春然手书简" panose="00020600040101010101" charset="-122"/>
              <a:ea typeface="汉仪春然手书简" panose="00020600040101010101" charset="-122"/>
              <a:cs typeface="汉仪春然手书简" panose="00020600040101010101" charset="-122"/>
              <a:sym typeface="汉仪春然手书简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425" y="792480"/>
            <a:ext cx="213360" cy="79248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7485" y="1310640"/>
            <a:ext cx="6031865" cy="5109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</a:t>
            </a:r>
            <a:r>
              <a:rPr lang="zh-CN" altLang="en-US"/>
              <a:t>首先，在自己的账号上面创建一个</a:t>
            </a:r>
            <a:r>
              <a:rPr lang="zh-CN" altLang="en-US">
                <a:solidFill>
                  <a:srgbClr val="FF0000"/>
                </a:solidFill>
              </a:rPr>
              <a:t>repositor</a:t>
            </a:r>
            <a:r>
              <a:rPr lang="en-US" altLang="zh-CN">
                <a:solidFill>
                  <a:srgbClr val="FF0000"/>
                </a:solidFill>
              </a:rPr>
              <a:t>y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zh-CN" altLang="en-US">
                <a:solidFill>
                  <a:schemeClr val="tx1"/>
                </a:solidFill>
              </a:rPr>
              <a:t>设置为</a:t>
            </a:r>
            <a:r>
              <a:rPr lang="en-US" altLang="zh-CN">
                <a:solidFill>
                  <a:srgbClr val="FF0000"/>
                </a:solidFill>
              </a:rPr>
              <a:t>public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repositor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y name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填写你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模型的名字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，之后进行创建。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19" name="图片 18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4285" y="0"/>
            <a:ext cx="767715" cy="767715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34835" b="-1323"/>
          <a:stretch>
            <a:fillRect/>
          </a:stretch>
        </p:blipFill>
        <p:spPr>
          <a:xfrm>
            <a:off x="6229985" y="1247775"/>
            <a:ext cx="5484495" cy="413512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8569325" y="2594610"/>
            <a:ext cx="462915" cy="843915"/>
          </a:xfrm>
          <a:prstGeom prst="straightConnector1">
            <a:avLst/>
          </a:prstGeom>
          <a:ln w="31750" cap="rnd">
            <a:solidFill>
              <a:srgbClr val="FF000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8054340" y="3792220"/>
            <a:ext cx="898525" cy="418465"/>
          </a:xfrm>
          <a:prstGeom prst="straightConnector1">
            <a:avLst/>
          </a:prstGeom>
          <a:ln w="31750" cap="rnd">
            <a:solidFill>
              <a:srgbClr val="FF000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 flipV="1">
            <a:off x="0" y="520065"/>
            <a:ext cx="11455400" cy="54000"/>
          </a:xfrm>
          <a:prstGeom prst="rect">
            <a:avLst/>
          </a:prstGeom>
          <a:solidFill>
            <a:srgbClr val="89040B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V="1">
            <a:off x="0" y="635635"/>
            <a:ext cx="7555230" cy="324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none" tIns="0" bIns="0" rtlCol="0">
            <a:noAutofit/>
          </a:bodyPr>
          <a:p>
            <a:pPr algn="l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flipV="1">
            <a:off x="0" y="6666230"/>
            <a:ext cx="12192000" cy="396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square" lIns="36195" rtlCol="0">
            <a:noAutofit/>
          </a:bodyPr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970" y="769620"/>
            <a:ext cx="11913235" cy="5723255"/>
          </a:xfrm>
          <a:prstGeom prst="rect">
            <a:avLst/>
          </a:prstGeom>
          <a:noFill/>
          <a:ln>
            <a:solidFill>
              <a:srgbClr val="89040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24765"/>
            <a:ext cx="1722755" cy="433705"/>
          </a:xfrm>
          <a:prstGeom prst="rect">
            <a:avLst/>
          </a:prstGeom>
          <a:noFill/>
          <a:ln>
            <a:solidFill>
              <a:srgbClr val="89040B"/>
            </a:solidFill>
          </a:ln>
        </p:spPr>
        <p:txBody>
          <a:bodyPr wrap="square" rtlCol="0" anchor="t">
            <a:noAutofit/>
          </a:bodyPr>
          <a:p>
            <a:pPr algn="dist"/>
            <a:r>
              <a:rPr lang="en-US" altLang="zh-CN" sz="3200" b="1">
                <a:solidFill>
                  <a:srgbClr val="89040B"/>
                </a:solidFill>
                <a:latin typeface="汉仪春然手书简" panose="00020600040101010101" charset="-122"/>
                <a:ea typeface="汉仪春然手书简" panose="00020600040101010101" charset="-122"/>
                <a:cs typeface="汉仪春然手书简" panose="00020600040101010101" charset="-122"/>
                <a:sym typeface="汉仪春然手书简" panose="00020600040101010101" charset="-122"/>
              </a:rPr>
              <a:t>ICIG</a:t>
            </a:r>
            <a:endParaRPr lang="en-US" altLang="zh-CN" sz="3200" b="1">
              <a:solidFill>
                <a:srgbClr val="89040B"/>
              </a:solidFill>
              <a:latin typeface="汉仪春然手书简" panose="00020600040101010101" charset="-122"/>
              <a:ea typeface="汉仪春然手书简" panose="00020600040101010101" charset="-122"/>
              <a:cs typeface="汉仪春然手书简" panose="00020600040101010101" charset="-122"/>
              <a:sym typeface="汉仪春然手书简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425" y="792480"/>
            <a:ext cx="213360" cy="79248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7485" y="1310640"/>
            <a:ext cx="6031865" cy="5109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</a:t>
            </a:r>
            <a:r>
              <a:rPr lang="zh-CN" altLang="en-US"/>
              <a:t>创建或者上传论文的项目文件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19" name="图片 18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4285" y="0"/>
            <a:ext cx="767715" cy="767715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1887220"/>
            <a:ext cx="7141210" cy="395541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9711055" y="2461260"/>
            <a:ext cx="462915" cy="843915"/>
          </a:xfrm>
          <a:prstGeom prst="straightConnector1">
            <a:avLst/>
          </a:prstGeom>
          <a:ln w="31750" cap="rnd">
            <a:solidFill>
              <a:srgbClr val="FF000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 flipV="1">
            <a:off x="0" y="520065"/>
            <a:ext cx="11455400" cy="54000"/>
          </a:xfrm>
          <a:prstGeom prst="rect">
            <a:avLst/>
          </a:prstGeom>
          <a:solidFill>
            <a:srgbClr val="89040B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V="1">
            <a:off x="0" y="635635"/>
            <a:ext cx="7555230" cy="324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none" tIns="0" bIns="0" rtlCol="0">
            <a:noAutofit/>
          </a:bodyPr>
          <a:p>
            <a:pPr algn="l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flipV="1">
            <a:off x="0" y="6666230"/>
            <a:ext cx="12192000" cy="396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square" lIns="36195" rtlCol="0">
            <a:noAutofit/>
          </a:bodyPr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970" y="769620"/>
            <a:ext cx="11913235" cy="5723255"/>
          </a:xfrm>
          <a:prstGeom prst="rect">
            <a:avLst/>
          </a:prstGeom>
          <a:noFill/>
          <a:ln>
            <a:solidFill>
              <a:srgbClr val="89040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24765"/>
            <a:ext cx="1722755" cy="433705"/>
          </a:xfrm>
          <a:prstGeom prst="rect">
            <a:avLst/>
          </a:prstGeom>
          <a:noFill/>
          <a:ln>
            <a:solidFill>
              <a:srgbClr val="89040B"/>
            </a:solidFill>
          </a:ln>
        </p:spPr>
        <p:txBody>
          <a:bodyPr wrap="square" rtlCol="0" anchor="t">
            <a:noAutofit/>
          </a:bodyPr>
          <a:p>
            <a:pPr algn="dist"/>
            <a:r>
              <a:rPr lang="en-US" altLang="zh-CN" sz="3200" b="1">
                <a:solidFill>
                  <a:srgbClr val="89040B"/>
                </a:solidFill>
                <a:latin typeface="汉仪春然手书简" panose="00020600040101010101" charset="-122"/>
                <a:ea typeface="汉仪春然手书简" panose="00020600040101010101" charset="-122"/>
                <a:cs typeface="汉仪春然手书简" panose="00020600040101010101" charset="-122"/>
                <a:sym typeface="汉仪春然手书简" panose="00020600040101010101" charset="-122"/>
              </a:rPr>
              <a:t>ICIG</a:t>
            </a:r>
            <a:endParaRPr lang="en-US" altLang="zh-CN" sz="3200" b="1">
              <a:solidFill>
                <a:srgbClr val="89040B"/>
              </a:solidFill>
              <a:latin typeface="汉仪春然手书简" panose="00020600040101010101" charset="-122"/>
              <a:ea typeface="汉仪春然手书简" panose="00020600040101010101" charset="-122"/>
              <a:cs typeface="汉仪春然手书简" panose="00020600040101010101" charset="-122"/>
              <a:sym typeface="汉仪春然手书简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425" y="792480"/>
            <a:ext cx="213360" cy="79248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7485" y="1310640"/>
            <a:ext cx="6031865" cy="5109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</a:t>
            </a:r>
            <a:r>
              <a:rPr lang="zh-CN" altLang="en-US"/>
              <a:t>之后在</a:t>
            </a:r>
            <a:r>
              <a:rPr lang="en-US" altLang="zh-CN"/>
              <a:t>fork</a:t>
            </a:r>
            <a:r>
              <a:rPr lang="zh-CN" altLang="en-US"/>
              <a:t>处，创建一个新的</a:t>
            </a:r>
            <a:r>
              <a:rPr lang="en-US" altLang="zh-CN"/>
              <a:t>fork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19" name="图片 18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4285" y="0"/>
            <a:ext cx="767715" cy="767715"/>
          </a:xfrm>
          <a:prstGeom prst="rect">
            <a:avLst/>
          </a:prstGeom>
          <a:noFill/>
        </p:spPr>
      </p:pic>
      <p:cxnSp>
        <p:nvCxnSpPr>
          <p:cNvPr id="9" name="直接箭头连接符 8"/>
          <p:cNvCxnSpPr/>
          <p:nvPr/>
        </p:nvCxnSpPr>
        <p:spPr>
          <a:xfrm>
            <a:off x="9711055" y="2461260"/>
            <a:ext cx="462915" cy="843915"/>
          </a:xfrm>
          <a:prstGeom prst="straightConnector1">
            <a:avLst/>
          </a:prstGeom>
          <a:ln w="31750" cap="rnd">
            <a:solidFill>
              <a:srgbClr val="FF000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90" y="1113790"/>
            <a:ext cx="6690995" cy="323723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10647680" y="876300"/>
            <a:ext cx="462915" cy="843915"/>
          </a:xfrm>
          <a:prstGeom prst="straightConnector1">
            <a:avLst/>
          </a:prstGeom>
          <a:ln w="31750" cap="rnd">
            <a:solidFill>
              <a:srgbClr val="FF000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 flipV="1">
            <a:off x="0" y="520065"/>
            <a:ext cx="11455400" cy="54000"/>
          </a:xfrm>
          <a:prstGeom prst="rect">
            <a:avLst/>
          </a:prstGeom>
          <a:solidFill>
            <a:srgbClr val="89040B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V="1">
            <a:off x="0" y="635635"/>
            <a:ext cx="7555230" cy="324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none" tIns="0" bIns="0" rtlCol="0">
            <a:noAutofit/>
          </a:bodyPr>
          <a:p>
            <a:pPr algn="l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flipV="1">
            <a:off x="0" y="6666230"/>
            <a:ext cx="12192000" cy="396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square" lIns="36195" rtlCol="0">
            <a:noAutofit/>
          </a:bodyPr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970" y="769620"/>
            <a:ext cx="11913235" cy="5723255"/>
          </a:xfrm>
          <a:prstGeom prst="rect">
            <a:avLst/>
          </a:prstGeom>
          <a:noFill/>
          <a:ln>
            <a:solidFill>
              <a:srgbClr val="89040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24765"/>
            <a:ext cx="1722755" cy="433705"/>
          </a:xfrm>
          <a:prstGeom prst="rect">
            <a:avLst/>
          </a:prstGeom>
          <a:noFill/>
          <a:ln>
            <a:solidFill>
              <a:srgbClr val="89040B"/>
            </a:solidFill>
          </a:ln>
        </p:spPr>
        <p:txBody>
          <a:bodyPr wrap="square" rtlCol="0" anchor="t">
            <a:noAutofit/>
          </a:bodyPr>
          <a:p>
            <a:pPr algn="dist"/>
            <a:r>
              <a:rPr lang="en-US" altLang="zh-CN" sz="3200" b="1">
                <a:solidFill>
                  <a:srgbClr val="89040B"/>
                </a:solidFill>
                <a:latin typeface="汉仪春然手书简" panose="00020600040101010101" charset="-122"/>
                <a:ea typeface="汉仪春然手书简" panose="00020600040101010101" charset="-122"/>
                <a:cs typeface="汉仪春然手书简" panose="00020600040101010101" charset="-122"/>
                <a:sym typeface="汉仪春然手书简" panose="00020600040101010101" charset="-122"/>
              </a:rPr>
              <a:t>ICIG</a:t>
            </a:r>
            <a:endParaRPr lang="en-US" altLang="zh-CN" sz="3200" b="1">
              <a:solidFill>
                <a:srgbClr val="89040B"/>
              </a:solidFill>
              <a:latin typeface="汉仪春然手书简" panose="00020600040101010101" charset="-122"/>
              <a:ea typeface="汉仪春然手书简" panose="00020600040101010101" charset="-122"/>
              <a:cs typeface="汉仪春然手书简" panose="00020600040101010101" charset="-122"/>
              <a:sym typeface="汉仪春然手书简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425" y="792480"/>
            <a:ext cx="213360" cy="79248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7485" y="1310640"/>
            <a:ext cx="6031865" cy="5109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owner</a:t>
            </a:r>
            <a:r>
              <a:rPr lang="zh-CN" altLang="en-US"/>
              <a:t>选择</a:t>
            </a:r>
            <a:r>
              <a:rPr lang="en-US" altLang="zh-CN"/>
              <a:t>ICIG</a:t>
            </a:r>
            <a:r>
              <a:rPr lang="zh-CN" altLang="en-US"/>
              <a:t>进行创建，提交。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19" name="图片 18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4285" y="0"/>
            <a:ext cx="767715" cy="767715"/>
          </a:xfrm>
          <a:prstGeom prst="rect">
            <a:avLst/>
          </a:prstGeom>
          <a:noFill/>
        </p:spPr>
      </p:pic>
      <p:cxnSp>
        <p:nvCxnSpPr>
          <p:cNvPr id="9" name="直接箭头连接符 8"/>
          <p:cNvCxnSpPr/>
          <p:nvPr/>
        </p:nvCxnSpPr>
        <p:spPr>
          <a:xfrm>
            <a:off x="9711055" y="2461260"/>
            <a:ext cx="462915" cy="843915"/>
          </a:xfrm>
          <a:prstGeom prst="straightConnector1">
            <a:avLst/>
          </a:prstGeom>
          <a:ln w="31750" cap="rnd">
            <a:solidFill>
              <a:srgbClr val="FF000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0647680" y="876300"/>
            <a:ext cx="462915" cy="843915"/>
          </a:xfrm>
          <a:prstGeom prst="straightConnector1">
            <a:avLst/>
          </a:prstGeom>
          <a:ln w="31750" cap="rnd">
            <a:solidFill>
              <a:srgbClr val="FF000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95" y="1409700"/>
            <a:ext cx="6322060" cy="3444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 flipV="1">
            <a:off x="0" y="520065"/>
            <a:ext cx="11455400" cy="54000"/>
          </a:xfrm>
          <a:prstGeom prst="rect">
            <a:avLst/>
          </a:prstGeom>
          <a:solidFill>
            <a:srgbClr val="89040B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V="1">
            <a:off x="0" y="635635"/>
            <a:ext cx="7555230" cy="324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none" tIns="0" bIns="0" rtlCol="0">
            <a:noAutofit/>
          </a:bodyPr>
          <a:p>
            <a:pPr algn="l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flipV="1">
            <a:off x="0" y="6666230"/>
            <a:ext cx="12192000" cy="3960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txBody>
          <a:bodyPr wrap="square" lIns="36195" rtlCol="0">
            <a:noAutofit/>
          </a:bodyPr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970" y="769620"/>
            <a:ext cx="11913235" cy="5723255"/>
          </a:xfrm>
          <a:prstGeom prst="rect">
            <a:avLst/>
          </a:prstGeom>
          <a:noFill/>
          <a:ln>
            <a:solidFill>
              <a:srgbClr val="89040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24765"/>
            <a:ext cx="1722755" cy="433705"/>
          </a:xfrm>
          <a:prstGeom prst="rect">
            <a:avLst/>
          </a:prstGeom>
          <a:noFill/>
          <a:ln>
            <a:solidFill>
              <a:srgbClr val="89040B"/>
            </a:solidFill>
          </a:ln>
        </p:spPr>
        <p:txBody>
          <a:bodyPr wrap="square" rtlCol="0" anchor="t">
            <a:noAutofit/>
          </a:bodyPr>
          <a:p>
            <a:pPr algn="dist"/>
            <a:r>
              <a:rPr lang="en-US" altLang="zh-CN" sz="3200" b="1">
                <a:solidFill>
                  <a:srgbClr val="89040B"/>
                </a:solidFill>
                <a:latin typeface="汉仪春然手书简" panose="00020600040101010101" charset="-122"/>
                <a:ea typeface="汉仪春然手书简" panose="00020600040101010101" charset="-122"/>
                <a:cs typeface="汉仪春然手书简" panose="00020600040101010101" charset="-122"/>
                <a:sym typeface="汉仪春然手书简" panose="00020600040101010101" charset="-122"/>
              </a:rPr>
              <a:t>ICIG</a:t>
            </a:r>
            <a:endParaRPr lang="en-US" altLang="zh-CN" sz="3200" b="1">
              <a:solidFill>
                <a:srgbClr val="89040B"/>
              </a:solidFill>
              <a:latin typeface="汉仪春然手书简" panose="00020600040101010101" charset="-122"/>
              <a:ea typeface="汉仪春然手书简" panose="00020600040101010101" charset="-122"/>
              <a:cs typeface="汉仪春然手书简" panose="00020600040101010101" charset="-122"/>
              <a:sym typeface="汉仪春然手书简" panose="0002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425" y="792480"/>
            <a:ext cx="213360" cy="792480"/>
          </a:xfrm>
          <a:prstGeom prst="rect">
            <a:avLst/>
          </a:prstGeom>
          <a:solidFill>
            <a:srgbClr val="89040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7485" y="1310640"/>
            <a:ext cx="4221480" cy="5109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</a:t>
            </a:r>
            <a:r>
              <a:rPr lang="zh-CN" altLang="en-US"/>
              <a:t>最后，在</a:t>
            </a:r>
            <a:r>
              <a:rPr lang="en-US" altLang="zh-CN"/>
              <a:t>ICIG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repositor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ies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中确认是否添加成功。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19" name="图片 18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4285" y="0"/>
            <a:ext cx="767715" cy="767715"/>
          </a:xfrm>
          <a:prstGeom prst="rect">
            <a:avLst/>
          </a:prstGeom>
          <a:noFill/>
        </p:spPr>
      </p:pic>
      <p:cxnSp>
        <p:nvCxnSpPr>
          <p:cNvPr id="9" name="直接箭头连接符 8"/>
          <p:cNvCxnSpPr/>
          <p:nvPr/>
        </p:nvCxnSpPr>
        <p:spPr>
          <a:xfrm>
            <a:off x="9711055" y="2461260"/>
            <a:ext cx="462915" cy="843915"/>
          </a:xfrm>
          <a:prstGeom prst="straightConnector1">
            <a:avLst/>
          </a:prstGeom>
          <a:ln w="31750" cap="rnd">
            <a:solidFill>
              <a:srgbClr val="FF000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0647680" y="876300"/>
            <a:ext cx="462915" cy="843915"/>
          </a:xfrm>
          <a:prstGeom prst="straightConnector1">
            <a:avLst/>
          </a:prstGeom>
          <a:ln w="31750" cap="rnd">
            <a:solidFill>
              <a:srgbClr val="FF000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25" y="1247775"/>
            <a:ext cx="7439660" cy="376555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4844415" y="793750"/>
            <a:ext cx="462915" cy="843915"/>
          </a:xfrm>
          <a:prstGeom prst="straightConnector1">
            <a:avLst/>
          </a:prstGeom>
          <a:ln w="31750" cap="rnd">
            <a:solidFill>
              <a:srgbClr val="FF000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I2NDJmMDAwOTA0MGNkYWNhZGE0Mjk0YjBlNWYzM2MifQ==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WPS 演示</Application>
  <PresentationFormat>宽屏</PresentationFormat>
  <Paragraphs>30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汉仪春然手书简</vt:lpstr>
      <vt:lpstr>微软雅黑</vt:lpstr>
      <vt:lpstr>Arial Unicode MS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sup</cp:lastModifiedBy>
  <cp:revision>264</cp:revision>
  <dcterms:created xsi:type="dcterms:W3CDTF">2019-06-19T02:08:00Z</dcterms:created>
  <dcterms:modified xsi:type="dcterms:W3CDTF">2024-10-08T11:54:00Z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35B4B60531174E2288B92B1C54A5B038_12</vt:lpwstr>
  </property>
</Properties>
</file>