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3"/>
    <p:sldId id="268" r:id="rId4"/>
    <p:sldId id="267" r:id="rId5"/>
    <p:sldId id="266" r:id="rId6"/>
    <p:sldId id="265" r:id="rId7"/>
    <p:sldId id="290" r:id="rId8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484630"/>
            <a:ext cx="8229600" cy="4525963"/>
          </a:xfrm>
        </p:spPr>
        <p:txBody>
          <a:bodyPr/>
          <a:p>
            <a:pPr marL="0" indent="0" algn="ctr">
              <a:buNone/>
            </a:pPr>
            <a:r>
              <a:rPr lang="en-US" altLang="zh-CN"/>
              <a:t>Group-Specific Spatial-Audio Attention</a:t>
            </a: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汇报人：</a:t>
            </a:r>
            <a:r>
              <a:rPr lang="zh-CN" altLang="en-US"/>
              <a:t>陈志伟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/>
              <a:t>2024</a:t>
            </a:r>
            <a:r>
              <a:rPr lang="zh-CN" altLang="en-US"/>
              <a:t>年</a:t>
            </a:r>
            <a:r>
              <a:rPr lang="en-US" altLang="zh-CN"/>
              <a:t>11</a:t>
            </a:r>
            <a:r>
              <a:rPr lang="zh-CN" altLang="en-US"/>
              <a:t>月</a:t>
            </a:r>
            <a:r>
              <a:rPr lang="en-US" altLang="zh-CN"/>
              <a:t>19</a:t>
            </a:r>
            <a:r>
              <a:rPr lang="zh-CN" altLang="en-US"/>
              <a:t>日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普通的多头</a:t>
            </a:r>
            <a:r>
              <a:rPr lang="zh-CN" altLang="en-US" sz="3200"/>
              <a:t>注意力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830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1400"/>
              <a:t>普通多头注意力机制的优缺点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优点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1.</a:t>
            </a:r>
            <a:r>
              <a:rPr lang="zh-CN" altLang="en-US" sz="1400"/>
              <a:t>并行计算：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多头注意力机制通过分割输入特征为多个子空间（头），可以并行计算每个头的注意力，提高了计算效率。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2.</a:t>
            </a:r>
            <a:r>
              <a:rPr lang="zh-CN" altLang="en-US" sz="1400"/>
              <a:t>捕捉不同特征：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每个头专注于输入序列的不同部分或模式，能够更好地捕捉多样化的特征。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3.</a:t>
            </a:r>
            <a:r>
              <a:rPr lang="zh-CN" altLang="en-US" sz="1400"/>
              <a:t>全局建模能力：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多头注意力机制可以通过查询</a:t>
            </a:r>
            <a:r>
              <a:rPr lang="en-US" altLang="zh-CN" sz="1400"/>
              <a:t>-</a:t>
            </a:r>
            <a:r>
              <a:rPr lang="zh-CN" altLang="en-US" sz="1400"/>
              <a:t>键值的交互对全序列进行全局建模，适用于捕捉长距离依赖关系。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4.</a:t>
            </a:r>
            <a:r>
              <a:rPr lang="zh-CN" altLang="en-US" sz="1400"/>
              <a:t>灵活性：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多头注意力机制广泛应用于自然语言处理、计算机视觉和多模态任务中，能够适配不同的输入形状和任务需求。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缺点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1.</a:t>
            </a:r>
            <a:r>
              <a:rPr lang="zh-CN" altLang="en-US" sz="1400"/>
              <a:t>全局计算代价高：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普通多头注意力计算注意力分数时需要构建完整的查询</a:t>
            </a:r>
            <a:r>
              <a:rPr lang="en-US" altLang="zh-CN" sz="1400"/>
              <a:t>-</a:t>
            </a:r>
            <a:r>
              <a:rPr lang="zh-CN" altLang="en-US" sz="1400"/>
              <a:t>键交互矩阵，复杂度为</a:t>
            </a:r>
            <a:r>
              <a:rPr lang="en-US" altLang="zh-CN" sz="1400"/>
              <a:t> 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𝑂</a:t>
            </a:r>
            <a:r>
              <a:rPr lang="en-US" altLang="zh-CN" sz="1400"/>
              <a:t>(</a:t>
            </a:r>
            <a:r>
              <a:rPr lang="zh-CN" altLang="en-US" sz="1400"/>
              <a:t>𝑛</a:t>
            </a:r>
            <a:r>
              <a:rPr lang="en-US" altLang="zh-CN" sz="1400"/>
              <a:t>2⋅</a:t>
            </a:r>
            <a:r>
              <a:rPr lang="zh-CN" altLang="en-US" sz="1400"/>
              <a:t>𝑑</a:t>
            </a:r>
            <a:r>
              <a:rPr lang="en-US" altLang="zh-CN" sz="1400"/>
              <a:t>)n </a:t>
            </a:r>
            <a:r>
              <a:rPr lang="zh-CN" altLang="en-US" sz="1400"/>
              <a:t>为序列长度，对长序列任务计算开销较大。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2.</a:t>
            </a:r>
            <a:r>
              <a:rPr lang="zh-CN" altLang="en-US" sz="1400"/>
              <a:t>过于依赖全局信息：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每个头需要访问整个输入序列的信息，可能导致局部细节特征的忽视。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 sz="1400"/>
              <a:t>3.</a:t>
            </a:r>
            <a:r>
              <a:rPr lang="zh-CN" altLang="en-US" sz="1400"/>
              <a:t>无明确的结构化建模：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普通多头注意力对输入序列的结构化建模能力有限，例如在空间</a:t>
            </a:r>
            <a:r>
              <a:rPr lang="en-US" altLang="zh-CN" sz="1400"/>
              <a:t>/</a:t>
            </a:r>
            <a:r>
              <a:rPr lang="zh-CN" altLang="en-US" sz="1400"/>
              <a:t>时间分组特征上表现不足。</a:t>
            </a:r>
            <a:endParaRPr lang="zh-CN" altLang="en-US" sz="1400"/>
          </a:p>
          <a:p>
            <a:pPr marL="0" indent="0">
              <a:buNone/>
            </a:pPr>
            <a:r>
              <a:rPr lang="zh-CN" altLang="en-US" sz="1400"/>
              <a:t>可能出现梯度消失：</a:t>
            </a:r>
            <a:endParaRPr lang="en-US" altLang="zh-CN" sz="1400"/>
          </a:p>
          <a:p>
            <a:pPr marL="0" indent="0">
              <a:buNone/>
            </a:pPr>
            <a:r>
              <a:rPr lang="zh-CN" altLang="en-US" sz="1400"/>
              <a:t>当序列较长时，由于注意力权重分布可能过于稀疏，梯度难以有效传播，导致训练困难。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普通多头</a:t>
            </a:r>
            <a:r>
              <a:rPr lang="zh-CN" altLang="en-US"/>
              <a:t>注意力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1772920"/>
            <a:ext cx="5333365" cy="3470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组</a:t>
            </a:r>
            <a:r>
              <a:rPr lang="zh-CN" altLang="en-US" sz="3200"/>
              <a:t>注意力</a:t>
            </a:r>
            <a:endParaRPr lang="zh-CN" altLang="en-US" sz="3200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600"/>
              <a:t>组注意力（</a:t>
            </a:r>
            <a:r>
              <a:rPr lang="en-US" altLang="zh-CN" sz="1600"/>
              <a:t>Group Attention</a:t>
            </a:r>
            <a:r>
              <a:rPr lang="zh-CN" altLang="en-US" sz="1600"/>
              <a:t>）是一种优化多头注意力机制的变体，其核心思想是将输入特征划分为多个小组（</a:t>
            </a:r>
            <a:r>
              <a:rPr lang="en-US" altLang="zh-CN" sz="1600"/>
              <a:t>groups</a:t>
            </a:r>
            <a:r>
              <a:rPr lang="zh-CN" altLang="en-US" sz="1600"/>
              <a:t>），每个组分别计算注意力，从而减少计算复杂度并提升效率，同时保留多头注意力机制的灵活性和性能。这种方法在处理高维数据或大型特征时尤为有效，广泛应用于自然语言处理（</a:t>
            </a:r>
            <a:r>
              <a:rPr lang="en-US" altLang="zh-CN" sz="1600"/>
              <a:t>NLP</a:t>
            </a:r>
            <a:r>
              <a:rPr lang="zh-CN" altLang="en-US" sz="1600"/>
              <a:t>）、计算机视觉（</a:t>
            </a:r>
            <a:r>
              <a:rPr lang="en-US" altLang="zh-CN" sz="1600"/>
              <a:t>CV</a:t>
            </a:r>
            <a:r>
              <a:rPr lang="zh-CN" altLang="en-US" sz="1600"/>
              <a:t>）以及多模态融合等领域。</a:t>
            </a:r>
            <a:endParaRPr lang="zh-CN" altLang="en-US" sz="1600"/>
          </a:p>
          <a:p>
            <a:pPr marL="0" indent="0">
              <a:buNone/>
            </a:pPr>
            <a:endParaRPr lang="zh-CN" altLang="en-US" sz="1600"/>
          </a:p>
          <a:p>
            <a:pPr marL="0" indent="0">
              <a:buNone/>
            </a:pPr>
            <a:r>
              <a:rPr lang="zh-CN" altLang="en-US" sz="1600" b="1"/>
              <a:t>核心原理</a:t>
            </a:r>
            <a:endParaRPr lang="zh-CN" altLang="en-US" sz="1600" b="1"/>
          </a:p>
          <a:p>
            <a:pPr marL="0" indent="0">
              <a:buNone/>
            </a:pPr>
            <a:r>
              <a:rPr lang="zh-CN" altLang="en-US" sz="1600"/>
              <a:t>特征分组：将输入特征</a:t>
            </a:r>
            <a:r>
              <a:rPr lang="en-US" altLang="zh-CN" sz="1600"/>
              <a:t> </a:t>
            </a:r>
            <a:r>
              <a:rPr lang="zh-CN" altLang="en-US" sz="1600"/>
              <a:t>𝑋按维度或空间划分为</a:t>
            </a:r>
            <a:r>
              <a:rPr lang="en-US" altLang="zh-CN" sz="1600"/>
              <a:t> G </a:t>
            </a:r>
            <a:r>
              <a:rPr lang="zh-CN" altLang="en-US" sz="1600"/>
              <a:t>个小组。</a:t>
            </a:r>
            <a:endParaRPr lang="zh-CN" altLang="en-US" sz="1600"/>
          </a:p>
          <a:p>
            <a:pPr marL="0" indent="0">
              <a:buNone/>
            </a:pPr>
            <a:r>
              <a:rPr lang="zh-CN" altLang="en-US" sz="1600" b="1"/>
              <a:t>组内注意力：</a:t>
            </a:r>
            <a:endParaRPr lang="en-US" altLang="zh-CN" sz="1600" b="1"/>
          </a:p>
          <a:p>
            <a:pPr marL="0" indent="0">
              <a:buNone/>
            </a:pPr>
            <a:r>
              <a:rPr lang="zh-CN" altLang="en-US" sz="1600"/>
              <a:t>在每个组中单独计算注意力，而不是在整个输入特征范围内计算。对于每个组</a:t>
            </a:r>
            <a:r>
              <a:rPr lang="en-US" altLang="zh-CN" sz="1600"/>
              <a:t> </a:t>
            </a:r>
            <a:r>
              <a:rPr lang="zh-CN" altLang="en-US" sz="1600"/>
              <a:t>𝑔，可以分别计算查询（</a:t>
            </a:r>
            <a:r>
              <a:rPr lang="en-US" altLang="zh-CN" sz="1600"/>
              <a:t>query</a:t>
            </a:r>
            <a:r>
              <a:rPr lang="zh-CN" altLang="en-US" sz="1600"/>
              <a:t>）、键（</a:t>
            </a:r>
            <a:r>
              <a:rPr lang="en-US" altLang="zh-CN" sz="1600"/>
              <a:t>key</a:t>
            </a:r>
            <a:r>
              <a:rPr lang="zh-CN" altLang="en-US" sz="1600"/>
              <a:t>）和值（</a:t>
            </a:r>
            <a:r>
              <a:rPr lang="en-US" altLang="zh-CN" sz="1600"/>
              <a:t>value</a:t>
            </a:r>
            <a:r>
              <a:rPr lang="zh-CN" altLang="en-US" sz="1600"/>
              <a:t>）矩阵，并应用注意力公式：</a:t>
            </a:r>
            <a:endParaRPr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5085080"/>
            <a:ext cx="4171950" cy="65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组注意力</a:t>
            </a:r>
            <a:r>
              <a:rPr lang="zh-CN" altLang="en-US" sz="3200"/>
              <a:t>特点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40" y="1701165"/>
            <a:ext cx="8020685" cy="4526280"/>
          </a:xfrm>
        </p:spPr>
        <p:txBody>
          <a:bodyPr/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低计算复杂度：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通过特征分组，每个组中的计算量减少，总体计算复杂度降低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，特别适用于高维特征或长序列。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模块化设计：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组注意力可以看作多头注意力机制的一种改进或扩展，与多头注意力的实现方法相似，便于集成到现有的模型中。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灵活性：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组的数量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G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是一个超参数，可以根据任务需求调整，以在计算效率和模型性能之间取得平衡。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局部性增强：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由于组注意力在每个组中独立计算，能够更好地捕捉局部特征，同时减少冗余计算。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188595"/>
            <a:ext cx="8229600" cy="1024255"/>
          </a:xfrm>
        </p:spPr>
        <p:txBody>
          <a:bodyPr/>
          <a:p>
            <a:r>
              <a:rPr lang="zh-CN" altLang="en-US" sz="3200"/>
              <a:t>适用</a:t>
            </a:r>
            <a:r>
              <a:rPr lang="zh-CN" altLang="en-US" sz="3200"/>
              <a:t>场景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212850"/>
            <a:ext cx="8229600" cy="4525963"/>
          </a:xfrm>
        </p:spPr>
        <p:txBody>
          <a:bodyPr/>
          <a:p>
            <a:pPr marL="0" indent="0">
              <a:buNone/>
            </a:pPr>
            <a:r>
              <a:rPr lang="en-US" altLang="zh-CN" sz="1800"/>
              <a:t>1.</a:t>
            </a:r>
            <a:r>
              <a:rPr lang="zh-CN" altLang="en-US" sz="1800"/>
              <a:t>音频</a:t>
            </a:r>
            <a:r>
              <a:rPr lang="en-US" altLang="zh-CN" sz="1800"/>
              <a:t>-</a:t>
            </a:r>
            <a:r>
              <a:rPr lang="zh-CN" altLang="en-US" sz="1800"/>
              <a:t>空间特征融合：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适合用于音频与空间特征的融合任务，通过组特征建模捕捉局部模式。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2.</a:t>
            </a:r>
            <a:r>
              <a:rPr lang="zh-CN" altLang="en-US" sz="1800"/>
              <a:t>短序列建模：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在自然语言处理或视频任务中，可利用组注意力机制提升对长序列的建模能力。</a:t>
            </a:r>
            <a:endParaRPr lang="zh-CN" altLang="en-US" sz="1800"/>
          </a:p>
          <a:p>
            <a:pPr marL="0" indent="0">
              <a:buNone/>
            </a:pPr>
            <a:endParaRPr lang="zh-CN" altLang="en-US" sz="1800"/>
          </a:p>
          <a:p>
            <a:pPr marL="0" indent="0">
              <a:buNone/>
            </a:pPr>
            <a:r>
              <a:rPr lang="en-US" altLang="zh-CN" sz="1800"/>
              <a:t>3</a:t>
            </a:r>
            <a:r>
              <a:rPr lang="zh-CN" altLang="en-US" sz="1800"/>
              <a:t>多模态任务：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适用于多模态数据的特征融合，通过组注意力增强对不同模态间交互的建模。</a:t>
            </a:r>
            <a:endParaRPr lang="zh-CN" altLang="en-US" sz="18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k5ODk4OTU5NTEyOGI4YmYwOGRmYzkzY2Q1MTZjZDgifQ==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演示</Application>
  <PresentationFormat/>
  <Paragraphs>64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Arial Unicode MS</vt:lpstr>
      <vt:lpstr>Calibri</vt:lpstr>
      <vt:lpstr>BatangChe</vt:lpstr>
      <vt:lpstr>Segoe Print</vt:lpstr>
      <vt:lpstr>1_默认设计模板</vt:lpstr>
      <vt:lpstr>PowerPoint 演示文稿</vt:lpstr>
      <vt:lpstr>普通的多头注意力</vt:lpstr>
      <vt:lpstr>普通多头注意力</vt:lpstr>
      <vt:lpstr>组注意力</vt:lpstr>
      <vt:lpstr>组注意力特点</vt:lpstr>
      <vt:lpstr>适用场景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 model of facial shape and expression from 4D scans</dc:title>
  <dc:creator>Administrator</dc:creator>
  <cp:lastModifiedBy>honest-</cp:lastModifiedBy>
  <cp:revision>17</cp:revision>
  <dcterms:created xsi:type="dcterms:W3CDTF">2024-08-29T05:49:00Z</dcterms:created>
  <dcterms:modified xsi:type="dcterms:W3CDTF">2024-11-19T02:39:55Z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9CA5C5E3D80E4A0CB82B231D4CB8D0F7_13</vt:lpwstr>
  </property>
</Properties>
</file>