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3"/>
    <p:sldId id="519" r:id="rId4"/>
    <p:sldId id="557" r:id="rId5"/>
    <p:sldId id="559" r:id="rId6"/>
    <p:sldId id="578" r:id="rId7"/>
    <p:sldId id="560" r:id="rId8"/>
    <p:sldId id="555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815"/>
        <p:guide pos="28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15695" y="191135"/>
            <a:ext cx="2297430" cy="30607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4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AAAI 2024</a:t>
            </a:r>
            <a:endParaRPr lang="en-US" altLang="zh-CN" sz="14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pic>
        <p:nvPicPr>
          <p:cNvPr id="7" name="图片 6" descr="QQ_17359095107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" y="1059815"/>
            <a:ext cx="6975475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15695" y="1529080"/>
            <a:ext cx="6963410" cy="238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1、整个论文的出发点在于Transformer在图像增强领域效果好的核心在于全局感知能力，故而在cnn方法上提出OKM模块可以使模型具备全局感知能力。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2、OKM模块由全局分支（频域感知）、大分支（conv63x63）和局部分支（conv1x1）组成，模块设置在瓶颈层（bottleneck层，即网络中特征图空间最小的区域），可以降低计算量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3、最后就是在描述OKM模块在图像增强(图像去模糊、图像去雨和图像去模糊)领域的效果（加入OKM模块设计后psnr上涨了5个点。）；表明其方法在FLOP为17.86G的情况下对比同类型方法取得sota水平</a:t>
            </a:r>
            <a:endParaRPr sz="14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3507740"/>
            <a:ext cx="7681595" cy="1341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048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sz="1200"/>
              <a:t>OKNet采用了一种编码器-解码器架构，它由编码器和解码器阶段的三个尺度组成。ResGroup由多个残差块组成，每个残差块包括两个3×3卷积，与两者之间的GELU（亨德里克斯和Gimpel 2016）非线性。OKM只插入到瓶颈位置，其中特性的分辨率最低，以节省计算开销。</a:t>
            </a:r>
            <a:endParaRPr lang="zh-CN" sz="120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 descr="QQ_1735909625978"/>
          <p:cNvPicPr>
            <a:picLocks noChangeAspect="1"/>
          </p:cNvPicPr>
          <p:nvPr/>
        </p:nvPicPr>
        <p:blipFill>
          <a:blip r:embed="rId4"/>
          <a:srcRect b="56051"/>
          <a:stretch>
            <a:fillRect/>
          </a:stretch>
        </p:blipFill>
        <p:spPr>
          <a:xfrm>
            <a:off x="323215" y="1347470"/>
            <a:ext cx="8119110" cy="1916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39115" y="3463925"/>
            <a:ext cx="8235950" cy="1177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sz="1200">
                <a:sym typeface="+mn-ea"/>
              </a:rPr>
              <a:t>OKM的原理图如图(b).所示给定输入特征X，经过1×1卷积处理后，将特征输入三个分支，即局部分支、大分支和全局分支，以增强多尺度表示。三个分支的结果通过相加融合，并通过另一个1×1卷积调制。</a:t>
            </a: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sz="1200">
                <a:sym typeface="+mn-ea"/>
              </a:rPr>
              <a:t>Global Branch OKNet主要在crop的3×256×256图像块上进行训练，瓶颈特征的空间大小为64×64，因此在大分支中采用最大的奇核大小。然而，在推理阶段，输入的退化图像要比训练size要大得多，一个63×63内核不能覆盖全局域。为了缓解这个问题，我们采用双域处理，在全局分支中增加了全局建模能力。具体来说，全局分支由一个双域通道注意模块（DCAM）和一个基于频率的空间注意模块（FSAM）组成。</a:t>
            </a:r>
            <a:endParaRPr sz="1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650" y="2211705"/>
            <a:ext cx="3507740" cy="770890"/>
          </a:xfrm>
          <a:prstGeom prst="rect">
            <a:avLst/>
          </a:prstGeom>
        </p:spPr>
      </p:pic>
      <p:pic>
        <p:nvPicPr>
          <p:cNvPr id="7" name="图片 6" descr="QQ_173590962597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44575" b="2564"/>
          <a:stretch>
            <a:fillRect/>
          </a:stretch>
        </p:blipFill>
        <p:spPr>
          <a:xfrm>
            <a:off x="683260" y="915670"/>
            <a:ext cx="811911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QQ_1735909978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2690"/>
            <a:ext cx="9144000" cy="2737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NjZiZjBjN2YyM2Q3YWZkOGVjZTIzYzdkYTU5OGViN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文字</Application>
  <PresentationFormat>全屏显示(16:9)</PresentationFormat>
  <Paragraphs>31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94</cp:revision>
  <dcterms:created xsi:type="dcterms:W3CDTF">2025-01-03T13:13:08Z</dcterms:created>
  <dcterms:modified xsi:type="dcterms:W3CDTF">2025-01-03T13:13:08Z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3CBFB9AD528650D8D68D07677B5BC57A_43</vt:lpwstr>
  </property>
</Properties>
</file>