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sldIdLst>
    <p:sldId id="256" r:id="rId3"/>
    <p:sldId id="519" r:id="rId4"/>
    <p:sldId id="557" r:id="rId5"/>
    <p:sldId id="559" r:id="rId6"/>
    <p:sldId id="594" r:id="rId7"/>
    <p:sldId id="555" r:id="rId8"/>
  </p:sldIdLst>
  <p:sldSz cx="9144000" cy="5143500" type="screen16x9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28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660"/>
    <a:srgbClr val="961E19"/>
    <a:srgbClr val="E8E8E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49" autoAdjust="0"/>
  </p:normalViewPr>
  <p:slideViewPr>
    <p:cSldViewPr showGuides="1">
      <p:cViewPr varScale="1">
        <p:scale>
          <a:sx n="104" d="100"/>
          <a:sy n="104" d="100"/>
        </p:scale>
        <p:origin x="850" y="58"/>
      </p:cViewPr>
      <p:guideLst>
        <p:guide orient="horz" pos="1815"/>
        <p:guide pos="28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0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1A9A1-B305-43A3-954F-7409640B2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tags" Target="../tags/tag6.xml"/><Relationship Id="rId2" Type="http://schemas.openxmlformats.org/officeDocument/2006/relationships/image" Target="../media/image3.png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tags" Target="../tags/tag8.xml"/><Relationship Id="rId2" Type="http://schemas.openxmlformats.org/officeDocument/2006/relationships/image" Target="../media/image3.png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23478"/>
            <a:ext cx="9144000" cy="3600400"/>
          </a:xfrm>
          <a:prstGeom prst="rect">
            <a:avLst/>
          </a:prstGeom>
          <a:solidFill>
            <a:srgbClr val="3A46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-2128"/>
            <a:ext cx="9144000" cy="3600400"/>
          </a:xfrm>
          <a:prstGeom prst="rect">
            <a:avLst/>
          </a:prstGeom>
          <a:solidFill>
            <a:srgbClr val="3A4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5929" y="1667597"/>
            <a:ext cx="8280920" cy="10534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工作汇报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方向：智慧农场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遥感语义分割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137461" y="1995686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860147" y="1995686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779912" y="4169717"/>
            <a:ext cx="4968553" cy="345440"/>
            <a:chOff x="3779912" y="4169717"/>
            <a:chExt cx="4968553" cy="345440"/>
          </a:xfrm>
        </p:grpSpPr>
        <p:sp>
          <p:nvSpPr>
            <p:cNvPr id="9" name="矩形 8"/>
            <p:cNvSpPr/>
            <p:nvPr/>
          </p:nvSpPr>
          <p:spPr>
            <a:xfrm>
              <a:off x="4040307" y="4169717"/>
              <a:ext cx="4708158" cy="345440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</a:t>
              </a:r>
              <a:r>
                <a:rPr lang="zh-CN" altLang="en-US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：付嘉豪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</a:t>
              </a:r>
              <a:r>
                <a:rPr lang="zh-CN" altLang="en-US" b="1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指导老师</a:t>
              </a:r>
              <a:r>
                <a:rPr lang="zh-CN" altLang="en-US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：余</a:t>
              </a:r>
              <a:r>
                <a:rPr lang="zh-CN" altLang="en-US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银峰</a:t>
              </a:r>
              <a:endParaRPr lang="zh-CN" altLang="en-US" dirty="0">
                <a:solidFill>
                  <a:srgbClr val="3A46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779912" y="4210339"/>
              <a:ext cx="198097" cy="265004"/>
              <a:chOff x="5823704" y="503688"/>
              <a:chExt cx="198097" cy="265004"/>
            </a:xfrm>
            <a:solidFill>
              <a:srgbClr val="3A4660"/>
            </a:solidFill>
          </p:grpSpPr>
          <p:sp>
            <p:nvSpPr>
              <p:cNvPr id="13" name="Oval 33"/>
              <p:cNvSpPr>
                <a:spLocks noChangeArrowheads="1"/>
              </p:cNvSpPr>
              <p:nvPr/>
            </p:nvSpPr>
            <p:spPr bwMode="auto">
              <a:xfrm>
                <a:off x="5872244" y="503688"/>
                <a:ext cx="101016" cy="1075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34"/>
              <p:cNvSpPr/>
              <p:nvPr/>
            </p:nvSpPr>
            <p:spPr bwMode="auto">
              <a:xfrm>
                <a:off x="5823704" y="616511"/>
                <a:ext cx="198097" cy="152181"/>
              </a:xfrm>
              <a:custGeom>
                <a:avLst/>
                <a:gdLst>
                  <a:gd name="T0" fmla="*/ 28 w 37"/>
                  <a:gd name="T1" fmla="*/ 0 h 28"/>
                  <a:gd name="T2" fmla="*/ 19 w 37"/>
                  <a:gd name="T3" fmla="*/ 11 h 28"/>
                  <a:gd name="T4" fmla="*/ 9 w 37"/>
                  <a:gd name="T5" fmla="*/ 0 h 28"/>
                  <a:gd name="T6" fmla="*/ 0 w 37"/>
                  <a:gd name="T7" fmla="*/ 18 h 28"/>
                  <a:gd name="T8" fmla="*/ 1 w 37"/>
                  <a:gd name="T9" fmla="*/ 26 h 28"/>
                  <a:gd name="T10" fmla="*/ 19 w 37"/>
                  <a:gd name="T11" fmla="*/ 28 h 28"/>
                  <a:gd name="T12" fmla="*/ 36 w 37"/>
                  <a:gd name="T13" fmla="*/ 26 h 28"/>
                  <a:gd name="T14" fmla="*/ 37 w 37"/>
                  <a:gd name="T15" fmla="*/ 18 h 28"/>
                  <a:gd name="T16" fmla="*/ 28 w 37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8">
                    <a:moveTo>
                      <a:pt x="28" y="0"/>
                    </a:moveTo>
                    <a:cubicBezTo>
                      <a:pt x="19" y="11"/>
                      <a:pt x="19" y="11"/>
                      <a:pt x="19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4"/>
                      <a:pt x="0" y="11"/>
                      <a:pt x="0" y="18"/>
                    </a:cubicBezTo>
                    <a:cubicBezTo>
                      <a:pt x="0" y="21"/>
                      <a:pt x="1" y="23"/>
                      <a:pt x="1" y="26"/>
                    </a:cubicBezTo>
                    <a:cubicBezTo>
                      <a:pt x="7" y="27"/>
                      <a:pt x="12" y="28"/>
                      <a:pt x="19" y="28"/>
                    </a:cubicBezTo>
                    <a:cubicBezTo>
                      <a:pt x="25" y="28"/>
                      <a:pt x="31" y="27"/>
                      <a:pt x="36" y="26"/>
                    </a:cubicBezTo>
                    <a:cubicBezTo>
                      <a:pt x="37" y="23"/>
                      <a:pt x="37" y="21"/>
                      <a:pt x="37" y="18"/>
                    </a:cubicBezTo>
                    <a:cubicBezTo>
                      <a:pt x="37" y="11"/>
                      <a:pt x="33" y="4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5" name="Freeform 504"/>
            <p:cNvSpPr>
              <a:spLocks noEditPoints="1"/>
            </p:cNvSpPr>
            <p:nvPr/>
          </p:nvSpPr>
          <p:spPr bwMode="auto">
            <a:xfrm>
              <a:off x="6076507" y="4210339"/>
              <a:ext cx="233967" cy="265004"/>
            </a:xfrm>
            <a:custGeom>
              <a:avLst/>
              <a:gdLst>
                <a:gd name="T0" fmla="*/ 25 w 255"/>
                <a:gd name="T1" fmla="*/ 19 h 288"/>
                <a:gd name="T2" fmla="*/ 0 w 255"/>
                <a:gd name="T3" fmla="*/ 35 h 288"/>
                <a:gd name="T4" fmla="*/ 25 w 255"/>
                <a:gd name="T5" fmla="*/ 51 h 288"/>
                <a:gd name="T6" fmla="*/ 15 w 255"/>
                <a:gd name="T7" fmla="*/ 62 h 288"/>
                <a:gd name="T8" fmla="*/ 15 w 255"/>
                <a:gd name="T9" fmla="*/ 95 h 288"/>
                <a:gd name="T10" fmla="*/ 25 w 255"/>
                <a:gd name="T11" fmla="*/ 106 h 288"/>
                <a:gd name="T12" fmla="*/ 0 w 255"/>
                <a:gd name="T13" fmla="*/ 122 h 288"/>
                <a:gd name="T14" fmla="*/ 25 w 255"/>
                <a:gd name="T15" fmla="*/ 139 h 288"/>
                <a:gd name="T16" fmla="*/ 25 w 255"/>
                <a:gd name="T17" fmla="*/ 146 h 288"/>
                <a:gd name="T18" fmla="*/ 15 w 255"/>
                <a:gd name="T19" fmla="*/ 150 h 288"/>
                <a:gd name="T20" fmla="*/ 15 w 255"/>
                <a:gd name="T21" fmla="*/ 182 h 288"/>
                <a:gd name="T22" fmla="*/ 25 w 255"/>
                <a:gd name="T23" fmla="*/ 193 h 288"/>
                <a:gd name="T24" fmla="*/ 0 w 255"/>
                <a:gd name="T25" fmla="*/ 210 h 288"/>
                <a:gd name="T26" fmla="*/ 25 w 255"/>
                <a:gd name="T27" fmla="*/ 226 h 288"/>
                <a:gd name="T28" fmla="*/ 15 w 255"/>
                <a:gd name="T29" fmla="*/ 237 h 288"/>
                <a:gd name="T30" fmla="*/ 15 w 255"/>
                <a:gd name="T31" fmla="*/ 270 h 288"/>
                <a:gd name="T32" fmla="*/ 25 w 255"/>
                <a:gd name="T33" fmla="*/ 288 h 288"/>
                <a:gd name="T34" fmla="*/ 255 w 255"/>
                <a:gd name="T35" fmla="*/ 146 h 288"/>
                <a:gd name="T36" fmla="*/ 255 w 255"/>
                <a:gd name="T37" fmla="*/ 0 h 288"/>
                <a:gd name="T38" fmla="*/ 41 w 255"/>
                <a:gd name="T39" fmla="*/ 261 h 288"/>
                <a:gd name="T40" fmla="*/ 9 w 255"/>
                <a:gd name="T41" fmla="*/ 253 h 288"/>
                <a:gd name="T42" fmla="*/ 41 w 255"/>
                <a:gd name="T43" fmla="*/ 246 h 288"/>
                <a:gd name="T44" fmla="*/ 41 w 255"/>
                <a:gd name="T45" fmla="*/ 261 h 288"/>
                <a:gd name="T46" fmla="*/ 15 w 255"/>
                <a:gd name="T47" fmla="*/ 217 h 288"/>
                <a:gd name="T48" fmla="*/ 15 w 255"/>
                <a:gd name="T49" fmla="*/ 202 h 288"/>
                <a:gd name="T50" fmla="*/ 48 w 255"/>
                <a:gd name="T51" fmla="*/ 210 h 288"/>
                <a:gd name="T52" fmla="*/ 41 w 255"/>
                <a:gd name="T53" fmla="*/ 174 h 288"/>
                <a:gd name="T54" fmla="*/ 9 w 255"/>
                <a:gd name="T55" fmla="*/ 166 h 288"/>
                <a:gd name="T56" fmla="*/ 41 w 255"/>
                <a:gd name="T57" fmla="*/ 159 h 288"/>
                <a:gd name="T58" fmla="*/ 41 w 255"/>
                <a:gd name="T59" fmla="*/ 174 h 288"/>
                <a:gd name="T60" fmla="*/ 15 w 255"/>
                <a:gd name="T61" fmla="*/ 130 h 288"/>
                <a:gd name="T62" fmla="*/ 15 w 255"/>
                <a:gd name="T63" fmla="*/ 115 h 288"/>
                <a:gd name="T64" fmla="*/ 48 w 255"/>
                <a:gd name="T65" fmla="*/ 122 h 288"/>
                <a:gd name="T66" fmla="*/ 41 w 255"/>
                <a:gd name="T67" fmla="*/ 86 h 288"/>
                <a:gd name="T68" fmla="*/ 9 w 255"/>
                <a:gd name="T69" fmla="*/ 79 h 288"/>
                <a:gd name="T70" fmla="*/ 41 w 255"/>
                <a:gd name="T71" fmla="*/ 71 h 288"/>
                <a:gd name="T72" fmla="*/ 41 w 255"/>
                <a:gd name="T73" fmla="*/ 86 h 288"/>
                <a:gd name="T74" fmla="*/ 15 w 255"/>
                <a:gd name="T75" fmla="*/ 43 h 288"/>
                <a:gd name="T76" fmla="*/ 15 w 255"/>
                <a:gd name="T77" fmla="*/ 28 h 288"/>
                <a:gd name="T78" fmla="*/ 48 w 255"/>
                <a:gd name="T79" fmla="*/ 35 h 288"/>
                <a:gd name="T80" fmla="*/ 214 w 255"/>
                <a:gd name="T81" fmla="*/ 205 h 288"/>
                <a:gd name="T82" fmla="*/ 76 w 255"/>
                <a:gd name="T83" fmla="*/ 191 h 288"/>
                <a:gd name="T84" fmla="*/ 132 w 255"/>
                <a:gd name="T85" fmla="*/ 159 h 288"/>
                <a:gd name="T86" fmla="*/ 118 w 255"/>
                <a:gd name="T87" fmla="*/ 120 h 288"/>
                <a:gd name="T88" fmla="*/ 145 w 255"/>
                <a:gd name="T89" fmla="*/ 85 h 288"/>
                <a:gd name="T90" fmla="*/ 171 w 255"/>
                <a:gd name="T91" fmla="*/ 120 h 288"/>
                <a:gd name="T92" fmla="*/ 157 w 255"/>
                <a:gd name="T93" fmla="*/ 159 h 288"/>
                <a:gd name="T94" fmla="*/ 214 w 255"/>
                <a:gd name="T95" fmla="*/ 19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55" h="288">
                  <a:moveTo>
                    <a:pt x="25" y="0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6" y="19"/>
                    <a:pt x="0" y="25"/>
                    <a:pt x="0" y="35"/>
                  </a:cubicBezTo>
                  <a:cubicBezTo>
                    <a:pt x="0" y="45"/>
                    <a:pt x="6" y="51"/>
                    <a:pt x="1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6" y="62"/>
                    <a:pt x="0" y="68"/>
                    <a:pt x="0" y="79"/>
                  </a:cubicBezTo>
                  <a:cubicBezTo>
                    <a:pt x="0" y="89"/>
                    <a:pt x="6" y="95"/>
                    <a:pt x="15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15" y="106"/>
                    <a:pt x="15" y="106"/>
                    <a:pt x="15" y="106"/>
                  </a:cubicBezTo>
                  <a:cubicBezTo>
                    <a:pt x="6" y="106"/>
                    <a:pt x="0" y="112"/>
                    <a:pt x="0" y="122"/>
                  </a:cubicBezTo>
                  <a:cubicBezTo>
                    <a:pt x="0" y="132"/>
                    <a:pt x="6" y="139"/>
                    <a:pt x="15" y="139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5" y="142"/>
                    <a:pt x="25" y="142"/>
                    <a:pt x="25" y="142"/>
                  </a:cubicBezTo>
                  <a:cubicBezTo>
                    <a:pt x="25" y="146"/>
                    <a:pt x="25" y="146"/>
                    <a:pt x="25" y="146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15" y="150"/>
                    <a:pt x="15" y="150"/>
                    <a:pt x="15" y="150"/>
                  </a:cubicBezTo>
                  <a:cubicBezTo>
                    <a:pt x="6" y="150"/>
                    <a:pt x="0" y="156"/>
                    <a:pt x="0" y="166"/>
                  </a:cubicBezTo>
                  <a:cubicBezTo>
                    <a:pt x="0" y="176"/>
                    <a:pt x="6" y="182"/>
                    <a:pt x="15" y="182"/>
                  </a:cubicBezTo>
                  <a:cubicBezTo>
                    <a:pt x="25" y="182"/>
                    <a:pt x="25" y="182"/>
                    <a:pt x="25" y="182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15" y="193"/>
                    <a:pt x="15" y="193"/>
                    <a:pt x="15" y="193"/>
                  </a:cubicBezTo>
                  <a:cubicBezTo>
                    <a:pt x="6" y="193"/>
                    <a:pt x="0" y="199"/>
                    <a:pt x="0" y="210"/>
                  </a:cubicBezTo>
                  <a:cubicBezTo>
                    <a:pt x="0" y="220"/>
                    <a:pt x="6" y="226"/>
                    <a:pt x="15" y="226"/>
                  </a:cubicBezTo>
                  <a:cubicBezTo>
                    <a:pt x="25" y="226"/>
                    <a:pt x="25" y="226"/>
                    <a:pt x="25" y="226"/>
                  </a:cubicBezTo>
                  <a:cubicBezTo>
                    <a:pt x="25" y="237"/>
                    <a:pt x="25" y="237"/>
                    <a:pt x="25" y="237"/>
                  </a:cubicBezTo>
                  <a:cubicBezTo>
                    <a:pt x="15" y="237"/>
                    <a:pt x="15" y="237"/>
                    <a:pt x="15" y="237"/>
                  </a:cubicBezTo>
                  <a:cubicBezTo>
                    <a:pt x="6" y="237"/>
                    <a:pt x="0" y="243"/>
                    <a:pt x="0" y="253"/>
                  </a:cubicBezTo>
                  <a:cubicBezTo>
                    <a:pt x="0" y="263"/>
                    <a:pt x="6" y="270"/>
                    <a:pt x="15" y="270"/>
                  </a:cubicBezTo>
                  <a:cubicBezTo>
                    <a:pt x="25" y="270"/>
                    <a:pt x="25" y="270"/>
                    <a:pt x="25" y="270"/>
                  </a:cubicBezTo>
                  <a:cubicBezTo>
                    <a:pt x="25" y="288"/>
                    <a:pt x="25" y="288"/>
                    <a:pt x="25" y="288"/>
                  </a:cubicBezTo>
                  <a:cubicBezTo>
                    <a:pt x="255" y="288"/>
                    <a:pt x="255" y="288"/>
                    <a:pt x="255" y="288"/>
                  </a:cubicBezTo>
                  <a:cubicBezTo>
                    <a:pt x="255" y="146"/>
                    <a:pt x="255" y="146"/>
                    <a:pt x="255" y="146"/>
                  </a:cubicBezTo>
                  <a:cubicBezTo>
                    <a:pt x="255" y="142"/>
                    <a:pt x="255" y="142"/>
                    <a:pt x="255" y="142"/>
                  </a:cubicBezTo>
                  <a:cubicBezTo>
                    <a:pt x="255" y="0"/>
                    <a:pt x="255" y="0"/>
                    <a:pt x="255" y="0"/>
                  </a:cubicBezTo>
                  <a:lnTo>
                    <a:pt x="25" y="0"/>
                  </a:lnTo>
                  <a:close/>
                  <a:moveTo>
                    <a:pt x="41" y="261"/>
                  </a:moveTo>
                  <a:cubicBezTo>
                    <a:pt x="15" y="261"/>
                    <a:pt x="15" y="261"/>
                    <a:pt x="15" y="261"/>
                  </a:cubicBezTo>
                  <a:cubicBezTo>
                    <a:pt x="11" y="261"/>
                    <a:pt x="9" y="259"/>
                    <a:pt x="9" y="253"/>
                  </a:cubicBezTo>
                  <a:cubicBezTo>
                    <a:pt x="9" y="248"/>
                    <a:pt x="11" y="246"/>
                    <a:pt x="15" y="246"/>
                  </a:cubicBezTo>
                  <a:cubicBezTo>
                    <a:pt x="41" y="246"/>
                    <a:pt x="41" y="246"/>
                    <a:pt x="41" y="246"/>
                  </a:cubicBezTo>
                  <a:cubicBezTo>
                    <a:pt x="46" y="246"/>
                    <a:pt x="48" y="248"/>
                    <a:pt x="48" y="253"/>
                  </a:cubicBezTo>
                  <a:cubicBezTo>
                    <a:pt x="48" y="259"/>
                    <a:pt x="46" y="261"/>
                    <a:pt x="41" y="261"/>
                  </a:cubicBezTo>
                  <a:close/>
                  <a:moveTo>
                    <a:pt x="41" y="217"/>
                  </a:moveTo>
                  <a:cubicBezTo>
                    <a:pt x="15" y="217"/>
                    <a:pt x="15" y="217"/>
                    <a:pt x="15" y="217"/>
                  </a:cubicBezTo>
                  <a:cubicBezTo>
                    <a:pt x="11" y="217"/>
                    <a:pt x="9" y="215"/>
                    <a:pt x="9" y="210"/>
                  </a:cubicBezTo>
                  <a:cubicBezTo>
                    <a:pt x="9" y="204"/>
                    <a:pt x="11" y="202"/>
                    <a:pt x="15" y="202"/>
                  </a:cubicBezTo>
                  <a:cubicBezTo>
                    <a:pt x="41" y="202"/>
                    <a:pt x="41" y="202"/>
                    <a:pt x="41" y="202"/>
                  </a:cubicBezTo>
                  <a:cubicBezTo>
                    <a:pt x="46" y="202"/>
                    <a:pt x="48" y="204"/>
                    <a:pt x="48" y="210"/>
                  </a:cubicBezTo>
                  <a:cubicBezTo>
                    <a:pt x="48" y="215"/>
                    <a:pt x="46" y="217"/>
                    <a:pt x="41" y="217"/>
                  </a:cubicBezTo>
                  <a:close/>
                  <a:moveTo>
                    <a:pt x="41" y="174"/>
                  </a:moveTo>
                  <a:cubicBezTo>
                    <a:pt x="15" y="174"/>
                    <a:pt x="15" y="174"/>
                    <a:pt x="15" y="174"/>
                  </a:cubicBezTo>
                  <a:cubicBezTo>
                    <a:pt x="11" y="174"/>
                    <a:pt x="9" y="171"/>
                    <a:pt x="9" y="166"/>
                  </a:cubicBezTo>
                  <a:cubicBezTo>
                    <a:pt x="9" y="161"/>
                    <a:pt x="11" y="159"/>
                    <a:pt x="15" y="159"/>
                  </a:cubicBezTo>
                  <a:cubicBezTo>
                    <a:pt x="41" y="159"/>
                    <a:pt x="41" y="159"/>
                    <a:pt x="41" y="159"/>
                  </a:cubicBezTo>
                  <a:cubicBezTo>
                    <a:pt x="46" y="159"/>
                    <a:pt x="48" y="161"/>
                    <a:pt x="48" y="166"/>
                  </a:cubicBezTo>
                  <a:cubicBezTo>
                    <a:pt x="48" y="171"/>
                    <a:pt x="46" y="174"/>
                    <a:pt x="41" y="174"/>
                  </a:cubicBezTo>
                  <a:close/>
                  <a:moveTo>
                    <a:pt x="41" y="130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11" y="130"/>
                    <a:pt x="9" y="128"/>
                    <a:pt x="9" y="122"/>
                  </a:cubicBezTo>
                  <a:cubicBezTo>
                    <a:pt x="9" y="117"/>
                    <a:pt x="11" y="115"/>
                    <a:pt x="15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6" y="115"/>
                    <a:pt x="48" y="117"/>
                    <a:pt x="48" y="122"/>
                  </a:cubicBezTo>
                  <a:cubicBezTo>
                    <a:pt x="48" y="128"/>
                    <a:pt x="46" y="130"/>
                    <a:pt x="41" y="130"/>
                  </a:cubicBezTo>
                  <a:close/>
                  <a:moveTo>
                    <a:pt x="41" y="86"/>
                  </a:moveTo>
                  <a:cubicBezTo>
                    <a:pt x="15" y="86"/>
                    <a:pt x="15" y="86"/>
                    <a:pt x="15" y="86"/>
                  </a:cubicBezTo>
                  <a:cubicBezTo>
                    <a:pt x="11" y="86"/>
                    <a:pt x="9" y="84"/>
                    <a:pt x="9" y="79"/>
                  </a:cubicBezTo>
                  <a:cubicBezTo>
                    <a:pt x="9" y="73"/>
                    <a:pt x="11" y="71"/>
                    <a:pt x="15" y="71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6" y="71"/>
                    <a:pt x="48" y="73"/>
                    <a:pt x="48" y="79"/>
                  </a:cubicBezTo>
                  <a:cubicBezTo>
                    <a:pt x="48" y="84"/>
                    <a:pt x="46" y="86"/>
                    <a:pt x="41" y="86"/>
                  </a:cubicBezTo>
                  <a:close/>
                  <a:moveTo>
                    <a:pt x="41" y="43"/>
                  </a:moveTo>
                  <a:cubicBezTo>
                    <a:pt x="15" y="43"/>
                    <a:pt x="15" y="43"/>
                    <a:pt x="15" y="43"/>
                  </a:cubicBezTo>
                  <a:cubicBezTo>
                    <a:pt x="11" y="43"/>
                    <a:pt x="9" y="40"/>
                    <a:pt x="9" y="35"/>
                  </a:cubicBezTo>
                  <a:cubicBezTo>
                    <a:pt x="9" y="30"/>
                    <a:pt x="11" y="28"/>
                    <a:pt x="15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6" y="28"/>
                    <a:pt x="48" y="30"/>
                    <a:pt x="48" y="35"/>
                  </a:cubicBezTo>
                  <a:cubicBezTo>
                    <a:pt x="48" y="40"/>
                    <a:pt x="46" y="43"/>
                    <a:pt x="41" y="43"/>
                  </a:cubicBezTo>
                  <a:close/>
                  <a:moveTo>
                    <a:pt x="214" y="205"/>
                  </a:moveTo>
                  <a:cubicBezTo>
                    <a:pt x="76" y="205"/>
                    <a:pt x="76" y="205"/>
                    <a:pt x="76" y="205"/>
                  </a:cubicBezTo>
                  <a:cubicBezTo>
                    <a:pt x="76" y="191"/>
                    <a:pt x="76" y="191"/>
                    <a:pt x="76" y="191"/>
                  </a:cubicBezTo>
                  <a:cubicBezTo>
                    <a:pt x="76" y="191"/>
                    <a:pt x="76" y="183"/>
                    <a:pt x="93" y="175"/>
                  </a:cubicBezTo>
                  <a:cubicBezTo>
                    <a:pt x="101" y="172"/>
                    <a:pt x="114" y="162"/>
                    <a:pt x="132" y="159"/>
                  </a:cubicBezTo>
                  <a:cubicBezTo>
                    <a:pt x="127" y="154"/>
                    <a:pt x="124" y="146"/>
                    <a:pt x="120" y="137"/>
                  </a:cubicBezTo>
                  <a:cubicBezTo>
                    <a:pt x="118" y="131"/>
                    <a:pt x="118" y="127"/>
                    <a:pt x="118" y="120"/>
                  </a:cubicBezTo>
                  <a:cubicBezTo>
                    <a:pt x="118" y="115"/>
                    <a:pt x="117" y="108"/>
                    <a:pt x="118" y="103"/>
                  </a:cubicBezTo>
                  <a:cubicBezTo>
                    <a:pt x="122" y="89"/>
                    <a:pt x="133" y="85"/>
                    <a:pt x="145" y="85"/>
                  </a:cubicBezTo>
                  <a:cubicBezTo>
                    <a:pt x="157" y="85"/>
                    <a:pt x="167" y="89"/>
                    <a:pt x="171" y="103"/>
                  </a:cubicBezTo>
                  <a:cubicBezTo>
                    <a:pt x="172" y="108"/>
                    <a:pt x="171" y="115"/>
                    <a:pt x="171" y="120"/>
                  </a:cubicBezTo>
                  <a:cubicBezTo>
                    <a:pt x="171" y="127"/>
                    <a:pt x="171" y="131"/>
                    <a:pt x="169" y="137"/>
                  </a:cubicBezTo>
                  <a:cubicBezTo>
                    <a:pt x="166" y="146"/>
                    <a:pt x="162" y="154"/>
                    <a:pt x="157" y="159"/>
                  </a:cubicBezTo>
                  <a:cubicBezTo>
                    <a:pt x="176" y="162"/>
                    <a:pt x="188" y="171"/>
                    <a:pt x="196" y="175"/>
                  </a:cubicBezTo>
                  <a:cubicBezTo>
                    <a:pt x="214" y="183"/>
                    <a:pt x="214" y="191"/>
                    <a:pt x="214" y="191"/>
                  </a:cubicBezTo>
                  <a:lnTo>
                    <a:pt x="214" y="205"/>
                  </a:lnTo>
                  <a:close/>
                </a:path>
              </a:pathLst>
            </a:custGeom>
            <a:solidFill>
              <a:srgbClr val="3A46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" name="KSO_Shape"/>
          <p:cNvSpPr>
            <a:spLocks noChangeArrowheads="1"/>
          </p:cNvSpPr>
          <p:nvPr/>
        </p:nvSpPr>
        <p:spPr bwMode="auto">
          <a:xfrm>
            <a:off x="6660232" y="-236562"/>
            <a:ext cx="2624111" cy="1791403"/>
          </a:xfrm>
          <a:custGeom>
            <a:avLst/>
            <a:gdLst>
              <a:gd name="T0" fmla="*/ 844045 w 3931"/>
              <a:gd name="T1" fmla="*/ 356609 h 2392"/>
              <a:gd name="T2" fmla="*/ 561681 w 3931"/>
              <a:gd name="T3" fmla="*/ 235522 h 2392"/>
              <a:gd name="T4" fmla="*/ 243848 w 3931"/>
              <a:gd name="T5" fmla="*/ 356609 h 2392"/>
              <a:gd name="T6" fmla="*/ 155176 w 3931"/>
              <a:gd name="T7" fmla="*/ 319756 h 2392"/>
              <a:gd name="T8" fmla="*/ 155176 w 3931"/>
              <a:gd name="T9" fmla="*/ 428374 h 2392"/>
              <a:gd name="T10" fmla="*/ 179283 w 3931"/>
              <a:gd name="T11" fmla="*/ 461624 h 2392"/>
              <a:gd name="T12" fmla="*/ 154622 w 3931"/>
              <a:gd name="T13" fmla="*/ 494874 h 2392"/>
              <a:gd name="T14" fmla="*/ 180946 w 3931"/>
              <a:gd name="T15" fmla="*/ 611804 h 2392"/>
              <a:gd name="T16" fmla="*/ 103358 w 3931"/>
              <a:gd name="T17" fmla="*/ 611804 h 2392"/>
              <a:gd name="T18" fmla="*/ 129960 w 3931"/>
              <a:gd name="T19" fmla="*/ 494320 h 2392"/>
              <a:gd name="T20" fmla="*/ 108346 w 3931"/>
              <a:gd name="T21" fmla="*/ 461624 h 2392"/>
              <a:gd name="T22" fmla="*/ 129128 w 3931"/>
              <a:gd name="T23" fmla="*/ 429205 h 2392"/>
              <a:gd name="T24" fmla="*/ 129128 w 3931"/>
              <a:gd name="T25" fmla="*/ 308950 h 2392"/>
              <a:gd name="T26" fmla="*/ 0 w 3931"/>
              <a:gd name="T27" fmla="*/ 254918 h 2392"/>
              <a:gd name="T28" fmla="*/ 568054 w 3931"/>
              <a:gd name="T29" fmla="*/ 0 h 2392"/>
              <a:gd name="T30" fmla="*/ 1089278 w 3931"/>
              <a:gd name="T31" fmla="*/ 258243 h 2392"/>
              <a:gd name="T32" fmla="*/ 844045 w 3931"/>
              <a:gd name="T33" fmla="*/ 356609 h 2392"/>
              <a:gd name="T34" fmla="*/ 555307 w 3931"/>
              <a:gd name="T35" fmla="*/ 297035 h 2392"/>
              <a:gd name="T36" fmla="*/ 811624 w 3931"/>
              <a:gd name="T37" fmla="*/ 384040 h 2392"/>
              <a:gd name="T38" fmla="*/ 811624 w 3931"/>
              <a:gd name="T39" fmla="*/ 594902 h 2392"/>
              <a:gd name="T40" fmla="*/ 542284 w 3931"/>
              <a:gd name="T41" fmla="*/ 662788 h 2392"/>
              <a:gd name="T42" fmla="*/ 304532 w 3931"/>
              <a:gd name="T43" fmla="*/ 594902 h 2392"/>
              <a:gd name="T44" fmla="*/ 304532 w 3931"/>
              <a:gd name="T45" fmla="*/ 384040 h 2392"/>
              <a:gd name="T46" fmla="*/ 555307 w 3931"/>
              <a:gd name="T47" fmla="*/ 297035 h 2392"/>
              <a:gd name="T48" fmla="*/ 551982 w 3931"/>
              <a:gd name="T49" fmla="*/ 623996 h 2392"/>
              <a:gd name="T50" fmla="*/ 758698 w 3931"/>
              <a:gd name="T51" fmla="*/ 572458 h 2392"/>
              <a:gd name="T52" fmla="*/ 551982 w 3931"/>
              <a:gd name="T53" fmla="*/ 520643 h 2392"/>
              <a:gd name="T54" fmla="*/ 345543 w 3931"/>
              <a:gd name="T55" fmla="*/ 572458 h 2392"/>
              <a:gd name="T56" fmla="*/ 551982 w 3931"/>
              <a:gd name="T57" fmla="*/ 623996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>
              <a:alpha val="6000"/>
            </a:schemeClr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risscrossEtching trans="75000"/>
                    </a14:imgEffect>
                    <a14:imgEffect>
                      <a14:brightnessContrast bright="100000" contras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00" y="411510"/>
            <a:ext cx="2661353" cy="7463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0">
            <a:off x="0" y="151765"/>
            <a:ext cx="9144000" cy="4991735"/>
            <a:chOff x="-1" y="231258"/>
            <a:chExt cx="9144000" cy="4991536"/>
          </a:xfrm>
        </p:grpSpPr>
        <p:grpSp>
          <p:nvGrpSpPr>
            <p:cNvPr id="19" name="组合 18"/>
            <p:cNvGrpSpPr/>
            <p:nvPr/>
          </p:nvGrpSpPr>
          <p:grpSpPr>
            <a:xfrm>
              <a:off x="-1" y="231258"/>
              <a:ext cx="1043608" cy="349894"/>
              <a:chOff x="-1" y="231258"/>
              <a:chExt cx="1043608" cy="349894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67562" y="231258"/>
                <a:ext cx="976045" cy="349894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-1" y="231258"/>
                <a:ext cx="971601" cy="349894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-1" y="4955300"/>
              <a:ext cx="9144000" cy="195486"/>
            </a:xfrm>
            <a:prstGeom prst="rect">
              <a:avLst/>
            </a:prstGeom>
            <a:solidFill>
              <a:srgbClr val="3A466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-1" y="5034595"/>
              <a:ext cx="9144000" cy="188199"/>
            </a:xfrm>
            <a:prstGeom prst="rect">
              <a:avLst/>
            </a:prstGeom>
            <a:solidFill>
              <a:srgbClr val="3A4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1115695" y="191135"/>
            <a:ext cx="2297430" cy="306070"/>
          </a:xfrm>
          <a:prstGeom prst="rect">
            <a:avLst/>
          </a:prstGeom>
        </p:spPr>
        <p:txBody>
          <a:bodyPr wrap="square" lIns="68580" tIns="34290" rIns="68580" bIns="34290">
            <a:noAutofit/>
          </a:bodyPr>
          <a:p>
            <a:r>
              <a:rPr lang="en-US" altLang="zh-CN" sz="1400" dirty="0">
                <a:solidFill>
                  <a:srgbClr val="961E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CVPR 2024</a:t>
            </a:r>
            <a:endParaRPr lang="en-US" altLang="zh-CN" sz="1400" dirty="0">
              <a:solidFill>
                <a:srgbClr val="961E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15" y="66675"/>
            <a:ext cx="1737995" cy="555625"/>
          </a:xfrm>
          <a:prstGeom prst="rect">
            <a:avLst/>
          </a:prstGeom>
        </p:spPr>
      </p:pic>
      <p:pic>
        <p:nvPicPr>
          <p:cNvPr id="4" name="图片 3" descr="QQ_17359068571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13840"/>
            <a:ext cx="9144000" cy="21151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0">
            <a:off x="0" y="151765"/>
            <a:ext cx="9144000" cy="4991735"/>
            <a:chOff x="-1" y="231258"/>
            <a:chExt cx="9144000" cy="4991536"/>
          </a:xfrm>
        </p:grpSpPr>
        <p:grpSp>
          <p:nvGrpSpPr>
            <p:cNvPr id="19" name="组合 18"/>
            <p:cNvGrpSpPr/>
            <p:nvPr/>
          </p:nvGrpSpPr>
          <p:grpSpPr>
            <a:xfrm>
              <a:off x="-1" y="231258"/>
              <a:ext cx="1043608" cy="349894"/>
              <a:chOff x="-1" y="231258"/>
              <a:chExt cx="1043608" cy="349894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67562" y="231258"/>
                <a:ext cx="976045" cy="349894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-1" y="231258"/>
                <a:ext cx="971601" cy="349894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-1" y="4955300"/>
              <a:ext cx="9144000" cy="195486"/>
            </a:xfrm>
            <a:prstGeom prst="rect">
              <a:avLst/>
            </a:prstGeom>
            <a:solidFill>
              <a:srgbClr val="3A466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-1" y="5034595"/>
              <a:ext cx="9144000" cy="188199"/>
            </a:xfrm>
            <a:prstGeom prst="rect">
              <a:avLst/>
            </a:prstGeom>
            <a:solidFill>
              <a:srgbClr val="3A4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71550" y="1275715"/>
            <a:ext cx="6963410" cy="23895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3556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endParaRPr sz="1400">
              <a:sym typeface="+mn-ea"/>
            </a:endParaRPr>
          </a:p>
          <a:p>
            <a:pPr indent="3556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sz="1400">
                <a:sym typeface="+mn-ea"/>
              </a:rPr>
              <a:t>遥感图像中的目标检测经常面临一些日益严峻的挑战，包括目标尺度的巨大变化和不同的测距环境。</a:t>
            </a:r>
            <a:endParaRPr sz="1400">
              <a:sym typeface="+mn-ea"/>
            </a:endParaRPr>
          </a:p>
          <a:p>
            <a:pPr indent="3556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endParaRPr sz="1400">
              <a:sym typeface="+mn-ea"/>
            </a:endParaRPr>
          </a:p>
          <a:p>
            <a:pPr indent="3556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sz="1400">
                <a:sym typeface="+mn-ea"/>
              </a:rPr>
              <a:t>以前的方法：通过扩大主干的空间接受野来解决这些挑战，要么通过大核卷积，要么通过扩张卷积。然而，前者通常会引入相当大的背景噪声，而后者则有可能产生过于稀疏的特征表示。</a:t>
            </a:r>
            <a:endParaRPr sz="1400">
              <a:sym typeface="+mn-ea"/>
            </a:endParaRPr>
          </a:p>
          <a:p>
            <a:pPr indent="3556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endParaRPr sz="1400">
              <a:sym typeface="+mn-ea"/>
            </a:endParaRPr>
          </a:p>
          <a:p>
            <a:pPr indent="3556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endParaRPr sz="1400">
              <a:sym typeface="+mn-ea"/>
            </a:endParaRPr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15" y="66675"/>
            <a:ext cx="1737995" cy="555625"/>
          </a:xfrm>
          <a:prstGeom prst="rect">
            <a:avLst/>
          </a:prstGeom>
        </p:spPr>
      </p:pic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1187450" y="195580"/>
            <a:ext cx="1244600" cy="29654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600" b="1" spc="45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研究</a:t>
            </a:r>
            <a:r>
              <a:rPr lang="zh-CN" altLang="en-US" sz="1600" b="1" spc="45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背景</a:t>
            </a:r>
            <a:endParaRPr lang="zh-CN" altLang="en-US" sz="1600" b="1" spc="45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0">
            <a:off x="0" y="151765"/>
            <a:ext cx="9144000" cy="4991735"/>
            <a:chOff x="-1" y="231258"/>
            <a:chExt cx="9144000" cy="4991536"/>
          </a:xfrm>
        </p:grpSpPr>
        <p:grpSp>
          <p:nvGrpSpPr>
            <p:cNvPr id="19" name="组合 18"/>
            <p:cNvGrpSpPr/>
            <p:nvPr/>
          </p:nvGrpSpPr>
          <p:grpSpPr>
            <a:xfrm>
              <a:off x="-1" y="231258"/>
              <a:ext cx="1043608" cy="349894"/>
              <a:chOff x="-1" y="231258"/>
              <a:chExt cx="1043608" cy="349894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67562" y="231258"/>
                <a:ext cx="976045" cy="349894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-1" y="231258"/>
                <a:ext cx="971601" cy="349894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-1" y="4955300"/>
              <a:ext cx="9144000" cy="195486"/>
            </a:xfrm>
            <a:prstGeom prst="rect">
              <a:avLst/>
            </a:prstGeom>
            <a:solidFill>
              <a:srgbClr val="3A466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-1" y="5034595"/>
              <a:ext cx="9144000" cy="188199"/>
            </a:xfrm>
            <a:prstGeom prst="rect">
              <a:avLst/>
            </a:prstGeom>
            <a:solidFill>
              <a:srgbClr val="3A4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11505" y="3507740"/>
            <a:ext cx="7982585" cy="9994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355600" fontAlgn="auto">
              <a:lnSpc>
                <a:spcPct val="120000"/>
              </a:lnSpc>
            </a:pPr>
            <a:r>
              <a:rPr lang="zh-CN" sz="1200">
                <a:sym typeface="+mn-ea"/>
              </a:rPr>
              <a:t>论文通过</a:t>
            </a:r>
            <a:r>
              <a:rPr sz="1200">
                <a:sym typeface="+mn-ea"/>
              </a:rPr>
              <a:t>引入多核初始网络(PKINet)来处理上述挑战。PKINet采用不扩展的多尺度卷积核提取不同尺度的目标特征，并捕获局部上下文。此外，并行引入了上下文锚定注意(Context AnchorAttention, CAA)模块，用于捕获远程上下文信息。</a:t>
            </a:r>
            <a:endParaRPr lang="zh-CN" sz="1200"/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15" y="66675"/>
            <a:ext cx="1737995" cy="555625"/>
          </a:xfrm>
          <a:prstGeom prst="rect">
            <a:avLst/>
          </a:prstGeom>
        </p:spPr>
      </p:pic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1187450" y="195580"/>
            <a:ext cx="1244600" cy="29654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600" b="1" spc="45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论文</a:t>
            </a:r>
            <a:r>
              <a:rPr lang="zh-CN" altLang="en-US" sz="1600" b="1" spc="45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方法</a:t>
            </a:r>
            <a:endParaRPr lang="zh-CN" altLang="en-US" sz="1600" b="1" spc="45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 descr="QQ_1735907013093"/>
          <p:cNvPicPr>
            <a:picLocks noChangeAspect="1"/>
          </p:cNvPicPr>
          <p:nvPr/>
        </p:nvPicPr>
        <p:blipFill>
          <a:blip r:embed="rId4"/>
          <a:srcRect b="22178"/>
          <a:stretch>
            <a:fillRect/>
          </a:stretch>
        </p:blipFill>
        <p:spPr>
          <a:xfrm>
            <a:off x="1187450" y="622300"/>
            <a:ext cx="6823075" cy="23818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0">
            <a:off x="0" y="151765"/>
            <a:ext cx="9144000" cy="4991735"/>
            <a:chOff x="-1" y="231258"/>
            <a:chExt cx="9144000" cy="4991536"/>
          </a:xfrm>
        </p:grpSpPr>
        <p:grpSp>
          <p:nvGrpSpPr>
            <p:cNvPr id="19" name="组合 18"/>
            <p:cNvGrpSpPr/>
            <p:nvPr/>
          </p:nvGrpSpPr>
          <p:grpSpPr>
            <a:xfrm>
              <a:off x="-1" y="231258"/>
              <a:ext cx="1043608" cy="349894"/>
              <a:chOff x="-1" y="231258"/>
              <a:chExt cx="1043608" cy="349894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67562" y="231258"/>
                <a:ext cx="976045" cy="349894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-1" y="231258"/>
                <a:ext cx="971601" cy="349894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-1" y="4955300"/>
              <a:ext cx="9144000" cy="195486"/>
            </a:xfrm>
            <a:prstGeom prst="rect">
              <a:avLst/>
            </a:prstGeom>
            <a:solidFill>
              <a:srgbClr val="3A466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-1" y="5034595"/>
              <a:ext cx="9144000" cy="188199"/>
            </a:xfrm>
            <a:prstGeom prst="rect">
              <a:avLst/>
            </a:prstGeom>
            <a:solidFill>
              <a:srgbClr val="3A4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15" y="66675"/>
            <a:ext cx="1737995" cy="555625"/>
          </a:xfrm>
          <a:prstGeom prst="rect">
            <a:avLst/>
          </a:prstGeom>
        </p:spPr>
      </p:pic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1187450" y="195580"/>
            <a:ext cx="1244600" cy="29654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600" b="1" spc="45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实验结果</a:t>
            </a:r>
            <a:endParaRPr lang="zh-CN" altLang="en-US" sz="1600" b="1" spc="45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21865" y="3922395"/>
            <a:ext cx="4699635" cy="497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1400"/>
          </a:p>
        </p:txBody>
      </p:sp>
      <p:pic>
        <p:nvPicPr>
          <p:cNvPr id="5" name="图片 4" descr="QQ_17359073725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060" y="622300"/>
            <a:ext cx="6579870" cy="4493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3478"/>
            <a:ext cx="9144000" cy="4104456"/>
          </a:xfrm>
          <a:prstGeom prst="rect">
            <a:avLst/>
          </a:prstGeom>
          <a:solidFill>
            <a:srgbClr val="3A46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-20538"/>
            <a:ext cx="9144000" cy="4104456"/>
          </a:xfrm>
          <a:prstGeom prst="rect">
            <a:avLst/>
          </a:prstGeom>
          <a:solidFill>
            <a:srgbClr val="3A4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39754" y="1544638"/>
            <a:ext cx="6048672" cy="7463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非常感谢您的阅览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32889" y="2400295"/>
            <a:ext cx="4623287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very much for your reading.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KSO_Shape"/>
          <p:cNvSpPr>
            <a:spLocks noChangeArrowheads="1"/>
          </p:cNvSpPr>
          <p:nvPr/>
        </p:nvSpPr>
        <p:spPr bwMode="auto">
          <a:xfrm>
            <a:off x="6026935" y="-197200"/>
            <a:ext cx="3375761" cy="2304532"/>
          </a:xfrm>
          <a:custGeom>
            <a:avLst/>
            <a:gdLst>
              <a:gd name="T0" fmla="*/ 844045 w 3931"/>
              <a:gd name="T1" fmla="*/ 356609 h 2392"/>
              <a:gd name="T2" fmla="*/ 561681 w 3931"/>
              <a:gd name="T3" fmla="*/ 235522 h 2392"/>
              <a:gd name="T4" fmla="*/ 243848 w 3931"/>
              <a:gd name="T5" fmla="*/ 356609 h 2392"/>
              <a:gd name="T6" fmla="*/ 155176 w 3931"/>
              <a:gd name="T7" fmla="*/ 319756 h 2392"/>
              <a:gd name="T8" fmla="*/ 155176 w 3931"/>
              <a:gd name="T9" fmla="*/ 428374 h 2392"/>
              <a:gd name="T10" fmla="*/ 179283 w 3931"/>
              <a:gd name="T11" fmla="*/ 461624 h 2392"/>
              <a:gd name="T12" fmla="*/ 154622 w 3931"/>
              <a:gd name="T13" fmla="*/ 494874 h 2392"/>
              <a:gd name="T14" fmla="*/ 180946 w 3931"/>
              <a:gd name="T15" fmla="*/ 611804 h 2392"/>
              <a:gd name="T16" fmla="*/ 103358 w 3931"/>
              <a:gd name="T17" fmla="*/ 611804 h 2392"/>
              <a:gd name="T18" fmla="*/ 129960 w 3931"/>
              <a:gd name="T19" fmla="*/ 494320 h 2392"/>
              <a:gd name="T20" fmla="*/ 108346 w 3931"/>
              <a:gd name="T21" fmla="*/ 461624 h 2392"/>
              <a:gd name="T22" fmla="*/ 129128 w 3931"/>
              <a:gd name="T23" fmla="*/ 429205 h 2392"/>
              <a:gd name="T24" fmla="*/ 129128 w 3931"/>
              <a:gd name="T25" fmla="*/ 308950 h 2392"/>
              <a:gd name="T26" fmla="*/ 0 w 3931"/>
              <a:gd name="T27" fmla="*/ 254918 h 2392"/>
              <a:gd name="T28" fmla="*/ 568054 w 3931"/>
              <a:gd name="T29" fmla="*/ 0 h 2392"/>
              <a:gd name="T30" fmla="*/ 1089278 w 3931"/>
              <a:gd name="T31" fmla="*/ 258243 h 2392"/>
              <a:gd name="T32" fmla="*/ 844045 w 3931"/>
              <a:gd name="T33" fmla="*/ 356609 h 2392"/>
              <a:gd name="T34" fmla="*/ 555307 w 3931"/>
              <a:gd name="T35" fmla="*/ 297035 h 2392"/>
              <a:gd name="T36" fmla="*/ 811624 w 3931"/>
              <a:gd name="T37" fmla="*/ 384040 h 2392"/>
              <a:gd name="T38" fmla="*/ 811624 w 3931"/>
              <a:gd name="T39" fmla="*/ 594902 h 2392"/>
              <a:gd name="T40" fmla="*/ 542284 w 3931"/>
              <a:gd name="T41" fmla="*/ 662788 h 2392"/>
              <a:gd name="T42" fmla="*/ 304532 w 3931"/>
              <a:gd name="T43" fmla="*/ 594902 h 2392"/>
              <a:gd name="T44" fmla="*/ 304532 w 3931"/>
              <a:gd name="T45" fmla="*/ 384040 h 2392"/>
              <a:gd name="T46" fmla="*/ 555307 w 3931"/>
              <a:gd name="T47" fmla="*/ 297035 h 2392"/>
              <a:gd name="T48" fmla="*/ 551982 w 3931"/>
              <a:gd name="T49" fmla="*/ 623996 h 2392"/>
              <a:gd name="T50" fmla="*/ 758698 w 3931"/>
              <a:gd name="T51" fmla="*/ 572458 h 2392"/>
              <a:gd name="T52" fmla="*/ 551982 w 3931"/>
              <a:gd name="T53" fmla="*/ 520643 h 2392"/>
              <a:gd name="T54" fmla="*/ 345543 w 3931"/>
              <a:gd name="T55" fmla="*/ 572458 h 2392"/>
              <a:gd name="T56" fmla="*/ 551982 w 3931"/>
              <a:gd name="T57" fmla="*/ 623996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331640" y="2283718"/>
            <a:ext cx="43924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286000" y="2387600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commondata" val="eyJoZGlkIjoiNjZiZjBjN2YyM2Q3YWZkOGVjZTIzYzdkYTU5OGViNmI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WPS 文字</Application>
  <PresentationFormat>全屏显示(16:9)</PresentationFormat>
  <Paragraphs>25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汉仪旗黑</vt:lpstr>
      <vt:lpstr>Calibri</vt:lpstr>
      <vt:lpstr>Helvetica Neue</vt:lpstr>
      <vt:lpstr>宋体</vt:lpstr>
      <vt:lpstr>Arial Unicode MS</vt:lpstr>
      <vt:lpstr>汉仪书宋二KW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Gifty</cp:lastModifiedBy>
  <cp:revision>93</cp:revision>
  <dcterms:created xsi:type="dcterms:W3CDTF">2025-01-03T12:29:49Z</dcterms:created>
  <dcterms:modified xsi:type="dcterms:W3CDTF">2025-01-03T12:29:49Z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3CBFB9AD528650D8D68D07677B5BC57A_43</vt:lpwstr>
  </property>
</Properties>
</file>