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2"/>
  </p:sldMasterIdLst>
  <p:notesMasterIdLst>
    <p:notesMasterId r:id="rId24"/>
  </p:notesMasterIdLst>
  <p:handoutMasterIdLst>
    <p:handoutMasterId r:id="rId25"/>
  </p:handoutMasterIdLst>
  <p:sldIdLst>
    <p:sldId id="4316" r:id="rId3"/>
    <p:sldId id="4347" r:id="rId4"/>
    <p:sldId id="4348" r:id="rId5"/>
    <p:sldId id="4349" r:id="rId6"/>
    <p:sldId id="4350" r:id="rId7"/>
    <p:sldId id="4351" r:id="rId8"/>
    <p:sldId id="4352" r:id="rId9"/>
    <p:sldId id="4353" r:id="rId10"/>
    <p:sldId id="4346" r:id="rId11"/>
    <p:sldId id="4354" r:id="rId12"/>
    <p:sldId id="4345" r:id="rId13"/>
    <p:sldId id="4335" r:id="rId14"/>
    <p:sldId id="4336" r:id="rId15"/>
    <p:sldId id="4339" r:id="rId16"/>
    <p:sldId id="4337" r:id="rId17"/>
    <p:sldId id="4338" r:id="rId18"/>
    <p:sldId id="4341" r:id="rId19"/>
    <p:sldId id="4340" r:id="rId20"/>
    <p:sldId id="4342" r:id="rId21"/>
    <p:sldId id="4343" r:id="rId22"/>
    <p:sldId id="4344" r:id="rId23"/>
  </p:sldIdLst>
  <p:sldSz cx="12858750" cy="7232650"/>
  <p:notesSz cx="6858000" cy="9144000"/>
  <p:custDataLst>
    <p:tags r:id="rId26"/>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40080" indent="-18288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955" indent="-55435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65" userDrawn="1">
          <p15:clr>
            <a:srgbClr val="A4A3A4"/>
          </p15:clr>
        </p15:guide>
        <p15:guide id="2" pos="3936" userDrawn="1">
          <p15:clr>
            <a:srgbClr val="A4A3A4"/>
          </p15:clr>
        </p15:guide>
        <p15:guide id="3" pos="512" userDrawn="1">
          <p15:clr>
            <a:srgbClr val="A4A3A4"/>
          </p15:clr>
        </p15:guide>
        <p15:guide id="4" orient="horz" pos="4279" userDrawn="1">
          <p15:clr>
            <a:srgbClr val="A4A3A4"/>
          </p15:clr>
        </p15:guide>
        <p15:guide id="5" pos="7364" userDrawn="1">
          <p15:clr>
            <a:srgbClr val="A4A3A4"/>
          </p15:clr>
        </p15:guide>
        <p15:guide id="6" pos="661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EAB8C"/>
    <a:srgbClr val="4E617A"/>
    <a:srgbClr val="EFA584"/>
    <a:srgbClr val="C75D3A"/>
    <a:srgbClr val="FCBF67"/>
    <a:srgbClr val="0657A3"/>
    <a:srgbClr val="DD4355"/>
    <a:srgbClr val="CF3B4C"/>
    <a:srgbClr val="ECF1F9"/>
    <a:srgbClr val="2E75B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647" autoAdjust="0"/>
    <p:restoredTop sz="94249" autoAdjust="0"/>
  </p:normalViewPr>
  <p:slideViewPr>
    <p:cSldViewPr showGuides="1">
      <p:cViewPr varScale="1">
        <p:scale>
          <a:sx n="74" d="100"/>
          <a:sy n="74" d="100"/>
        </p:scale>
        <p:origin x="994" y="82"/>
      </p:cViewPr>
      <p:guideLst>
        <p:guide orient="horz" pos="265"/>
        <p:guide pos="3936"/>
        <p:guide pos="512"/>
        <p:guide orient="horz" pos="4279"/>
        <p:guide pos="7364"/>
        <p:guide pos="6610"/>
      </p:guideLst>
    </p:cSldViewPr>
  </p:slideViewPr>
  <p:outlineViewPr>
    <p:cViewPr>
      <p:scale>
        <a:sx n="100" d="100"/>
        <a:sy n="100" d="100"/>
      </p:scale>
      <p:origin x="0" y="-20556"/>
    </p:cViewPr>
  </p:outlineViewPr>
  <p:notesTextViewPr>
    <p:cViewPr>
      <p:scale>
        <a:sx n="1" d="1"/>
        <a:sy n="1" d="1"/>
      </p:scale>
      <p:origin x="0" y="0"/>
    </p:cViewPr>
  </p:notesTextViewPr>
  <p:sorterViewPr>
    <p:cViewPr>
      <p:scale>
        <a:sx n="132" d="100"/>
        <a:sy n="132" d="100"/>
      </p:scale>
      <p:origin x="0" y="0"/>
    </p:cViewPr>
  </p:sorterViewPr>
  <p:notesViewPr>
    <p:cSldViewPr>
      <p:cViewPr varScale="1">
        <p:scale>
          <a:sx n="65" d="100"/>
          <a:sy n="65" d="100"/>
        </p:scale>
        <p:origin x="2796" y="5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2024/7/25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t>2024/7/25</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418F03C3-53C1-4F10-8DAF-D1F318E96C6E}" type="slidenum">
              <a:rPr lang="zh-CN" altLang="en-US"/>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930" algn="l" rtl="0" eaLnBrk="0" fontAlgn="base" hangingPunct="0">
      <a:spcBef>
        <a:spcPct val="30000"/>
      </a:spcBef>
      <a:spcAft>
        <a:spcPct val="0"/>
      </a:spcAft>
      <a:defRPr sz="1300" kern="1200">
        <a:solidFill>
          <a:schemeClr val="tx1"/>
        </a:solidFill>
        <a:latin typeface="+mn-lt"/>
        <a:ea typeface="+mn-ea"/>
        <a:cs typeface="+mn-cs"/>
      </a:defRPr>
    </a:lvl2pPr>
    <a:lvl3pPr marL="913130" algn="l" rtl="0" eaLnBrk="0" fontAlgn="base" hangingPunct="0">
      <a:spcBef>
        <a:spcPct val="30000"/>
      </a:spcBef>
      <a:spcAft>
        <a:spcPct val="0"/>
      </a:spcAft>
      <a:defRPr sz="1300" kern="1200">
        <a:solidFill>
          <a:schemeClr val="tx1"/>
        </a:solidFill>
        <a:latin typeface="+mn-lt"/>
        <a:ea typeface="+mn-ea"/>
        <a:cs typeface="+mn-cs"/>
      </a:defRPr>
    </a:lvl3pPr>
    <a:lvl4pPr marL="1370330" algn="l" rtl="0" eaLnBrk="0" fontAlgn="base" hangingPunct="0">
      <a:spcBef>
        <a:spcPct val="30000"/>
      </a:spcBef>
      <a:spcAft>
        <a:spcPct val="0"/>
      </a:spcAft>
      <a:defRPr sz="1300" kern="1200">
        <a:solidFill>
          <a:schemeClr val="tx1"/>
        </a:solidFill>
        <a:latin typeface="+mn-lt"/>
        <a:ea typeface="+mn-ea"/>
        <a:cs typeface="+mn-cs"/>
      </a:defRPr>
    </a:lvl4pPr>
    <a:lvl5pPr marL="1827530" algn="l" rtl="0" eaLnBrk="0" fontAlgn="base" hangingPunct="0">
      <a:spcBef>
        <a:spcPct val="30000"/>
      </a:spcBef>
      <a:spcAft>
        <a:spcPct val="0"/>
      </a:spcAft>
      <a:defRPr sz="1300" kern="1200">
        <a:solidFill>
          <a:schemeClr val="tx1"/>
        </a:solidFill>
        <a:latin typeface="+mn-lt"/>
        <a:ea typeface="+mn-ea"/>
        <a:cs typeface="+mn-cs"/>
      </a:defRPr>
    </a:lvl5pPr>
    <a:lvl6pPr marL="2285365" algn="l" defTabSz="914400" rtl="0" eaLnBrk="1" latinLnBrk="0" hangingPunct="1">
      <a:defRPr sz="1300" kern="1200">
        <a:solidFill>
          <a:schemeClr val="tx1"/>
        </a:solidFill>
        <a:latin typeface="+mn-lt"/>
        <a:ea typeface="+mn-ea"/>
        <a:cs typeface="+mn-cs"/>
      </a:defRPr>
    </a:lvl6pPr>
    <a:lvl7pPr marL="2742565" algn="l" defTabSz="914400" rtl="0" eaLnBrk="1" latinLnBrk="0" hangingPunct="1">
      <a:defRPr sz="1300" kern="1200">
        <a:solidFill>
          <a:schemeClr val="tx1"/>
        </a:solidFill>
        <a:latin typeface="+mn-lt"/>
        <a:ea typeface="+mn-ea"/>
        <a:cs typeface="+mn-cs"/>
      </a:defRPr>
    </a:lvl7pPr>
    <a:lvl8pPr marL="3199765" algn="l" defTabSz="914400" rtl="0" eaLnBrk="1" latinLnBrk="0" hangingPunct="1">
      <a:defRPr sz="1300" kern="1200">
        <a:solidFill>
          <a:schemeClr val="tx1"/>
        </a:solidFill>
        <a:latin typeface="+mn-lt"/>
        <a:ea typeface="+mn-ea"/>
        <a:cs typeface="+mn-cs"/>
      </a:defRPr>
    </a:lvl8pPr>
    <a:lvl9pPr marL="3656965" algn="l" defTabSz="914400"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2</a:t>
            </a:fld>
            <a:endParaRPr lang="zh-CN" altLang="en-US"/>
          </a:p>
        </p:txBody>
      </p:sp>
    </p:spTree>
    <p:extLst>
      <p:ext uri="{BB962C8B-B14F-4D97-AF65-F5344CB8AC3E}">
        <p14:creationId xmlns:p14="http://schemas.microsoft.com/office/powerpoint/2010/main" val="1310699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14</a:t>
            </a:fld>
            <a:endParaRPr lang="zh-CN" altLang="en-US"/>
          </a:p>
        </p:txBody>
      </p:sp>
    </p:spTree>
    <p:extLst>
      <p:ext uri="{BB962C8B-B14F-4D97-AF65-F5344CB8AC3E}">
        <p14:creationId xmlns:p14="http://schemas.microsoft.com/office/powerpoint/2010/main" val="29687094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15</a:t>
            </a:fld>
            <a:endParaRPr lang="zh-CN" altLang="en-US"/>
          </a:p>
        </p:txBody>
      </p:sp>
    </p:spTree>
    <p:extLst>
      <p:ext uri="{BB962C8B-B14F-4D97-AF65-F5344CB8AC3E}">
        <p14:creationId xmlns:p14="http://schemas.microsoft.com/office/powerpoint/2010/main" val="40694638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16</a:t>
            </a:fld>
            <a:endParaRPr lang="zh-CN" altLang="en-US"/>
          </a:p>
        </p:txBody>
      </p:sp>
    </p:spTree>
    <p:extLst>
      <p:ext uri="{BB962C8B-B14F-4D97-AF65-F5344CB8AC3E}">
        <p14:creationId xmlns:p14="http://schemas.microsoft.com/office/powerpoint/2010/main" val="15393028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17</a:t>
            </a:fld>
            <a:endParaRPr lang="zh-CN" altLang="en-US"/>
          </a:p>
        </p:txBody>
      </p:sp>
    </p:spTree>
    <p:extLst>
      <p:ext uri="{BB962C8B-B14F-4D97-AF65-F5344CB8AC3E}">
        <p14:creationId xmlns:p14="http://schemas.microsoft.com/office/powerpoint/2010/main" val="257987341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18</a:t>
            </a:fld>
            <a:endParaRPr lang="zh-CN" altLang="en-US"/>
          </a:p>
        </p:txBody>
      </p:sp>
    </p:spTree>
    <p:extLst>
      <p:ext uri="{BB962C8B-B14F-4D97-AF65-F5344CB8AC3E}">
        <p14:creationId xmlns:p14="http://schemas.microsoft.com/office/powerpoint/2010/main" val="369168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19</a:t>
            </a:fld>
            <a:endParaRPr lang="zh-CN" altLang="en-US"/>
          </a:p>
        </p:txBody>
      </p:sp>
    </p:spTree>
    <p:extLst>
      <p:ext uri="{BB962C8B-B14F-4D97-AF65-F5344CB8AC3E}">
        <p14:creationId xmlns:p14="http://schemas.microsoft.com/office/powerpoint/2010/main" val="2363213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20</a:t>
            </a:fld>
            <a:endParaRPr lang="zh-CN" altLang="en-US"/>
          </a:p>
        </p:txBody>
      </p:sp>
    </p:spTree>
    <p:extLst>
      <p:ext uri="{BB962C8B-B14F-4D97-AF65-F5344CB8AC3E}">
        <p14:creationId xmlns:p14="http://schemas.microsoft.com/office/powerpoint/2010/main" val="26578878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18F03C3-53C1-4F10-8DAF-D1F318E96C6E}" type="slidenum">
              <a:rPr lang="zh-CN" altLang="en-US" smtClean="0"/>
              <a:t>21</a:t>
            </a:fld>
            <a:endParaRPr lang="zh-CN" altLang="en-US"/>
          </a:p>
        </p:txBody>
      </p:sp>
    </p:spTree>
    <p:extLst>
      <p:ext uri="{BB962C8B-B14F-4D97-AF65-F5344CB8AC3E}">
        <p14:creationId xmlns:p14="http://schemas.microsoft.com/office/powerpoint/2010/main" val="32733506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3</a:t>
            </a:fld>
            <a:endParaRPr lang="zh-CN" altLang="en-US"/>
          </a:p>
        </p:txBody>
      </p:sp>
    </p:spTree>
    <p:extLst>
      <p:ext uri="{BB962C8B-B14F-4D97-AF65-F5344CB8AC3E}">
        <p14:creationId xmlns:p14="http://schemas.microsoft.com/office/powerpoint/2010/main" val="3018256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4</a:t>
            </a:fld>
            <a:endParaRPr lang="zh-CN" altLang="en-US"/>
          </a:p>
        </p:txBody>
      </p:sp>
    </p:spTree>
    <p:extLst>
      <p:ext uri="{BB962C8B-B14F-4D97-AF65-F5344CB8AC3E}">
        <p14:creationId xmlns:p14="http://schemas.microsoft.com/office/powerpoint/2010/main" val="16684854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5</a:t>
            </a:fld>
            <a:endParaRPr lang="zh-CN" altLang="en-US"/>
          </a:p>
        </p:txBody>
      </p:sp>
    </p:spTree>
    <p:extLst>
      <p:ext uri="{BB962C8B-B14F-4D97-AF65-F5344CB8AC3E}">
        <p14:creationId xmlns:p14="http://schemas.microsoft.com/office/powerpoint/2010/main" val="2338555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6</a:t>
            </a:fld>
            <a:endParaRPr lang="zh-CN" altLang="en-US"/>
          </a:p>
        </p:txBody>
      </p:sp>
    </p:spTree>
    <p:extLst>
      <p:ext uri="{BB962C8B-B14F-4D97-AF65-F5344CB8AC3E}">
        <p14:creationId xmlns:p14="http://schemas.microsoft.com/office/powerpoint/2010/main" val="2929937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7</a:t>
            </a:fld>
            <a:endParaRPr lang="zh-CN" altLang="en-US"/>
          </a:p>
        </p:txBody>
      </p:sp>
    </p:spTree>
    <p:extLst>
      <p:ext uri="{BB962C8B-B14F-4D97-AF65-F5344CB8AC3E}">
        <p14:creationId xmlns:p14="http://schemas.microsoft.com/office/powerpoint/2010/main" val="35045229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8</a:t>
            </a:fld>
            <a:endParaRPr lang="zh-CN" altLang="en-US"/>
          </a:p>
        </p:txBody>
      </p:sp>
    </p:spTree>
    <p:extLst>
      <p:ext uri="{BB962C8B-B14F-4D97-AF65-F5344CB8AC3E}">
        <p14:creationId xmlns:p14="http://schemas.microsoft.com/office/powerpoint/2010/main" val="1766509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12</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t>13</a:t>
            </a:fld>
            <a:endParaRPr lang="zh-CN" altLang="en-US"/>
          </a:p>
        </p:txBody>
      </p:sp>
    </p:spTree>
    <p:extLst>
      <p:ext uri="{BB962C8B-B14F-4D97-AF65-F5344CB8AC3E}">
        <p14:creationId xmlns:p14="http://schemas.microsoft.com/office/powerpoint/2010/main" val="34541356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E01EE5D-26FB-46D5-A381-ECFB35BF1D34}" type="slidenum">
              <a:rPr lang="zh-CN" altLang="en-US" smtClean="0"/>
              <a:t>‹#›</a:t>
            </a:fld>
            <a:endParaRPr lang="zh-CN" altLang="en-US"/>
          </a:p>
        </p:txBody>
      </p:sp>
      <p:pic>
        <p:nvPicPr>
          <p:cNvPr id="17" name="图片 1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13"/>
            <a:ext cx="4057650" cy="1297774"/>
          </a:xfrm>
          <a:prstGeom prst="rect">
            <a:avLst/>
          </a:prstGeom>
        </p:spPr>
      </p:pic>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13"/>
            <a:ext cx="4057650" cy="12977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715" y="482177"/>
            <a:ext cx="4147281" cy="1687618"/>
          </a:xfrm>
        </p:spPr>
        <p:txBody>
          <a:bodyPr anchor="b"/>
          <a:lstStyle>
            <a:lvl1pPr>
              <a:defRPr sz="3375"/>
            </a:lvl1pPr>
          </a:lstStyle>
          <a:p>
            <a:r>
              <a:rPr lang="zh-CN" altLang="en-US"/>
              <a:t>单击此处编辑母版标题样式</a:t>
            </a:r>
            <a:endParaRPr lang="en-US" dirty="0"/>
          </a:p>
        </p:txBody>
      </p:sp>
      <p:sp>
        <p:nvSpPr>
          <p:cNvPr id="3" name="Content Placeholder 2"/>
          <p:cNvSpPr>
            <a:spLocks noGrp="1"/>
          </p:cNvSpPr>
          <p:nvPr>
            <p:ph idx="1" hasCustomPrompt="1"/>
          </p:nvPr>
        </p:nvSpPr>
        <p:spPr>
          <a:xfrm>
            <a:off x="5466644" y="1041368"/>
            <a:ext cx="6509742" cy="5139869"/>
          </a:xfrm>
        </p:spPr>
        <p:txBody>
          <a:bodyPr/>
          <a:lstStyle>
            <a:lvl1pPr>
              <a:defRPr sz="3375"/>
            </a:lvl1pPr>
            <a:lvl2pPr>
              <a:defRPr sz="2955"/>
            </a:lvl2pPr>
            <a:lvl3pPr>
              <a:defRPr sz="2530"/>
            </a:lvl3pPr>
            <a:lvl4pPr>
              <a:defRPr sz="2110"/>
            </a:lvl4pPr>
            <a:lvl5pPr>
              <a:defRPr sz="2110"/>
            </a:lvl5pPr>
            <a:lvl6pPr>
              <a:defRPr sz="2110"/>
            </a:lvl6pPr>
            <a:lvl7pPr>
              <a:defRPr sz="2110"/>
            </a:lvl7pPr>
            <a:lvl8pPr>
              <a:defRPr sz="2110"/>
            </a:lvl8pPr>
            <a:lvl9pPr>
              <a:defRPr sz="211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hasCustomPrompt="1"/>
          </p:nvPr>
        </p:nvSpPr>
        <p:spPr>
          <a:xfrm>
            <a:off x="885715" y="2169795"/>
            <a:ext cx="4147281" cy="4019814"/>
          </a:xfrm>
        </p:spPr>
        <p:txBody>
          <a:bodyPr/>
          <a:lstStyle>
            <a:lvl1pPr marL="0" indent="0">
              <a:buNone/>
              <a:defRPr sz="1685"/>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85715" y="482177"/>
            <a:ext cx="4147281" cy="1687618"/>
          </a:xfrm>
        </p:spPr>
        <p:txBody>
          <a:bodyPr anchor="b"/>
          <a:lstStyle>
            <a:lvl1pPr>
              <a:defRPr sz="3375"/>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66644" y="1041368"/>
            <a:ext cx="6509742" cy="5139869"/>
          </a:xfrm>
        </p:spPr>
        <p:txBody>
          <a:bodyPr anchor="t"/>
          <a:lstStyle>
            <a:lvl1pPr marL="0" indent="0">
              <a:buNone/>
              <a:defRPr sz="3375"/>
            </a:lvl1pPr>
            <a:lvl2pPr marL="481965" indent="0">
              <a:buNone/>
              <a:defRPr sz="2955"/>
            </a:lvl2pPr>
            <a:lvl3pPr marL="964565" indent="0">
              <a:buNone/>
              <a:defRPr sz="2530"/>
            </a:lvl3pPr>
            <a:lvl4pPr marL="1446530" indent="0">
              <a:buNone/>
              <a:defRPr sz="2110"/>
            </a:lvl4pPr>
            <a:lvl5pPr marL="1928495" indent="0">
              <a:buNone/>
              <a:defRPr sz="2110"/>
            </a:lvl5pPr>
            <a:lvl6pPr marL="2411095" indent="0">
              <a:buNone/>
              <a:defRPr sz="2110"/>
            </a:lvl6pPr>
            <a:lvl7pPr marL="2893060" indent="0">
              <a:buNone/>
              <a:defRPr sz="2110"/>
            </a:lvl7pPr>
            <a:lvl8pPr marL="3375025" indent="0">
              <a:buNone/>
              <a:defRPr sz="2110"/>
            </a:lvl8pPr>
            <a:lvl9pPr marL="3856990" indent="0">
              <a:buNone/>
              <a:defRPr sz="2110"/>
            </a:lvl9pPr>
          </a:lstStyle>
          <a:p>
            <a:r>
              <a:rPr lang="zh-CN" altLang="en-US"/>
              <a:t>单击图标添加图片</a:t>
            </a:r>
            <a:endParaRPr lang="en-US" dirty="0"/>
          </a:p>
        </p:txBody>
      </p:sp>
      <p:sp>
        <p:nvSpPr>
          <p:cNvPr id="4" name="Text Placeholder 3"/>
          <p:cNvSpPr>
            <a:spLocks noGrp="1"/>
          </p:cNvSpPr>
          <p:nvPr>
            <p:ph type="body" sz="half" idx="2" hasCustomPrompt="1"/>
          </p:nvPr>
        </p:nvSpPr>
        <p:spPr>
          <a:xfrm>
            <a:off x="885715" y="2169795"/>
            <a:ext cx="4147281" cy="4019814"/>
          </a:xfrm>
        </p:spPr>
        <p:txBody>
          <a:bodyPr/>
          <a:lstStyle>
            <a:lvl1pPr marL="0" indent="0">
              <a:buNone/>
              <a:defRPr sz="1685"/>
            </a:lvl1pPr>
            <a:lvl2pPr marL="481965" indent="0">
              <a:buNone/>
              <a:defRPr sz="1475"/>
            </a:lvl2pPr>
            <a:lvl3pPr marL="964565" indent="0">
              <a:buNone/>
              <a:defRPr sz="1265"/>
            </a:lvl3pPr>
            <a:lvl4pPr marL="1446530" indent="0">
              <a:buNone/>
              <a:defRPr sz="1055"/>
            </a:lvl4pPr>
            <a:lvl5pPr marL="1928495" indent="0">
              <a:buNone/>
              <a:defRPr sz="1055"/>
            </a:lvl5pPr>
            <a:lvl6pPr marL="2411095" indent="0">
              <a:buNone/>
              <a:defRPr sz="1055"/>
            </a:lvl6pPr>
            <a:lvl7pPr marL="2893060" indent="0">
              <a:buNone/>
              <a:defRPr sz="1055"/>
            </a:lvl7pPr>
            <a:lvl8pPr marL="3375025" indent="0">
              <a:buNone/>
              <a:defRPr sz="1055"/>
            </a:lvl8pPr>
            <a:lvl9pPr marL="3856990" indent="0">
              <a:buNone/>
              <a:defRPr sz="1055"/>
            </a:lvl9pPr>
          </a:lstStyle>
          <a:p>
            <a:pPr lvl="0"/>
            <a:r>
              <a:rPr lang="zh-CN" altLang="en-US"/>
              <a:t>编辑母版文本样式</a:t>
            </a:r>
          </a:p>
        </p:txBody>
      </p:sp>
      <p:sp>
        <p:nvSpPr>
          <p:cNvPr id="5" name="Date Placeholder 4"/>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02043" y="385071"/>
            <a:ext cx="2772668" cy="6129337"/>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hasCustomPrompt="1"/>
          </p:nvPr>
        </p:nvSpPr>
        <p:spPr>
          <a:xfrm>
            <a:off x="884039" y="385071"/>
            <a:ext cx="8157270" cy="6129337"/>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50" name="图片 49"/>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contrast="40000"/>
                    </a14:imgEffect>
                  </a14:imgLayer>
                </a14:imgProps>
              </a:ext>
            </a:extLst>
          </a:blip>
          <a:srcRect l="6659" t="6677" r="6720" b="6693"/>
          <a:stretch>
            <a:fillRect/>
          </a:stretch>
        </p:blipFill>
        <p:spPr>
          <a:xfrm>
            <a:off x="-1" y="0"/>
            <a:ext cx="12858751" cy="7232650"/>
          </a:xfrm>
          <a:prstGeom prst="rect">
            <a:avLst/>
          </a:prstGeom>
        </p:spPr>
      </p:pic>
      <p:grpSp>
        <p:nvGrpSpPr>
          <p:cNvPr id="51" name="组合 50"/>
          <p:cNvGrpSpPr/>
          <p:nvPr userDrawn="1"/>
        </p:nvGrpSpPr>
        <p:grpSpPr>
          <a:xfrm>
            <a:off x="-4378" y="7116928"/>
            <a:ext cx="3165149" cy="115722"/>
            <a:chOff x="0" y="0"/>
            <a:chExt cx="3001030" cy="109728"/>
          </a:xfrm>
        </p:grpSpPr>
        <p:sp>
          <p:nvSpPr>
            <p:cNvPr id="52" name="矩形 51"/>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3" name="矩形 52"/>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54" name="组合 53"/>
          <p:cNvGrpSpPr/>
          <p:nvPr userDrawn="1"/>
        </p:nvGrpSpPr>
        <p:grpSpPr>
          <a:xfrm>
            <a:off x="6321542" y="7116928"/>
            <a:ext cx="3165149" cy="115722"/>
            <a:chOff x="0" y="0"/>
            <a:chExt cx="3001030" cy="109728"/>
          </a:xfrm>
        </p:grpSpPr>
        <p:sp>
          <p:nvSpPr>
            <p:cNvPr id="55" name="矩形 54"/>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6" name="矩形 55"/>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57" name="组合 56"/>
          <p:cNvGrpSpPr/>
          <p:nvPr userDrawn="1"/>
        </p:nvGrpSpPr>
        <p:grpSpPr>
          <a:xfrm>
            <a:off x="3156393" y="7116928"/>
            <a:ext cx="3165149" cy="115722"/>
            <a:chOff x="0" y="0"/>
            <a:chExt cx="3001030" cy="109728"/>
          </a:xfrm>
        </p:grpSpPr>
        <p:sp>
          <p:nvSpPr>
            <p:cNvPr id="58" name="矩形 57"/>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59" name="矩形 58"/>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grpSp>
        <p:nvGrpSpPr>
          <p:cNvPr id="60" name="组合 59"/>
          <p:cNvGrpSpPr/>
          <p:nvPr userDrawn="1"/>
        </p:nvGrpSpPr>
        <p:grpSpPr>
          <a:xfrm>
            <a:off x="9486690" y="7116928"/>
            <a:ext cx="3372060" cy="115722"/>
            <a:chOff x="0" y="0"/>
            <a:chExt cx="3001030" cy="109728"/>
          </a:xfrm>
        </p:grpSpPr>
        <p:sp>
          <p:nvSpPr>
            <p:cNvPr id="61" name="矩形 60"/>
            <p:cNvSpPr/>
            <p:nvPr/>
          </p:nvSpPr>
          <p:spPr>
            <a:xfrm flipV="1">
              <a:off x="0" y="0"/>
              <a:ext cx="1367596" cy="109728"/>
            </a:xfrm>
            <a:prstGeom prst="rect">
              <a:avLst/>
            </a:prstGeom>
            <a:solidFill>
              <a:srgbClr val="06284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sp>
          <p:nvSpPr>
            <p:cNvPr id="62" name="矩形 61"/>
            <p:cNvSpPr/>
            <p:nvPr/>
          </p:nvSpPr>
          <p:spPr>
            <a:xfrm flipV="1">
              <a:off x="1367596" y="0"/>
              <a:ext cx="1633434" cy="109728"/>
            </a:xfrm>
            <a:prstGeom prst="rect">
              <a:avLst/>
            </a:prstGeom>
            <a:solidFill>
              <a:srgbClr val="C70E23">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p>
          </p:txBody>
        </p:sp>
      </p:grpSp>
      <p:pic>
        <p:nvPicPr>
          <p:cNvPr id="63" name="图片 6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538190" y="-222419"/>
            <a:ext cx="2837580" cy="1595862"/>
          </a:xfrm>
          <a:prstGeom prst="rect">
            <a:avLst/>
          </a:prstGeom>
        </p:spPr>
      </p:pic>
      <p:cxnSp>
        <p:nvCxnSpPr>
          <p:cNvPr id="19" name="直接连接符 18"/>
          <p:cNvCxnSpPr/>
          <p:nvPr userDrawn="1"/>
        </p:nvCxnSpPr>
        <p:spPr bwMode="auto">
          <a:xfrm>
            <a:off x="1207844" y="931900"/>
            <a:ext cx="10092368" cy="0"/>
          </a:xfrm>
          <a:prstGeom prst="line">
            <a:avLst/>
          </a:prstGeom>
          <a:solidFill>
            <a:schemeClr val="accent1"/>
          </a:solidFill>
          <a:ln w="9525" cap="flat" cmpd="sng" algn="ctr">
            <a:solidFill>
              <a:srgbClr val="444444"/>
            </a:solidFill>
            <a:prstDash val="dash"/>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标题和内容">
    <p:bg>
      <p:bgPr>
        <a:solidFill>
          <a:schemeClr val="bg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1250"/>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607344" y="1183677"/>
            <a:ext cx="9644063" cy="2518034"/>
          </a:xfrm>
        </p:spPr>
        <p:txBody>
          <a:bodyPr anchor="b"/>
          <a:lstStyle>
            <a:lvl1pPr algn="ctr">
              <a:defRPr sz="6330"/>
            </a:lvl1pPr>
          </a:lstStyle>
          <a:p>
            <a:r>
              <a:rPr lang="zh-CN" altLang="en-US"/>
              <a:t>单击此处编辑母版标题样式</a:t>
            </a:r>
            <a:endParaRPr lang="en-US" dirty="0"/>
          </a:p>
        </p:txBody>
      </p:sp>
      <p:sp>
        <p:nvSpPr>
          <p:cNvPr id="3" name="Subtitle 2"/>
          <p:cNvSpPr>
            <a:spLocks noGrp="1"/>
          </p:cNvSpPr>
          <p:nvPr>
            <p:ph type="subTitle" idx="1" hasCustomPrompt="1"/>
          </p:nvPr>
        </p:nvSpPr>
        <p:spPr>
          <a:xfrm>
            <a:off x="1607344" y="3798816"/>
            <a:ext cx="9644063" cy="1746216"/>
          </a:xfrm>
        </p:spPr>
        <p:txBody>
          <a:bodyPr/>
          <a:lstStyle>
            <a:lvl1pPr marL="0" indent="0" algn="ctr">
              <a:buNone/>
              <a:defRPr sz="2530"/>
            </a:lvl1pPr>
            <a:lvl2pPr marL="481965" indent="0" algn="ctr">
              <a:buNone/>
              <a:defRPr sz="2110"/>
            </a:lvl2pPr>
            <a:lvl3pPr marL="964565" indent="0" algn="ctr">
              <a:buNone/>
              <a:defRPr sz="1900"/>
            </a:lvl3pPr>
            <a:lvl4pPr marL="1446530" indent="0" algn="ctr">
              <a:buNone/>
              <a:defRPr sz="1685"/>
            </a:lvl4pPr>
            <a:lvl5pPr marL="1928495" indent="0" algn="ctr">
              <a:buNone/>
              <a:defRPr sz="1685"/>
            </a:lvl5pPr>
            <a:lvl6pPr marL="2411095" indent="0" algn="ctr">
              <a:buNone/>
              <a:defRPr sz="1685"/>
            </a:lvl6pPr>
            <a:lvl7pPr marL="2893060" indent="0" algn="ctr">
              <a:buNone/>
              <a:defRPr sz="1685"/>
            </a:lvl7pPr>
            <a:lvl8pPr marL="3375025" indent="0" algn="ctr">
              <a:buNone/>
              <a:defRPr sz="1685"/>
            </a:lvl8pPr>
            <a:lvl9pPr marL="3856990" indent="0" algn="ctr">
              <a:buNone/>
              <a:defRPr sz="1685"/>
            </a:lvl9pPr>
          </a:lstStyle>
          <a:p>
            <a:r>
              <a:rPr lang="zh-CN" altLang="en-US"/>
              <a:t>单击以编辑母版副标题样式</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77342" y="1803141"/>
            <a:ext cx="11090672" cy="3008581"/>
          </a:xfrm>
        </p:spPr>
        <p:txBody>
          <a:bodyPr anchor="b"/>
          <a:lstStyle>
            <a:lvl1pPr>
              <a:defRPr sz="6330"/>
            </a:lvl1p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77342" y="4840184"/>
            <a:ext cx="11090672" cy="1582142"/>
          </a:xfrm>
        </p:spPr>
        <p:txBody>
          <a:bodyPr/>
          <a:lstStyle>
            <a:lvl1pPr marL="0" indent="0">
              <a:buNone/>
              <a:defRPr sz="2530">
                <a:solidFill>
                  <a:schemeClr val="tx1">
                    <a:tint val="75000"/>
                  </a:schemeClr>
                </a:solidFill>
              </a:defRPr>
            </a:lvl1pPr>
            <a:lvl2pPr marL="481965" indent="0">
              <a:buNone/>
              <a:defRPr sz="2110">
                <a:solidFill>
                  <a:schemeClr val="tx1">
                    <a:tint val="75000"/>
                  </a:schemeClr>
                </a:solidFill>
              </a:defRPr>
            </a:lvl2pPr>
            <a:lvl3pPr marL="964565" indent="0">
              <a:buNone/>
              <a:defRPr sz="1900">
                <a:solidFill>
                  <a:schemeClr val="tx1">
                    <a:tint val="75000"/>
                  </a:schemeClr>
                </a:solidFill>
              </a:defRPr>
            </a:lvl3pPr>
            <a:lvl4pPr marL="1446530" indent="0">
              <a:buNone/>
              <a:defRPr sz="1685">
                <a:solidFill>
                  <a:schemeClr val="tx1">
                    <a:tint val="75000"/>
                  </a:schemeClr>
                </a:solidFill>
              </a:defRPr>
            </a:lvl4pPr>
            <a:lvl5pPr marL="1928495" indent="0">
              <a:buNone/>
              <a:defRPr sz="1685">
                <a:solidFill>
                  <a:schemeClr val="tx1">
                    <a:tint val="75000"/>
                  </a:schemeClr>
                </a:solidFill>
              </a:defRPr>
            </a:lvl5pPr>
            <a:lvl6pPr marL="2411095" indent="0">
              <a:buNone/>
              <a:defRPr sz="1685">
                <a:solidFill>
                  <a:schemeClr val="tx1">
                    <a:tint val="75000"/>
                  </a:schemeClr>
                </a:solidFill>
              </a:defRPr>
            </a:lvl6pPr>
            <a:lvl7pPr marL="2893060" indent="0">
              <a:buNone/>
              <a:defRPr sz="1685">
                <a:solidFill>
                  <a:schemeClr val="tx1">
                    <a:tint val="75000"/>
                  </a:schemeClr>
                </a:solidFill>
              </a:defRPr>
            </a:lvl7pPr>
            <a:lvl8pPr marL="3375025" indent="0">
              <a:buNone/>
              <a:defRPr sz="1685">
                <a:solidFill>
                  <a:schemeClr val="tx1">
                    <a:tint val="75000"/>
                  </a:schemeClr>
                </a:solidFill>
              </a:defRPr>
            </a:lvl8pPr>
            <a:lvl9pPr marL="3856990" indent="0">
              <a:buNone/>
              <a:defRPr sz="1685">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hasCustomPrompt="1"/>
          </p:nvPr>
        </p:nvSpPr>
        <p:spPr>
          <a:xfrm>
            <a:off x="884039" y="1925358"/>
            <a:ext cx="5464969"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hasCustomPrompt="1"/>
          </p:nvPr>
        </p:nvSpPr>
        <p:spPr>
          <a:xfrm>
            <a:off x="6509742" y="1925358"/>
            <a:ext cx="5464969" cy="458905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85714" y="385072"/>
            <a:ext cx="11090672" cy="1397978"/>
          </a:xfrm>
        </p:spPr>
        <p:txBody>
          <a:bodyPr/>
          <a:lstStyle/>
          <a:p>
            <a:r>
              <a:rPr lang="zh-CN" altLang="en-US"/>
              <a:t>单击此处编辑母版标题样式</a:t>
            </a:r>
            <a:endParaRPr lang="en-US" dirty="0"/>
          </a:p>
        </p:txBody>
      </p:sp>
      <p:sp>
        <p:nvSpPr>
          <p:cNvPr id="3" name="Text Placeholder 2"/>
          <p:cNvSpPr>
            <a:spLocks noGrp="1"/>
          </p:cNvSpPr>
          <p:nvPr>
            <p:ph type="body" idx="1" hasCustomPrompt="1"/>
          </p:nvPr>
        </p:nvSpPr>
        <p:spPr>
          <a:xfrm>
            <a:off x="885715" y="1773004"/>
            <a:ext cx="5439853"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a:t>编辑母版文本样式</a:t>
            </a:r>
          </a:p>
        </p:txBody>
      </p:sp>
      <p:sp>
        <p:nvSpPr>
          <p:cNvPr id="4" name="Content Placeholder 3"/>
          <p:cNvSpPr>
            <a:spLocks noGrp="1"/>
          </p:cNvSpPr>
          <p:nvPr>
            <p:ph sz="half" idx="2" hasCustomPrompt="1"/>
          </p:nvPr>
        </p:nvSpPr>
        <p:spPr>
          <a:xfrm>
            <a:off x="885715" y="2641926"/>
            <a:ext cx="5439853"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hasCustomPrompt="1"/>
          </p:nvPr>
        </p:nvSpPr>
        <p:spPr>
          <a:xfrm>
            <a:off x="6509742" y="1773004"/>
            <a:ext cx="5466644" cy="868922"/>
          </a:xfrm>
        </p:spPr>
        <p:txBody>
          <a:bodyPr anchor="b"/>
          <a:lstStyle>
            <a:lvl1pPr marL="0" indent="0">
              <a:buNone/>
              <a:defRPr sz="2530" b="1"/>
            </a:lvl1pPr>
            <a:lvl2pPr marL="481965" indent="0">
              <a:buNone/>
              <a:defRPr sz="2110" b="1"/>
            </a:lvl2pPr>
            <a:lvl3pPr marL="964565" indent="0">
              <a:buNone/>
              <a:defRPr sz="1900" b="1"/>
            </a:lvl3pPr>
            <a:lvl4pPr marL="1446530" indent="0">
              <a:buNone/>
              <a:defRPr sz="1685" b="1"/>
            </a:lvl4pPr>
            <a:lvl5pPr marL="1928495" indent="0">
              <a:buNone/>
              <a:defRPr sz="1685" b="1"/>
            </a:lvl5pPr>
            <a:lvl6pPr marL="2411095" indent="0">
              <a:buNone/>
              <a:defRPr sz="1685" b="1"/>
            </a:lvl6pPr>
            <a:lvl7pPr marL="2893060" indent="0">
              <a:buNone/>
              <a:defRPr sz="1685" b="1"/>
            </a:lvl7pPr>
            <a:lvl8pPr marL="3375025" indent="0">
              <a:buNone/>
              <a:defRPr sz="1685" b="1"/>
            </a:lvl8pPr>
            <a:lvl9pPr marL="3856990" indent="0">
              <a:buNone/>
              <a:defRPr sz="1685" b="1"/>
            </a:lvl9pPr>
          </a:lstStyle>
          <a:p>
            <a:pPr lvl="0"/>
            <a:r>
              <a:rPr lang="zh-CN" altLang="en-US"/>
              <a:t>编辑母版文本样式</a:t>
            </a:r>
          </a:p>
        </p:txBody>
      </p:sp>
      <p:sp>
        <p:nvSpPr>
          <p:cNvPr id="6" name="Content Placeholder 5"/>
          <p:cNvSpPr>
            <a:spLocks noGrp="1"/>
          </p:cNvSpPr>
          <p:nvPr>
            <p:ph sz="quarter" idx="4" hasCustomPrompt="1"/>
          </p:nvPr>
        </p:nvSpPr>
        <p:spPr>
          <a:xfrm>
            <a:off x="6509742" y="2641926"/>
            <a:ext cx="5466644" cy="3885876"/>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3E01EE5D-26FB-46D5-A381-ECFB35BF1D3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BF82D2-7A68-459D-A996-9BDDA2518FA4}" type="datetimeFigureOut">
              <a:rPr lang="zh-CN" altLang="en-US" smtClean="0"/>
              <a:t>2024/7/25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3E01EE5D-26FB-46D5-A381-ECFB35BF1D34}" type="slidenum">
              <a:rPr lang="zh-CN" altLang="en-US" smtClean="0"/>
              <a:t>‹#›</a:t>
            </a:fld>
            <a:endParaRPr lang="zh-CN" altLang="en-US"/>
          </a:p>
        </p:txBody>
      </p:sp>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13"/>
            <a:ext cx="4057650" cy="1297774"/>
          </a:xfrm>
          <a:prstGeom prst="rect">
            <a:avLst/>
          </a:prstGeom>
        </p:spPr>
      </p:pic>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15813"/>
            <a:ext cx="4057650" cy="1297774"/>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0" Type="http://schemas.openxmlformats.org/officeDocument/2006/relationships/slideLayout" Target="../slideLayouts/slideLayout12.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84241" y="385763"/>
            <a:ext cx="11090275" cy="1397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84241" y="1925638"/>
            <a:ext cx="11090275" cy="458946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84241" y="6704017"/>
            <a:ext cx="2892425" cy="384175"/>
          </a:xfrm>
          <a:prstGeom prst="rect">
            <a:avLst/>
          </a:prstGeom>
        </p:spPr>
        <p:txBody>
          <a:bodyPr vert="horz" lIns="91440" tIns="45720" rIns="91440" bIns="45720" rtlCol="0" anchor="ctr"/>
          <a:lstStyle>
            <a:lvl1pPr algn="l">
              <a:defRPr sz="900">
                <a:solidFill>
                  <a:schemeClr val="tx1">
                    <a:tint val="75000"/>
                  </a:schemeClr>
                </a:solidFill>
              </a:defRPr>
            </a:lvl1pPr>
          </a:lstStyle>
          <a:p>
            <a:fld id="{32BF82D2-7A68-459D-A996-9BDDA2518FA4}" type="datetimeFigureOut">
              <a:rPr lang="zh-CN" altLang="en-US" smtClean="0"/>
              <a:t>2024/7/25</a:t>
            </a:fld>
            <a:endParaRPr lang="zh-CN" altLang="en-US"/>
          </a:p>
        </p:txBody>
      </p:sp>
      <p:sp>
        <p:nvSpPr>
          <p:cNvPr id="5" name="页脚占位符 4"/>
          <p:cNvSpPr>
            <a:spLocks noGrp="1"/>
          </p:cNvSpPr>
          <p:nvPr>
            <p:ph type="ftr" sz="quarter" idx="3"/>
          </p:nvPr>
        </p:nvSpPr>
        <p:spPr>
          <a:xfrm>
            <a:off x="4259266" y="6704017"/>
            <a:ext cx="4340225" cy="38417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9082091" y="6704017"/>
            <a:ext cx="2892425" cy="384175"/>
          </a:xfrm>
          <a:prstGeom prst="rect">
            <a:avLst/>
          </a:prstGeom>
        </p:spPr>
        <p:txBody>
          <a:bodyPr vert="horz" lIns="91440" tIns="45720" rIns="91440" bIns="45720" rtlCol="0" anchor="ctr"/>
          <a:lstStyle>
            <a:lvl1pPr algn="r">
              <a:defRPr sz="900">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mc:AlternateContent xmlns:mc="http://schemas.openxmlformats.org/markup-compatibility/2006" xmlns:p14="http://schemas.microsoft.com/office/powerpoint/2010/main">
    <mc:Choice Requires="p14">
      <p:transition spd="slow" p14:dur="1250"/>
    </mc:Choice>
    <mc:Fallback xmlns="">
      <p:transition spd="slow"/>
    </mc:Fallback>
  </mc:AlternateConten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5">
                <a:solidFill>
                  <a:schemeClr val="tx1">
                    <a:tint val="75000"/>
                  </a:schemeClr>
                </a:solidFill>
              </a:defRPr>
            </a:lvl1pPr>
          </a:lstStyle>
          <a:p>
            <a:fld id="{32BF82D2-7A68-459D-A996-9BDDA2518FA4}" type="datetimeFigureOut">
              <a:rPr lang="zh-CN" altLang="en-US" smtClean="0"/>
              <a:t>2024/7/25</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5">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5">
                <a:solidFill>
                  <a:schemeClr val="tx1">
                    <a:tint val="75000"/>
                  </a:schemeClr>
                </a:solidFill>
              </a:defRPr>
            </a:lvl1pPr>
          </a:lstStyle>
          <a:p>
            <a:fld id="{3E01EE5D-26FB-46D5-A381-ECFB35BF1D3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 id="2147483664" r:id="rId13"/>
  </p:sldLayoutIdLst>
  <p:txStyles>
    <p:titleStyle>
      <a:lvl1pPr algn="l" defTabSz="964565"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300" indent="-241300" algn="l" defTabSz="964565" rtl="0" eaLnBrk="1" latinLnBrk="0" hangingPunct="1">
        <a:lnSpc>
          <a:spcPct val="90000"/>
        </a:lnSpc>
        <a:spcBef>
          <a:spcPts val="1055"/>
        </a:spcBef>
        <a:buFont typeface="Arial" panose="020B0604020202020204" pitchFamily="34" charset="0"/>
        <a:buChar char="•"/>
        <a:defRPr sz="2955" kern="1200">
          <a:solidFill>
            <a:schemeClr val="tx1"/>
          </a:solidFill>
          <a:latin typeface="+mn-lt"/>
          <a:ea typeface="+mn-ea"/>
          <a:cs typeface="+mn-cs"/>
        </a:defRPr>
      </a:lvl1pPr>
      <a:lvl2pPr marL="723265" indent="-241300" algn="l" defTabSz="964565" rtl="0" eaLnBrk="1" latinLnBrk="0" hangingPunct="1">
        <a:lnSpc>
          <a:spcPct val="90000"/>
        </a:lnSpc>
        <a:spcBef>
          <a:spcPts val="525"/>
        </a:spcBef>
        <a:buFont typeface="Arial" panose="020B0604020202020204" pitchFamily="34" charset="0"/>
        <a:buChar char="•"/>
        <a:defRPr sz="2530" kern="1200">
          <a:solidFill>
            <a:schemeClr val="tx1"/>
          </a:solidFill>
          <a:latin typeface="+mn-lt"/>
          <a:ea typeface="+mn-ea"/>
          <a:cs typeface="+mn-cs"/>
        </a:defRPr>
      </a:lvl2pPr>
      <a:lvl3pPr marL="1205230" indent="-241300" algn="l" defTabSz="964565" rtl="0" eaLnBrk="1" latinLnBrk="0" hangingPunct="1">
        <a:lnSpc>
          <a:spcPct val="90000"/>
        </a:lnSpc>
        <a:spcBef>
          <a:spcPts val="525"/>
        </a:spcBef>
        <a:buFont typeface="Arial" panose="020B0604020202020204" pitchFamily="34" charset="0"/>
        <a:buChar char="•"/>
        <a:defRPr sz="2110" kern="1200">
          <a:solidFill>
            <a:schemeClr val="tx1"/>
          </a:solidFill>
          <a:latin typeface="+mn-lt"/>
          <a:ea typeface="+mn-ea"/>
          <a:cs typeface="+mn-cs"/>
        </a:defRPr>
      </a:lvl3pPr>
      <a:lvl4pPr marL="168783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4pPr>
      <a:lvl5pPr marL="216979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5pPr>
      <a:lvl6pPr marL="26517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6pPr>
      <a:lvl7pPr marL="313436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7pPr>
      <a:lvl8pPr marL="3616325"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8pPr>
      <a:lvl9pPr marL="4098290" indent="-241300" algn="l" defTabSz="964565" rtl="0" eaLnBrk="1" latinLnBrk="0" hangingPunct="1">
        <a:lnSpc>
          <a:spcPct val="90000"/>
        </a:lnSpc>
        <a:spcBef>
          <a:spcPts val="525"/>
        </a:spcBef>
        <a:buFont typeface="Arial" panose="020B0604020202020204" pitchFamily="34" charset="0"/>
        <a:buChar char="•"/>
        <a:defRPr sz="1900" kern="1200">
          <a:solidFill>
            <a:schemeClr val="tx1"/>
          </a:solidFill>
          <a:latin typeface="+mn-lt"/>
          <a:ea typeface="+mn-ea"/>
          <a:cs typeface="+mn-cs"/>
        </a:defRPr>
      </a:lvl9pPr>
    </p:bodyStyle>
    <p:otherStyle>
      <a:defPPr>
        <a:defRPr lang="en-US"/>
      </a:defPPr>
      <a:lvl1pPr marL="0" algn="l" defTabSz="964565" rtl="0" eaLnBrk="1" latinLnBrk="0" hangingPunct="1">
        <a:defRPr sz="1900" kern="1200">
          <a:solidFill>
            <a:schemeClr val="tx1"/>
          </a:solidFill>
          <a:latin typeface="+mn-lt"/>
          <a:ea typeface="+mn-ea"/>
          <a:cs typeface="+mn-cs"/>
        </a:defRPr>
      </a:lvl1pPr>
      <a:lvl2pPr marL="481965" algn="l" defTabSz="964565" rtl="0" eaLnBrk="1" latinLnBrk="0" hangingPunct="1">
        <a:defRPr sz="1900" kern="1200">
          <a:solidFill>
            <a:schemeClr val="tx1"/>
          </a:solidFill>
          <a:latin typeface="+mn-lt"/>
          <a:ea typeface="+mn-ea"/>
          <a:cs typeface="+mn-cs"/>
        </a:defRPr>
      </a:lvl2pPr>
      <a:lvl3pPr marL="964565" algn="l" defTabSz="964565" rtl="0" eaLnBrk="1" latinLnBrk="0" hangingPunct="1">
        <a:defRPr sz="1900" kern="1200">
          <a:solidFill>
            <a:schemeClr val="tx1"/>
          </a:solidFill>
          <a:latin typeface="+mn-lt"/>
          <a:ea typeface="+mn-ea"/>
          <a:cs typeface="+mn-cs"/>
        </a:defRPr>
      </a:lvl3pPr>
      <a:lvl4pPr marL="1446530" algn="l" defTabSz="964565" rtl="0" eaLnBrk="1" latinLnBrk="0" hangingPunct="1">
        <a:defRPr sz="1900" kern="1200">
          <a:solidFill>
            <a:schemeClr val="tx1"/>
          </a:solidFill>
          <a:latin typeface="+mn-lt"/>
          <a:ea typeface="+mn-ea"/>
          <a:cs typeface="+mn-cs"/>
        </a:defRPr>
      </a:lvl4pPr>
      <a:lvl5pPr marL="1928495" algn="l" defTabSz="964565" rtl="0" eaLnBrk="1" latinLnBrk="0" hangingPunct="1">
        <a:defRPr sz="1900" kern="1200">
          <a:solidFill>
            <a:schemeClr val="tx1"/>
          </a:solidFill>
          <a:latin typeface="+mn-lt"/>
          <a:ea typeface="+mn-ea"/>
          <a:cs typeface="+mn-cs"/>
        </a:defRPr>
      </a:lvl5pPr>
      <a:lvl6pPr marL="2411095" algn="l" defTabSz="964565" rtl="0" eaLnBrk="1" latinLnBrk="0" hangingPunct="1">
        <a:defRPr sz="1900" kern="1200">
          <a:solidFill>
            <a:schemeClr val="tx1"/>
          </a:solidFill>
          <a:latin typeface="+mn-lt"/>
          <a:ea typeface="+mn-ea"/>
          <a:cs typeface="+mn-cs"/>
        </a:defRPr>
      </a:lvl6pPr>
      <a:lvl7pPr marL="2893060" algn="l" defTabSz="964565" rtl="0" eaLnBrk="1" latinLnBrk="0" hangingPunct="1">
        <a:defRPr sz="1900" kern="1200">
          <a:solidFill>
            <a:schemeClr val="tx1"/>
          </a:solidFill>
          <a:latin typeface="+mn-lt"/>
          <a:ea typeface="+mn-ea"/>
          <a:cs typeface="+mn-cs"/>
        </a:defRPr>
      </a:lvl7pPr>
      <a:lvl8pPr marL="3375025" algn="l" defTabSz="964565" rtl="0" eaLnBrk="1" latinLnBrk="0" hangingPunct="1">
        <a:defRPr sz="1900" kern="1200">
          <a:solidFill>
            <a:schemeClr val="tx1"/>
          </a:solidFill>
          <a:latin typeface="+mn-lt"/>
          <a:ea typeface="+mn-ea"/>
          <a:cs typeface="+mn-cs"/>
        </a:defRPr>
      </a:lvl8pPr>
      <a:lvl9pPr marL="3856990" algn="l" defTabSz="964565" rtl="0" eaLnBrk="1" latinLnBrk="0" hangingPunct="1">
        <a:defRPr sz="1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7.png"/><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9.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5" Type="http://schemas.openxmlformats.org/officeDocument/2006/relationships/image" Target="../media/image22.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9.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E6F6F328-5308-6C4C-A46C-BED99901DE6B}"/>
              </a:ext>
            </a:extLst>
          </p:cNvPr>
          <p:cNvPicPr>
            <a:picLocks noChangeAspect="1"/>
          </p:cNvPicPr>
          <p:nvPr/>
        </p:nvPicPr>
        <p:blipFill>
          <a:blip r:embed="rId2"/>
          <a:stretch>
            <a:fillRect/>
          </a:stretch>
        </p:blipFill>
        <p:spPr>
          <a:xfrm>
            <a:off x="2303254" y="1841402"/>
            <a:ext cx="8252241" cy="3549846"/>
          </a:xfrm>
          <a:prstGeom prst="rect">
            <a:avLst/>
          </a:prstGeom>
        </p:spPr>
      </p:pic>
      <p:sp>
        <p:nvSpPr>
          <p:cNvPr id="6" name="文本框 5">
            <a:extLst>
              <a:ext uri="{FF2B5EF4-FFF2-40B4-BE49-F238E27FC236}">
                <a16:creationId xmlns:a16="http://schemas.microsoft.com/office/drawing/2014/main" id="{7E389EBE-B599-B8B7-4F77-4F70A72B0B09}"/>
              </a:ext>
            </a:extLst>
          </p:cNvPr>
          <p:cNvSpPr txBox="1"/>
          <p:nvPr/>
        </p:nvSpPr>
        <p:spPr>
          <a:xfrm>
            <a:off x="4629174" y="5488533"/>
            <a:ext cx="3600400" cy="673350"/>
          </a:xfrm>
          <a:prstGeom prst="rect">
            <a:avLst/>
          </a:prstGeom>
          <a:noFill/>
        </p:spPr>
        <p:txBody>
          <a:bodyPr wrap="square" rtlCol="0" anchor="t">
            <a:noAutofit/>
          </a:bodyPr>
          <a:lstStyle/>
          <a:p>
            <a:pPr marL="0" indent="0">
              <a:buFont typeface="Wingdings" panose="05000000000000000000" charse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通用的语音情感识别模型</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C647F83-7433-6573-B2AC-1335CDE8E448}"/>
              </a:ext>
            </a:extLst>
          </p:cNvPr>
          <p:cNvPicPr>
            <a:picLocks noChangeAspect="1"/>
          </p:cNvPicPr>
          <p:nvPr/>
        </p:nvPicPr>
        <p:blipFill>
          <a:blip r:embed="rId2"/>
          <a:stretch>
            <a:fillRect/>
          </a:stretch>
        </p:blipFill>
        <p:spPr>
          <a:xfrm>
            <a:off x="1100783" y="591989"/>
            <a:ext cx="11053744" cy="1906185"/>
          </a:xfrm>
          <a:prstGeom prst="rect">
            <a:avLst/>
          </a:prstGeom>
        </p:spPr>
      </p:pic>
      <p:pic>
        <p:nvPicPr>
          <p:cNvPr id="6" name="图片 5">
            <a:extLst>
              <a:ext uri="{FF2B5EF4-FFF2-40B4-BE49-F238E27FC236}">
                <a16:creationId xmlns:a16="http://schemas.microsoft.com/office/drawing/2014/main" id="{BB814A08-5A54-8D2B-2B8F-E4014B2BB9AE}"/>
              </a:ext>
            </a:extLst>
          </p:cNvPr>
          <p:cNvPicPr>
            <a:picLocks noChangeAspect="1"/>
          </p:cNvPicPr>
          <p:nvPr/>
        </p:nvPicPr>
        <p:blipFill>
          <a:blip r:embed="rId3"/>
          <a:stretch>
            <a:fillRect/>
          </a:stretch>
        </p:blipFill>
        <p:spPr>
          <a:xfrm>
            <a:off x="1604839" y="2518729"/>
            <a:ext cx="10082137" cy="4431495"/>
          </a:xfrm>
          <a:prstGeom prst="rect">
            <a:avLst/>
          </a:prstGeom>
        </p:spPr>
      </p:pic>
    </p:spTree>
    <p:extLst>
      <p:ext uri="{BB962C8B-B14F-4D97-AF65-F5344CB8AC3E}">
        <p14:creationId xmlns:p14="http://schemas.microsoft.com/office/powerpoint/2010/main" val="38581565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C2413955-8D6B-08B2-D04B-DC3F73FAB7BD}"/>
              </a:ext>
            </a:extLst>
          </p:cNvPr>
          <p:cNvPicPr>
            <a:picLocks noChangeAspect="1"/>
          </p:cNvPicPr>
          <p:nvPr/>
        </p:nvPicPr>
        <p:blipFill>
          <a:blip r:embed="rId2"/>
          <a:stretch>
            <a:fillRect/>
          </a:stretch>
        </p:blipFill>
        <p:spPr>
          <a:xfrm>
            <a:off x="1374413" y="1240061"/>
            <a:ext cx="10109924" cy="2808312"/>
          </a:xfrm>
          <a:prstGeom prst="rect">
            <a:avLst/>
          </a:prstGeom>
        </p:spPr>
      </p:pic>
    </p:spTree>
    <p:extLst>
      <p:ext uri="{BB962C8B-B14F-4D97-AF65-F5344CB8AC3E}">
        <p14:creationId xmlns:p14="http://schemas.microsoft.com/office/powerpoint/2010/main" val="7286889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现存问题</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 name="文本框 1"/>
          <p:cNvSpPr txBox="1"/>
          <p:nvPr/>
        </p:nvSpPr>
        <p:spPr>
          <a:xfrm>
            <a:off x="669980" y="1240061"/>
            <a:ext cx="5400680" cy="4166870"/>
          </a:xfrm>
          <a:prstGeom prst="rect">
            <a:avLst/>
          </a:prstGeom>
          <a:noFill/>
        </p:spPr>
        <p:txBody>
          <a:bodyPr wrap="square" rtlCol="0" anchor="t">
            <a:noAutofit/>
          </a:bodyPr>
          <a:lstStyle/>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现有的工作通常侧重于对上下文和知识敏感的依赖项进行建模。然而，据观察，许多话语的情绪可以在没有上下文或外部知识的情况下被正确地检测出来。</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如何区分与语境和知识无关的话语与其他话语</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C25D7AA3-9E2E-819A-FD2F-03237E26BABA}"/>
              </a:ext>
            </a:extLst>
          </p:cNvPr>
          <p:cNvPicPr>
            <a:picLocks noChangeAspect="1"/>
          </p:cNvPicPr>
          <p:nvPr/>
        </p:nvPicPr>
        <p:blipFill>
          <a:blip r:embed="rId4"/>
          <a:stretch>
            <a:fillRect/>
          </a:stretch>
        </p:blipFill>
        <p:spPr>
          <a:xfrm>
            <a:off x="6357367" y="1023620"/>
            <a:ext cx="5585944" cy="58831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 name="文本框 1"/>
          <p:cNvSpPr txBox="1"/>
          <p:nvPr/>
        </p:nvSpPr>
        <p:spPr>
          <a:xfrm>
            <a:off x="669979" y="1240061"/>
            <a:ext cx="11376019" cy="4166870"/>
          </a:xfrm>
          <a:prstGeom prst="rect">
            <a:avLst/>
          </a:prstGeom>
          <a:noFill/>
        </p:spPr>
        <p:txBody>
          <a:bodyPr wrap="square" rtlCol="0" anchor="t">
            <a:noAutofit/>
          </a:bodyPr>
          <a:lstStyle/>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一个基于对比学习的框架</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CKCL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，用于在训练过程中区分上下文无关和知识无关的话语：</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：语境无关和知识无关</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或语境相关和知识相关</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的话语被标记为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或标记为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CKCL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将具有相同或不同标签的话语拉在一起或更远地分开。</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优点：缓解上下文和知识无关的话语表示在训练过程中的性能下降。还可以去除无关的上下文和知识，以提高模型的稳健性。</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CKCL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中引入了一种称为情感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的加权监督</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CL(SCL)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，以进一步区分相似情感。</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4145329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解决方法</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4" name="图片 3">
            <a:extLst>
              <a:ext uri="{FF2B5EF4-FFF2-40B4-BE49-F238E27FC236}">
                <a16:creationId xmlns:a16="http://schemas.microsoft.com/office/drawing/2014/main" id="{883C0EAF-59AE-DB0E-59BE-4CFF6B282FEE}"/>
              </a:ext>
            </a:extLst>
          </p:cNvPr>
          <p:cNvPicPr>
            <a:picLocks noChangeAspect="1"/>
          </p:cNvPicPr>
          <p:nvPr/>
        </p:nvPicPr>
        <p:blipFill>
          <a:blip r:embed="rId4"/>
          <a:stretch>
            <a:fillRect/>
          </a:stretch>
        </p:blipFill>
        <p:spPr>
          <a:xfrm>
            <a:off x="645294" y="1570177"/>
            <a:ext cx="11568162" cy="4092295"/>
          </a:xfrm>
          <a:prstGeom prst="rect">
            <a:avLst/>
          </a:prstGeom>
        </p:spPr>
      </p:pic>
    </p:spTree>
    <p:extLst>
      <p:ext uri="{BB962C8B-B14F-4D97-AF65-F5344CB8AC3E}">
        <p14:creationId xmlns:p14="http://schemas.microsoft.com/office/powerpoint/2010/main" val="283341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449966"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Context CL</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7" name="文本框 6">
            <a:extLst>
              <a:ext uri="{FF2B5EF4-FFF2-40B4-BE49-F238E27FC236}">
                <a16:creationId xmlns:a16="http://schemas.microsoft.com/office/drawing/2014/main" id="{1BC12EB2-3362-BFD6-23AF-5A3952F8A85C}"/>
              </a:ext>
            </a:extLst>
          </p:cNvPr>
          <p:cNvSpPr txBox="1"/>
          <p:nvPr/>
        </p:nvSpPr>
        <p:spPr>
          <a:xfrm>
            <a:off x="626745" y="1096045"/>
            <a:ext cx="11376019" cy="5184576"/>
          </a:xfrm>
          <a:prstGeom prst="rect">
            <a:avLst/>
          </a:prstGeom>
          <a:noFill/>
        </p:spPr>
        <p:txBody>
          <a:bodyPr wrap="square" rtlCol="0" anchor="t">
            <a:noAutofit/>
          </a:bodyPr>
          <a:lstStyle/>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上下文是自然语言处理相关任务的核心，显著提高了自然语言处理系统的性能。</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zh-CN" altLang="en-US"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ERC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中，对语境进行建模是具有挑战性的：</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情感动态：自我和人与人之间的依赖建模</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本地和远距离的历史话语之间的差异</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虽然现有的</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ERC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模型通过建模上下文来帮助提高分类性能，但由于低质量的上下文，也会带来性能的退化。</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模型在某些话语中的表现甚至比没有考虑语境信息的模型更差。</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ERC</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中去噪无关语境的重要性。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853682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449966"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Context CL</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7" name="文本框 6">
            <a:extLst>
              <a:ext uri="{FF2B5EF4-FFF2-40B4-BE49-F238E27FC236}">
                <a16:creationId xmlns:a16="http://schemas.microsoft.com/office/drawing/2014/main" id="{1BC12EB2-3362-BFD6-23AF-5A3952F8A85C}"/>
              </a:ext>
            </a:extLst>
          </p:cNvPr>
          <p:cNvSpPr txBox="1"/>
          <p:nvPr/>
        </p:nvSpPr>
        <p:spPr>
          <a:xfrm>
            <a:off x="626745" y="1096045"/>
            <a:ext cx="11376019" cy="720080"/>
          </a:xfrm>
          <a:prstGeom prst="rect">
            <a:avLst/>
          </a:prstGeom>
          <a:noFill/>
        </p:spPr>
        <p:txBody>
          <a:bodyPr wrap="square" rtlCol="0" anchor="t">
            <a:noAutofit/>
          </a:bodyPr>
          <a:lstStyle/>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为此提出 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Context 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捕捉语境无关话语和语境相关话语之间的关联和差异</a:t>
            </a:r>
          </a:p>
        </p:txBody>
      </p:sp>
      <p:pic>
        <p:nvPicPr>
          <p:cNvPr id="3" name="图片 2">
            <a:extLst>
              <a:ext uri="{FF2B5EF4-FFF2-40B4-BE49-F238E27FC236}">
                <a16:creationId xmlns:a16="http://schemas.microsoft.com/office/drawing/2014/main" id="{A9A0077F-7DB2-7671-867F-79B64CD37851}"/>
              </a:ext>
            </a:extLst>
          </p:cNvPr>
          <p:cNvPicPr>
            <a:picLocks noChangeAspect="1"/>
          </p:cNvPicPr>
          <p:nvPr/>
        </p:nvPicPr>
        <p:blipFill>
          <a:blip r:embed="rId4"/>
          <a:stretch>
            <a:fillRect/>
          </a:stretch>
        </p:blipFill>
        <p:spPr>
          <a:xfrm>
            <a:off x="1244799" y="2032149"/>
            <a:ext cx="4191363" cy="4046571"/>
          </a:xfrm>
          <a:prstGeom prst="rect">
            <a:avLst/>
          </a:prstGeom>
        </p:spPr>
      </p:pic>
      <p:pic>
        <p:nvPicPr>
          <p:cNvPr id="5" name="图片 4">
            <a:extLst>
              <a:ext uri="{FF2B5EF4-FFF2-40B4-BE49-F238E27FC236}">
                <a16:creationId xmlns:a16="http://schemas.microsoft.com/office/drawing/2014/main" id="{627D7FB6-BF32-6253-D46F-DC1B9F584C89}"/>
              </a:ext>
            </a:extLst>
          </p:cNvPr>
          <p:cNvPicPr>
            <a:picLocks noChangeAspect="1"/>
          </p:cNvPicPr>
          <p:nvPr/>
        </p:nvPicPr>
        <p:blipFill>
          <a:blip r:embed="rId5"/>
          <a:stretch>
            <a:fillRect/>
          </a:stretch>
        </p:blipFill>
        <p:spPr>
          <a:xfrm>
            <a:off x="6933431" y="2032149"/>
            <a:ext cx="3031599" cy="4002887"/>
          </a:xfrm>
          <a:prstGeom prst="rect">
            <a:avLst/>
          </a:prstGeom>
        </p:spPr>
      </p:pic>
    </p:spTree>
    <p:extLst>
      <p:ext uri="{BB962C8B-B14F-4D97-AF65-F5344CB8AC3E}">
        <p14:creationId xmlns:p14="http://schemas.microsoft.com/office/powerpoint/2010/main" val="754469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296975"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CKCL</a:t>
            </a:r>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的计算</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4" name="图片 3">
            <a:extLst>
              <a:ext uri="{FF2B5EF4-FFF2-40B4-BE49-F238E27FC236}">
                <a16:creationId xmlns:a16="http://schemas.microsoft.com/office/drawing/2014/main" id="{2C207837-0BCF-879A-5F82-46323F936133}"/>
              </a:ext>
            </a:extLst>
          </p:cNvPr>
          <p:cNvPicPr>
            <a:picLocks noChangeAspect="1"/>
          </p:cNvPicPr>
          <p:nvPr/>
        </p:nvPicPr>
        <p:blipFill>
          <a:blip r:embed="rId4"/>
          <a:stretch>
            <a:fillRect/>
          </a:stretch>
        </p:blipFill>
        <p:spPr>
          <a:xfrm>
            <a:off x="452320" y="873041"/>
            <a:ext cx="2885654" cy="6192688"/>
          </a:xfrm>
          <a:prstGeom prst="rect">
            <a:avLst/>
          </a:prstGeom>
        </p:spPr>
      </p:pic>
      <p:pic>
        <p:nvPicPr>
          <p:cNvPr id="8" name="图片 7">
            <a:extLst>
              <a:ext uri="{FF2B5EF4-FFF2-40B4-BE49-F238E27FC236}">
                <a16:creationId xmlns:a16="http://schemas.microsoft.com/office/drawing/2014/main" id="{0592921E-DF6F-690C-6B67-CB8A260E8556}"/>
              </a:ext>
            </a:extLst>
          </p:cNvPr>
          <p:cNvPicPr>
            <a:picLocks noChangeAspect="1"/>
          </p:cNvPicPr>
          <p:nvPr/>
        </p:nvPicPr>
        <p:blipFill>
          <a:blip r:embed="rId5"/>
          <a:stretch>
            <a:fillRect/>
          </a:stretch>
        </p:blipFill>
        <p:spPr>
          <a:xfrm>
            <a:off x="4413151" y="1168053"/>
            <a:ext cx="7344816" cy="2541039"/>
          </a:xfrm>
          <a:prstGeom prst="rect">
            <a:avLst/>
          </a:prstGeom>
        </p:spPr>
      </p:pic>
      <p:sp>
        <p:nvSpPr>
          <p:cNvPr id="9" name="文本框 8">
            <a:extLst>
              <a:ext uri="{FF2B5EF4-FFF2-40B4-BE49-F238E27FC236}">
                <a16:creationId xmlns:a16="http://schemas.microsoft.com/office/drawing/2014/main" id="{4A8EF859-F157-88A9-B3E2-2399ECF6BBC0}"/>
              </a:ext>
            </a:extLst>
          </p:cNvPr>
          <p:cNvSpPr txBox="1"/>
          <p:nvPr/>
        </p:nvSpPr>
        <p:spPr>
          <a:xfrm>
            <a:off x="4413151" y="4029414"/>
            <a:ext cx="7237731" cy="2971287"/>
          </a:xfrm>
          <a:prstGeom prst="rect">
            <a:avLst/>
          </a:prstGeom>
          <a:noFill/>
        </p:spPr>
        <p:txBody>
          <a:bodyPr wrap="square" rtlCol="0" anchor="t">
            <a:noAutofit/>
          </a:bodyPr>
          <a:lstStyle/>
          <a:p>
            <a:pPr marL="0" indent="0">
              <a:buFont typeface="Wingdings" panose="05000000000000000000" charset="0"/>
              <a:buNone/>
            </a:pP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上下文：</a:t>
            </a:r>
            <a:endPar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知识：</a:t>
            </a:r>
            <a:endPar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无关记为</a:t>
            </a: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有关记为</a:t>
            </a: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0</a:t>
            </a:r>
          </a:p>
          <a:p>
            <a:pPr marL="0" indent="0">
              <a:buFont typeface="Wingdings" panose="05000000000000000000" charset="0"/>
              <a:buNone/>
            </a:pPr>
            <a:endPar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：语境无关和知识无关</a:t>
            </a: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或语境相关和知识相关</a:t>
            </a: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的话语被标记为</a:t>
            </a: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或标记为</a:t>
            </a: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0)</a:t>
            </a: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a:t>
            </a:r>
          </a:p>
          <a:p>
            <a:pPr marL="0" indent="0">
              <a:buFont typeface="Wingdings" panose="05000000000000000000" charset="0"/>
              <a:buNone/>
            </a:pPr>
            <a:endPar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rPr>
              <a:t>CKCL</a:t>
            </a:r>
            <a:r>
              <a:rPr lang="zh-CN" altLang="en-US" sz="2800" baseline="30000" dirty="0">
                <a:latin typeface="微软雅黑" panose="020B0503020204020204" pitchFamily="34" charset="-122"/>
                <a:ea typeface="微软雅黑" panose="020B0503020204020204" pitchFamily="34" charset="-122"/>
                <a:cs typeface="微软雅黑" panose="020B0503020204020204" pitchFamily="34" charset="-122"/>
              </a:rPr>
              <a:t>将具有相同或不同标签的话语拉在一起或更远地分开。</a:t>
            </a:r>
          </a:p>
          <a:p>
            <a:pPr marL="0" indent="0">
              <a:buFont typeface="Wingdings" panose="05000000000000000000" charset="0"/>
              <a:buNone/>
            </a:pPr>
            <a:endParaRPr lang="en-US" altLang="zh-CN" sz="2800" baseline="300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13" name="图片 12">
            <a:extLst>
              <a:ext uri="{FF2B5EF4-FFF2-40B4-BE49-F238E27FC236}">
                <a16:creationId xmlns:a16="http://schemas.microsoft.com/office/drawing/2014/main" id="{86EE9AD1-8941-8033-FDE4-9AB04D6E2099}"/>
              </a:ext>
            </a:extLst>
          </p:cNvPr>
          <p:cNvPicPr>
            <a:picLocks noChangeAspect="1"/>
          </p:cNvPicPr>
          <p:nvPr/>
        </p:nvPicPr>
        <p:blipFill>
          <a:blip r:embed="rId6"/>
          <a:stretch>
            <a:fillRect/>
          </a:stretch>
        </p:blipFill>
        <p:spPr>
          <a:xfrm>
            <a:off x="5493271" y="3904357"/>
            <a:ext cx="432048" cy="453021"/>
          </a:xfrm>
          <a:prstGeom prst="rect">
            <a:avLst/>
          </a:prstGeom>
        </p:spPr>
      </p:pic>
      <p:pic>
        <p:nvPicPr>
          <p:cNvPr id="15" name="图片 14">
            <a:extLst>
              <a:ext uri="{FF2B5EF4-FFF2-40B4-BE49-F238E27FC236}">
                <a16:creationId xmlns:a16="http://schemas.microsoft.com/office/drawing/2014/main" id="{DF3B447C-E7FA-3B39-6F17-377173FB986D}"/>
              </a:ext>
            </a:extLst>
          </p:cNvPr>
          <p:cNvPicPr>
            <a:picLocks noChangeAspect="1"/>
          </p:cNvPicPr>
          <p:nvPr/>
        </p:nvPicPr>
        <p:blipFill>
          <a:blip r:embed="rId7"/>
          <a:stretch>
            <a:fillRect/>
          </a:stretch>
        </p:blipFill>
        <p:spPr>
          <a:xfrm>
            <a:off x="5503873" y="4507089"/>
            <a:ext cx="454729" cy="488727"/>
          </a:xfrm>
          <a:prstGeom prst="rect">
            <a:avLst/>
          </a:prstGeom>
        </p:spPr>
      </p:pic>
    </p:spTree>
    <p:extLst>
      <p:ext uri="{BB962C8B-B14F-4D97-AF65-F5344CB8AC3E}">
        <p14:creationId xmlns:p14="http://schemas.microsoft.com/office/powerpoint/2010/main" val="316679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3081293"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Knowledge CL</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7" name="文本框 6">
            <a:extLst>
              <a:ext uri="{FF2B5EF4-FFF2-40B4-BE49-F238E27FC236}">
                <a16:creationId xmlns:a16="http://schemas.microsoft.com/office/drawing/2014/main" id="{1BC12EB2-3362-BFD6-23AF-5A3952F8A85C}"/>
              </a:ext>
            </a:extLst>
          </p:cNvPr>
          <p:cNvSpPr txBox="1"/>
          <p:nvPr/>
        </p:nvSpPr>
        <p:spPr>
          <a:xfrm>
            <a:off x="626745" y="1096045"/>
            <a:ext cx="11376019" cy="4320480"/>
          </a:xfrm>
          <a:prstGeom prst="rect">
            <a:avLst/>
          </a:prstGeom>
          <a:noFill/>
        </p:spPr>
        <p:txBody>
          <a:bodyPr wrap="square" rtlCol="0" anchor="t">
            <a:noAutofit/>
          </a:bodyPr>
          <a:lstStyle/>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为此提出 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Context 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捕捉语境无关话语和语境相关话语之间的关联和差异</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在对话中，人类通常依靠常识来传达情感。</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然而，在知识敏感型</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ERC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模型中，理解话语的无关知识可能会被吸收为噪声</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为了区分与知识无关和依赖于知识的话语，并对不相关的知识进行去噪，我们还设计了一种基于</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的方法</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Knowledge 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。知识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的过程类似于上下文</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，但不同的是，知识</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屏蔽了知识表示，而不是上下文表示。</a:t>
            </a:r>
          </a:p>
        </p:txBody>
      </p:sp>
      <p:pic>
        <p:nvPicPr>
          <p:cNvPr id="2" name="图片 1">
            <a:extLst>
              <a:ext uri="{FF2B5EF4-FFF2-40B4-BE49-F238E27FC236}">
                <a16:creationId xmlns:a16="http://schemas.microsoft.com/office/drawing/2014/main" id="{A9A0077F-7DB2-7671-867F-79B64CD37851}"/>
              </a:ext>
            </a:extLst>
          </p:cNvPr>
          <p:cNvPicPr>
            <a:picLocks noChangeAspect="1"/>
          </p:cNvPicPr>
          <p:nvPr/>
        </p:nvPicPr>
        <p:blipFill>
          <a:blip r:embed="rId4"/>
          <a:stretch>
            <a:fillRect/>
          </a:stretch>
        </p:blipFill>
        <p:spPr>
          <a:xfrm>
            <a:off x="1676847" y="3976365"/>
            <a:ext cx="2983382" cy="2880320"/>
          </a:xfrm>
          <a:prstGeom prst="rect">
            <a:avLst/>
          </a:prstGeom>
        </p:spPr>
      </p:pic>
      <p:pic>
        <p:nvPicPr>
          <p:cNvPr id="6" name="图片 5">
            <a:extLst>
              <a:ext uri="{FF2B5EF4-FFF2-40B4-BE49-F238E27FC236}">
                <a16:creationId xmlns:a16="http://schemas.microsoft.com/office/drawing/2014/main" id="{F3044D9F-30E3-1698-04BA-A360FF0FD5EE}"/>
              </a:ext>
            </a:extLst>
          </p:cNvPr>
          <p:cNvPicPr>
            <a:picLocks noChangeAspect="1"/>
          </p:cNvPicPr>
          <p:nvPr/>
        </p:nvPicPr>
        <p:blipFill>
          <a:blip r:embed="rId5"/>
          <a:stretch>
            <a:fillRect/>
          </a:stretch>
        </p:blipFill>
        <p:spPr>
          <a:xfrm>
            <a:off x="6141343" y="3930745"/>
            <a:ext cx="2301439" cy="3071126"/>
          </a:xfrm>
          <a:prstGeom prst="rect">
            <a:avLst/>
          </a:prstGeom>
        </p:spPr>
      </p:pic>
    </p:spTree>
    <p:extLst>
      <p:ext uri="{BB962C8B-B14F-4D97-AF65-F5344CB8AC3E}">
        <p14:creationId xmlns:p14="http://schemas.microsoft.com/office/powerpoint/2010/main" val="42548180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773516"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Emotion SCL</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7" name="文本框 6">
            <a:extLst>
              <a:ext uri="{FF2B5EF4-FFF2-40B4-BE49-F238E27FC236}">
                <a16:creationId xmlns:a16="http://schemas.microsoft.com/office/drawing/2014/main" id="{1BC12EB2-3362-BFD6-23AF-5A3952F8A85C}"/>
              </a:ext>
            </a:extLst>
          </p:cNvPr>
          <p:cNvSpPr txBox="1"/>
          <p:nvPr/>
        </p:nvSpPr>
        <p:spPr>
          <a:xfrm>
            <a:off x="626745" y="1096045"/>
            <a:ext cx="11376019" cy="4320480"/>
          </a:xfrm>
          <a:prstGeom prst="rect">
            <a:avLst/>
          </a:prstGeom>
          <a:noFill/>
        </p:spPr>
        <p:txBody>
          <a:bodyPr wrap="square" rtlCol="0" anchor="t">
            <a:noAutofit/>
          </a:bodyPr>
          <a:lstStyle/>
          <a:p>
            <a:pPr marL="0" indent="0">
              <a:buFont typeface="Wingdings" panose="05000000000000000000" charset="0"/>
              <a:buNone/>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考虑到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ERC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任务的特点，类别分布极不均匀，情感标签相似度高，提出了一种类别加权</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情感</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，以明确具有相似情感的话语的表征。情绪</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可以</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将不同情绪标签的样本拉得更远</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，在一定程度上缓解了班级失衡问题的影响。每个小批次</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B</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的情感</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SCL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流程如下：</a:t>
            </a:r>
          </a:p>
        </p:txBody>
      </p:sp>
      <p:pic>
        <p:nvPicPr>
          <p:cNvPr id="4" name="图片 3">
            <a:extLst>
              <a:ext uri="{FF2B5EF4-FFF2-40B4-BE49-F238E27FC236}">
                <a16:creationId xmlns:a16="http://schemas.microsoft.com/office/drawing/2014/main" id="{F9588154-833C-FE3A-C460-723FED5EADD8}"/>
              </a:ext>
            </a:extLst>
          </p:cNvPr>
          <p:cNvPicPr>
            <a:picLocks noChangeAspect="1"/>
          </p:cNvPicPr>
          <p:nvPr/>
        </p:nvPicPr>
        <p:blipFill>
          <a:blip r:embed="rId4"/>
          <a:stretch>
            <a:fillRect/>
          </a:stretch>
        </p:blipFill>
        <p:spPr>
          <a:xfrm>
            <a:off x="2989970" y="3328293"/>
            <a:ext cx="6649567" cy="2808312"/>
          </a:xfrm>
          <a:prstGeom prst="rect">
            <a:avLst/>
          </a:prstGeom>
        </p:spPr>
      </p:pic>
    </p:spTree>
    <p:extLst>
      <p:ext uri="{BB962C8B-B14F-4D97-AF65-F5344CB8AC3E}">
        <p14:creationId xmlns:p14="http://schemas.microsoft.com/office/powerpoint/2010/main" val="617078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现存问题</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 name="文本框 1"/>
          <p:cNvSpPr txBox="1"/>
          <p:nvPr/>
        </p:nvSpPr>
        <p:spPr>
          <a:xfrm>
            <a:off x="463957" y="1312069"/>
            <a:ext cx="11366018" cy="4166870"/>
          </a:xfrm>
          <a:prstGeom prst="rect">
            <a:avLst/>
          </a:prstGeom>
          <a:noFill/>
        </p:spPr>
        <p:txBody>
          <a:bodyPr wrap="square" rtlCol="0" anchor="t">
            <a:noAutofit/>
          </a:bodyPr>
          <a:lstStyle/>
          <a:p>
            <a:pPr marL="342900" indent="-342900">
              <a:buFont typeface="Arial" panose="020B0604020202020204" pitchFamily="34" charset="0"/>
              <a:buChar char="•"/>
            </a:pP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从语音中提取情感表征是语音情感识别的重要步骤：</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传统的方法</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采用频谱图或梅尔频率倒谱系数（</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MFCC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）等作为语音特征。这些</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特征的语义信息不丰富，导致在情感任务上的表现有限</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。主流的方法利用从基于语音的自监督学习（</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SSL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）预训练模型中提取的特征，从而显着提高性能。</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342900" indent="-342900">
              <a:buFont typeface="Arial" panose="020B0604020202020204" pitchFamily="34" charset="0"/>
              <a:buChar char="•"/>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现有</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SSL</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模型并不完全适合情感任务：</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Hubert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err="1">
                <a:latin typeface="微软雅黑" panose="020B0503020204020204" pitchFamily="34" charset="-122"/>
                <a:ea typeface="微软雅黑" panose="020B0503020204020204" pitchFamily="34" charset="-122"/>
                <a:cs typeface="微软雅黑" panose="020B0503020204020204" pitchFamily="34" charset="-122"/>
              </a:rPr>
              <a:t>WavLM</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Vesper</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等。因此，该领域迫切需要一种通用的基于语音的情感表达模型。</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11875328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消融实验</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3" name="图片 2">
            <a:extLst>
              <a:ext uri="{FF2B5EF4-FFF2-40B4-BE49-F238E27FC236}">
                <a16:creationId xmlns:a16="http://schemas.microsoft.com/office/drawing/2014/main" id="{DDD92F62-7450-C7DD-1143-BEA57B601A6E}"/>
              </a:ext>
            </a:extLst>
          </p:cNvPr>
          <p:cNvPicPr>
            <a:picLocks noChangeAspect="1"/>
          </p:cNvPicPr>
          <p:nvPr/>
        </p:nvPicPr>
        <p:blipFill>
          <a:blip r:embed="rId4"/>
          <a:stretch>
            <a:fillRect/>
          </a:stretch>
        </p:blipFill>
        <p:spPr>
          <a:xfrm>
            <a:off x="1075771" y="1744117"/>
            <a:ext cx="10707207" cy="4326765"/>
          </a:xfrm>
          <a:prstGeom prst="rect">
            <a:avLst/>
          </a:prstGeom>
        </p:spPr>
      </p:pic>
    </p:spTree>
    <p:extLst>
      <p:ext uri="{BB962C8B-B14F-4D97-AF65-F5344CB8AC3E}">
        <p14:creationId xmlns:p14="http://schemas.microsoft.com/office/powerpoint/2010/main" val="3670526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1646605" cy="461665"/>
          </a:xfrm>
          <a:prstGeom prst="rect">
            <a:avLst/>
          </a:prstGeom>
          <a:noFill/>
        </p:spPr>
        <p:txBody>
          <a:bodyPr wrap="none" rtlCol="0">
            <a:spAutoFit/>
          </a:bodyPr>
          <a:lstStyle/>
          <a:p>
            <a:r>
              <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rPr>
              <a:t>消融实验</a:t>
            </a: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4" name="图片 3">
            <a:extLst>
              <a:ext uri="{FF2B5EF4-FFF2-40B4-BE49-F238E27FC236}">
                <a16:creationId xmlns:a16="http://schemas.microsoft.com/office/drawing/2014/main" id="{C41335C6-CEBB-91AA-6BDD-BF0BA2DC4506}"/>
              </a:ext>
            </a:extLst>
          </p:cNvPr>
          <p:cNvPicPr>
            <a:picLocks noChangeAspect="1"/>
          </p:cNvPicPr>
          <p:nvPr/>
        </p:nvPicPr>
        <p:blipFill>
          <a:blip r:embed="rId4"/>
          <a:stretch>
            <a:fillRect/>
          </a:stretch>
        </p:blipFill>
        <p:spPr>
          <a:xfrm>
            <a:off x="916008" y="2248173"/>
            <a:ext cx="11026734" cy="3369280"/>
          </a:xfrm>
          <a:prstGeom prst="rect">
            <a:avLst/>
          </a:prstGeom>
        </p:spPr>
      </p:pic>
    </p:spTree>
    <p:extLst>
      <p:ext uri="{BB962C8B-B14F-4D97-AF65-F5344CB8AC3E}">
        <p14:creationId xmlns:p14="http://schemas.microsoft.com/office/powerpoint/2010/main" val="7820014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826287"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emotion2vec</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4" name="图片 3">
            <a:extLst>
              <a:ext uri="{FF2B5EF4-FFF2-40B4-BE49-F238E27FC236}">
                <a16:creationId xmlns:a16="http://schemas.microsoft.com/office/drawing/2014/main" id="{D92872D2-EF9D-A740-2E41-8A9CEE0AEF9A}"/>
              </a:ext>
            </a:extLst>
          </p:cNvPr>
          <p:cNvPicPr>
            <a:picLocks noChangeAspect="1"/>
          </p:cNvPicPr>
          <p:nvPr/>
        </p:nvPicPr>
        <p:blipFill>
          <a:blip r:embed="rId4"/>
          <a:stretch>
            <a:fillRect/>
          </a:stretch>
        </p:blipFill>
        <p:spPr>
          <a:xfrm>
            <a:off x="992771" y="1312069"/>
            <a:ext cx="10873208" cy="5480803"/>
          </a:xfrm>
          <a:prstGeom prst="rect">
            <a:avLst/>
          </a:prstGeom>
        </p:spPr>
      </p:pic>
    </p:spTree>
    <p:extLst>
      <p:ext uri="{BB962C8B-B14F-4D97-AF65-F5344CB8AC3E}">
        <p14:creationId xmlns:p14="http://schemas.microsoft.com/office/powerpoint/2010/main" val="86694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826287"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emotion2vec</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pic>
        <p:nvPicPr>
          <p:cNvPr id="3" name="图片 2">
            <a:extLst>
              <a:ext uri="{FF2B5EF4-FFF2-40B4-BE49-F238E27FC236}">
                <a16:creationId xmlns:a16="http://schemas.microsoft.com/office/drawing/2014/main" id="{B5786044-7E6B-49D1-925D-702310647C15}"/>
              </a:ext>
            </a:extLst>
          </p:cNvPr>
          <p:cNvPicPr>
            <a:picLocks noChangeAspect="1"/>
          </p:cNvPicPr>
          <p:nvPr/>
        </p:nvPicPr>
        <p:blipFill>
          <a:blip r:embed="rId4"/>
          <a:stretch>
            <a:fillRect/>
          </a:stretch>
        </p:blipFill>
        <p:spPr>
          <a:xfrm>
            <a:off x="274637" y="1685372"/>
            <a:ext cx="5142267" cy="3861905"/>
          </a:xfrm>
          <a:prstGeom prst="rect">
            <a:avLst/>
          </a:prstGeom>
        </p:spPr>
      </p:pic>
      <p:sp>
        <p:nvSpPr>
          <p:cNvPr id="5" name="文本框 4">
            <a:extLst>
              <a:ext uri="{FF2B5EF4-FFF2-40B4-BE49-F238E27FC236}">
                <a16:creationId xmlns:a16="http://schemas.microsoft.com/office/drawing/2014/main" id="{E9BE3E15-7111-3BFF-0CE0-FEB889B9CC03}"/>
              </a:ext>
            </a:extLst>
          </p:cNvPr>
          <p:cNvSpPr txBox="1"/>
          <p:nvPr/>
        </p:nvSpPr>
        <p:spPr>
          <a:xfrm>
            <a:off x="5781303" y="1312069"/>
            <a:ext cx="6048672" cy="4166870"/>
          </a:xfrm>
          <a:prstGeom prst="rect">
            <a:avLst/>
          </a:prstGeom>
          <a:noFill/>
        </p:spPr>
        <p:txBody>
          <a:bodyPr wrap="square" rtlCol="0" anchor="t">
            <a:noAutofit/>
          </a:bodyPr>
          <a:lstStyle/>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教师网络</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：提取的特征被直接馈送到骨干网络中。</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学生网络</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：提取的特征被掩蔽为</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l</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个连续帧。然后，可学习的话语嵌入</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U </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在被馈送到骨干网络</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BS</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之前被放置在前面。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208406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826287"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emotion2vec</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5" name="文本框 4">
            <a:extLst>
              <a:ext uri="{FF2B5EF4-FFF2-40B4-BE49-F238E27FC236}">
                <a16:creationId xmlns:a16="http://schemas.microsoft.com/office/drawing/2014/main" id="{E9BE3E15-7111-3BFF-0CE0-FEB889B9CC03}"/>
              </a:ext>
            </a:extLst>
          </p:cNvPr>
          <p:cNvSpPr txBox="1"/>
          <p:nvPr/>
        </p:nvSpPr>
        <p:spPr>
          <a:xfrm>
            <a:off x="7653511" y="1249472"/>
            <a:ext cx="4320480" cy="4166870"/>
          </a:xfrm>
          <a:prstGeom prst="rect">
            <a:avLst/>
          </a:prstGeom>
          <a:noFill/>
        </p:spPr>
        <p:txBody>
          <a:bodyPr wrap="square" rtlCol="0" anchor="t">
            <a:no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Utterance-level Loss</a:t>
            </a: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话语级别损失构建了一个话语层面的任务来学习整体情绪：通过均方误差（</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MSE</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）计算整体全局情绪，能够捕捉到整个句子的情感信息。</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三种计算话语级别损失的方法：令牌嵌入、块嵌入和全局嵌入</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E221F3EF-B9D2-0046-2151-16D24F739DD8}"/>
              </a:ext>
            </a:extLst>
          </p:cNvPr>
          <p:cNvPicPr>
            <a:picLocks noChangeAspect="1"/>
          </p:cNvPicPr>
          <p:nvPr/>
        </p:nvPicPr>
        <p:blipFill>
          <a:blip r:embed="rId4"/>
          <a:stretch>
            <a:fillRect/>
          </a:stretch>
        </p:blipFill>
        <p:spPr>
          <a:xfrm>
            <a:off x="429894" y="1249472"/>
            <a:ext cx="6993974" cy="5391189"/>
          </a:xfrm>
          <a:prstGeom prst="rect">
            <a:avLst/>
          </a:prstGeom>
        </p:spPr>
      </p:pic>
    </p:spTree>
    <p:extLst>
      <p:ext uri="{BB962C8B-B14F-4D97-AF65-F5344CB8AC3E}">
        <p14:creationId xmlns:p14="http://schemas.microsoft.com/office/powerpoint/2010/main" val="12033833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826287"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emotion2vec</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5" name="文本框 4">
            <a:extLst>
              <a:ext uri="{FF2B5EF4-FFF2-40B4-BE49-F238E27FC236}">
                <a16:creationId xmlns:a16="http://schemas.microsoft.com/office/drawing/2014/main" id="{E9BE3E15-7111-3BFF-0CE0-FEB889B9CC03}"/>
              </a:ext>
            </a:extLst>
          </p:cNvPr>
          <p:cNvSpPr txBox="1"/>
          <p:nvPr/>
        </p:nvSpPr>
        <p:spPr>
          <a:xfrm>
            <a:off x="7653511" y="1249471"/>
            <a:ext cx="4320480" cy="4815125"/>
          </a:xfrm>
          <a:prstGeom prst="rect">
            <a:avLst/>
          </a:prstGeom>
          <a:noFill/>
        </p:spPr>
        <p:txBody>
          <a:bodyPr wrap="square" rtlCol="0" anchor="t">
            <a:noAutofit/>
          </a:bodyPr>
          <a:lstStyle/>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令牌嵌入</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采用单个</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来表示由学生网络编码的全局情感信息。</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chunk</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嵌入</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采用多个</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token</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来表示全局情感信息。可以在块内聚合更多的全局信息。</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全局嵌入</a:t>
            </a:r>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a:t>
            </a: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使用帧级输出嵌入来计算损失。</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a:extLst>
              <a:ext uri="{FF2B5EF4-FFF2-40B4-BE49-F238E27FC236}">
                <a16:creationId xmlns:a16="http://schemas.microsoft.com/office/drawing/2014/main" id="{F4C7BB02-EB01-6EF8-CD09-1DFBD6FA0CC5}"/>
              </a:ext>
            </a:extLst>
          </p:cNvPr>
          <p:cNvPicPr>
            <a:picLocks noChangeAspect="1"/>
          </p:cNvPicPr>
          <p:nvPr/>
        </p:nvPicPr>
        <p:blipFill>
          <a:blip r:embed="rId4"/>
          <a:stretch>
            <a:fillRect/>
          </a:stretch>
        </p:blipFill>
        <p:spPr>
          <a:xfrm>
            <a:off x="740743" y="1747809"/>
            <a:ext cx="4907889" cy="3956748"/>
          </a:xfrm>
          <a:prstGeom prst="rect">
            <a:avLst/>
          </a:prstGeom>
        </p:spPr>
      </p:pic>
    </p:spTree>
    <p:extLst>
      <p:ext uri="{BB962C8B-B14F-4D97-AF65-F5344CB8AC3E}">
        <p14:creationId xmlns:p14="http://schemas.microsoft.com/office/powerpoint/2010/main" val="29253163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826287"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emotion2vec</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5" name="文本框 4">
            <a:extLst>
              <a:ext uri="{FF2B5EF4-FFF2-40B4-BE49-F238E27FC236}">
                <a16:creationId xmlns:a16="http://schemas.microsoft.com/office/drawing/2014/main" id="{E9BE3E15-7111-3BFF-0CE0-FEB889B9CC03}"/>
              </a:ext>
            </a:extLst>
          </p:cNvPr>
          <p:cNvSpPr txBox="1"/>
          <p:nvPr/>
        </p:nvSpPr>
        <p:spPr>
          <a:xfrm>
            <a:off x="7653511" y="1249471"/>
            <a:ext cx="4320480" cy="4815125"/>
          </a:xfrm>
          <a:prstGeom prst="rect">
            <a:avLst/>
          </a:prstGeom>
          <a:noFill/>
        </p:spPr>
        <p:txBody>
          <a:bodyPr wrap="square" rtlCol="0" anchor="t">
            <a:noAutofit/>
          </a:bodyPr>
          <a:lstStyle/>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Frame-level Loss</a:t>
            </a:r>
          </a:p>
          <a:p>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帧级损失构建了一个帧层面的任务来学习情境情感。</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只计算掩码部分的损失。</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2" name="图片 1">
            <a:extLst>
              <a:ext uri="{FF2B5EF4-FFF2-40B4-BE49-F238E27FC236}">
                <a16:creationId xmlns:a16="http://schemas.microsoft.com/office/drawing/2014/main" id="{9872E56F-1024-E4B4-391A-5AFD2BFBB3A4}"/>
              </a:ext>
            </a:extLst>
          </p:cNvPr>
          <p:cNvPicPr>
            <a:picLocks noChangeAspect="1"/>
          </p:cNvPicPr>
          <p:nvPr/>
        </p:nvPicPr>
        <p:blipFill>
          <a:blip r:embed="rId4"/>
          <a:stretch>
            <a:fillRect/>
          </a:stretch>
        </p:blipFill>
        <p:spPr>
          <a:xfrm>
            <a:off x="429894" y="1249472"/>
            <a:ext cx="6993974" cy="5391189"/>
          </a:xfrm>
          <a:prstGeom prst="rect">
            <a:avLst/>
          </a:prstGeom>
        </p:spPr>
      </p:pic>
    </p:spTree>
    <p:extLst>
      <p:ext uri="{BB962C8B-B14F-4D97-AF65-F5344CB8AC3E}">
        <p14:creationId xmlns:p14="http://schemas.microsoft.com/office/powerpoint/2010/main" val="27373770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029775" y="-4505"/>
            <a:ext cx="2664620" cy="852236"/>
          </a:xfrm>
          <a:prstGeom prst="rect">
            <a:avLst/>
          </a:prstGeom>
        </p:spPr>
      </p:pic>
      <p:sp>
        <p:nvSpPr>
          <p:cNvPr id="24" name="文本框 23"/>
          <p:cNvSpPr txBox="1"/>
          <p:nvPr/>
        </p:nvSpPr>
        <p:spPr>
          <a:xfrm>
            <a:off x="626745" y="210185"/>
            <a:ext cx="2826287" cy="461665"/>
          </a:xfrm>
          <a:prstGeom prst="rect">
            <a:avLst/>
          </a:prstGeom>
          <a:noFill/>
        </p:spPr>
        <p:txBody>
          <a:bodyPr wrap="none" rtlCol="0">
            <a:spAutoFit/>
          </a:bodyPr>
          <a:lstStyle/>
          <a:p>
            <a:r>
              <a:rPr lang="en-US" altLang="zh-CN" sz="2400" b="1" spc="450" dirty="0">
                <a:solidFill>
                  <a:srgbClr val="004E97"/>
                </a:solidFill>
                <a:latin typeface="微软雅黑" panose="020B0503020204020204" pitchFamily="34" charset="-122"/>
                <a:ea typeface="微软雅黑" panose="020B0503020204020204" pitchFamily="34" charset="-122"/>
                <a:cs typeface="+mn-ea"/>
                <a:sym typeface="+mn-lt"/>
              </a:rPr>
              <a:t>emotion2vec</a:t>
            </a:r>
            <a:endParaRPr lang="zh-CN" altLang="en-US" sz="2400" b="1" spc="450" dirty="0">
              <a:solidFill>
                <a:srgbClr val="004E97"/>
              </a:solidFill>
              <a:latin typeface="微软雅黑" panose="020B0503020204020204" pitchFamily="34" charset="-122"/>
              <a:ea typeface="微软雅黑" panose="020B0503020204020204" pitchFamily="34" charset="-122"/>
              <a:cs typeface="+mn-ea"/>
              <a:sym typeface="+mn-lt"/>
            </a:endParaRPr>
          </a:p>
        </p:txBody>
      </p:sp>
      <p:sp>
        <p:nvSpPr>
          <p:cNvPr id="25" name="矩形: 圆角 5"/>
          <p:cNvSpPr/>
          <p:nvPr/>
        </p:nvSpPr>
        <p:spPr>
          <a:xfrm rot="10800000">
            <a:off x="213360" y="180340"/>
            <a:ext cx="122555" cy="37401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26" name="矩形: 圆角 5"/>
          <p:cNvSpPr/>
          <p:nvPr/>
        </p:nvSpPr>
        <p:spPr>
          <a:xfrm rot="10800000">
            <a:off x="429895" y="303530"/>
            <a:ext cx="122555" cy="250825"/>
          </a:xfrm>
          <a:prstGeom prst="roundRect">
            <a:avLst/>
          </a:prstGeom>
          <a:solidFill>
            <a:srgbClr val="004E97"/>
          </a:solidFill>
          <a:ln>
            <a:noFill/>
          </a:ln>
          <a:effectLst>
            <a:outerShdw blurRad="139700" dist="76200" dir="5400000" sx="98000" sy="98000" algn="t" rotWithShape="0">
              <a:srgbClr val="026AA8">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5"/>
              </a:solidFill>
              <a:cs typeface="+mn-ea"/>
              <a:sym typeface="+mn-lt"/>
            </a:endParaRPr>
          </a:p>
        </p:txBody>
      </p:sp>
      <p:sp>
        <p:nvSpPr>
          <p:cNvPr id="5" name="文本框 4">
            <a:extLst>
              <a:ext uri="{FF2B5EF4-FFF2-40B4-BE49-F238E27FC236}">
                <a16:creationId xmlns:a16="http://schemas.microsoft.com/office/drawing/2014/main" id="{E9BE3E15-7111-3BFF-0CE0-FEB889B9CC03}"/>
              </a:ext>
            </a:extLst>
          </p:cNvPr>
          <p:cNvSpPr txBox="1"/>
          <p:nvPr/>
        </p:nvSpPr>
        <p:spPr>
          <a:xfrm>
            <a:off x="7653511" y="975623"/>
            <a:ext cx="4320480" cy="4815125"/>
          </a:xfrm>
          <a:prstGeom prst="rect">
            <a:avLst/>
          </a:prstGeom>
          <a:noFill/>
        </p:spPr>
        <p:txBody>
          <a:bodyPr wrap="square" rtlCol="0" anchor="t">
            <a:noAutofit/>
          </a:bodyPr>
          <a:lstStyle/>
          <a:p>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在线蒸馏：</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2.1</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数据准备</a:t>
            </a:r>
            <a:endParaRPr lang="en-US" altLang="zh-CN" sz="2400" dirty="0">
              <a:latin typeface="Times New Roman" panose="02020603050405020304" pitchFamily="18" charset="0"/>
              <a:ea typeface="微软雅黑" panose="020B0503020204020204" pitchFamily="34" charset="-122"/>
              <a:cs typeface="Times New Roman" panose="02020603050405020304" pitchFamily="18" charset="0"/>
            </a:endParaRPr>
          </a:p>
          <a:p>
            <a:r>
              <a:rPr lang="en-US" altLang="zh-CN" sz="2400" dirty="0">
                <a:latin typeface="微软雅黑" panose="020B0503020204020204" pitchFamily="34" charset="-122"/>
                <a:ea typeface="微软雅黑" panose="020B0503020204020204" pitchFamily="34" charset="-122"/>
                <a:cs typeface="微软雅黑" panose="020B0503020204020204" pitchFamily="34" charset="-122"/>
              </a:rPr>
              <a:t>emotion2vec</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模型利用大量无标记的公开情感数据进行预训练。（使用四万小时的情感数据进行训练）。</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2.2</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自监督学习方法</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通过自监督在线蒸馏</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latin typeface="Times New Roman" panose="02020603050405020304" pitchFamily="18" charset="0"/>
                <a:ea typeface="微软雅黑" panose="020B0503020204020204" pitchFamily="34" charset="-122"/>
                <a:cs typeface="Times New Roman" panose="02020603050405020304" pitchFamily="18" charset="0"/>
              </a:rPr>
              <a:t>self-supervised online distillation</a:t>
            </a:r>
            <a:r>
              <a:rPr lang="zh-CN" altLang="en-US" sz="2400" dirty="0">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进行预训练。</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400" dirty="0">
                <a:latin typeface="微软雅黑" panose="020B0503020204020204" pitchFamily="34" charset="-122"/>
                <a:ea typeface="微软雅黑" panose="020B0503020204020204" pitchFamily="34" charset="-122"/>
                <a:cs typeface="微软雅黑" panose="020B0503020204020204" pitchFamily="34" charset="-122"/>
              </a:rPr>
              <a:t>结合句子级损失和帧级损失，以提高模型对情感信息的捕捉能力。</a:t>
            </a:r>
            <a:endParaRPr lang="en-US" altLang="zh-CN" sz="2400" dirty="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4" name="图片 3">
            <a:extLst>
              <a:ext uri="{FF2B5EF4-FFF2-40B4-BE49-F238E27FC236}">
                <a16:creationId xmlns:a16="http://schemas.microsoft.com/office/drawing/2014/main" id="{24C28FE0-34AF-BC68-3105-F8795AEDEFC9}"/>
              </a:ext>
            </a:extLst>
          </p:cNvPr>
          <p:cNvPicPr>
            <a:picLocks noChangeAspect="1"/>
          </p:cNvPicPr>
          <p:nvPr/>
        </p:nvPicPr>
        <p:blipFill>
          <a:blip r:embed="rId4"/>
          <a:stretch>
            <a:fillRect/>
          </a:stretch>
        </p:blipFill>
        <p:spPr>
          <a:xfrm>
            <a:off x="948910" y="972080"/>
            <a:ext cx="5956320" cy="5288490"/>
          </a:xfrm>
          <a:prstGeom prst="rect">
            <a:avLst/>
          </a:prstGeom>
        </p:spPr>
      </p:pic>
    </p:spTree>
    <p:extLst>
      <p:ext uri="{BB962C8B-B14F-4D97-AF65-F5344CB8AC3E}">
        <p14:creationId xmlns:p14="http://schemas.microsoft.com/office/powerpoint/2010/main" val="7996424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0C647F83-7433-6573-B2AC-1335CDE8E448}"/>
              </a:ext>
            </a:extLst>
          </p:cNvPr>
          <p:cNvPicPr>
            <a:picLocks noChangeAspect="1"/>
          </p:cNvPicPr>
          <p:nvPr/>
        </p:nvPicPr>
        <p:blipFill>
          <a:blip r:embed="rId2"/>
          <a:stretch>
            <a:fillRect/>
          </a:stretch>
        </p:blipFill>
        <p:spPr>
          <a:xfrm>
            <a:off x="1100783" y="591989"/>
            <a:ext cx="11053744" cy="1906185"/>
          </a:xfrm>
          <a:prstGeom prst="rect">
            <a:avLst/>
          </a:prstGeom>
        </p:spPr>
      </p:pic>
      <p:pic>
        <p:nvPicPr>
          <p:cNvPr id="6" name="图片 5">
            <a:extLst>
              <a:ext uri="{FF2B5EF4-FFF2-40B4-BE49-F238E27FC236}">
                <a16:creationId xmlns:a16="http://schemas.microsoft.com/office/drawing/2014/main" id="{BB814A08-5A54-8D2B-2B8F-E4014B2BB9AE}"/>
              </a:ext>
            </a:extLst>
          </p:cNvPr>
          <p:cNvPicPr>
            <a:picLocks noChangeAspect="1"/>
          </p:cNvPicPr>
          <p:nvPr/>
        </p:nvPicPr>
        <p:blipFill>
          <a:blip r:embed="rId3"/>
          <a:stretch>
            <a:fillRect/>
          </a:stretch>
        </p:blipFill>
        <p:spPr>
          <a:xfrm>
            <a:off x="1604839" y="2518729"/>
            <a:ext cx="10082137" cy="4431495"/>
          </a:xfrm>
          <a:prstGeom prst="rect">
            <a:avLst/>
          </a:prstGeom>
        </p:spPr>
      </p:pic>
    </p:spTree>
    <p:extLst>
      <p:ext uri="{BB962C8B-B14F-4D97-AF65-F5344CB8AC3E}">
        <p14:creationId xmlns:p14="http://schemas.microsoft.com/office/powerpoint/2010/main" val="58607467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SCORM_PASSING_SCORE" val="100.000000"/>
  <p:tag name="ISPRING_PRESENTATION_TITLE" val="bt097"/>
  <p:tag name="ISPRING_SCORM_ENDPOINT" val="&lt;endpoint&gt;&lt;enable&gt;0&lt;/enable&gt;&lt;lrs&gt;http://&lt;/lrs&gt;&lt;auth&gt;0&lt;/auth&gt;&lt;login&gt;&lt;/login&gt;&lt;password&gt;&lt;/password&gt;&lt;key&gt;&lt;/key&gt;&lt;name&gt;&lt;/name&gt;&lt;email&gt;&lt;/email&gt;&lt;/endpoint&gt;&#10;"/>
  <p:tag name="KSO_WPP_MARK_KEY" val="bd928519-86fc-42e7-b460-1a8dc5eb951a"/>
  <p:tag name="COMMONDATA" val="eyJoZGlkIjoiYzY4OGE1MzFiNTYzOTFmOTc3Yzg1ZjRhMDlmODczODMifQ=="/>
</p:tagLst>
</file>

<file path=ppt/theme/theme1.xml><?xml version="1.0" encoding="utf-8"?>
<a:theme xmlns:a="http://schemas.openxmlformats.org/drawingml/2006/main" name="第一PPT，www.1ppt.com">
  <a:themeElements>
    <a:clrScheme name="自定义 5">
      <a:dk1>
        <a:sysClr val="windowText" lastClr="000000"/>
      </a:dk1>
      <a:lt1>
        <a:sysClr val="window" lastClr="FFFFFF"/>
      </a:lt1>
      <a:dk2>
        <a:srgbClr val="44546A"/>
      </a:dk2>
      <a:lt2>
        <a:srgbClr val="E7E6E6"/>
      </a:lt2>
      <a:accent1>
        <a:srgbClr val="0070C0"/>
      </a:accent1>
      <a:accent2>
        <a:srgbClr val="00B0F0"/>
      </a:accent2>
      <a:accent3>
        <a:srgbClr val="0070C0"/>
      </a:accent3>
      <a:accent4>
        <a:srgbClr val="00B0F0"/>
      </a:accent4>
      <a:accent5>
        <a:srgbClr val="0070C0"/>
      </a:accent5>
      <a:accent6>
        <a:srgbClr val="00B0F0"/>
      </a:accent6>
      <a:hlink>
        <a:srgbClr val="0070C0"/>
      </a:hlink>
      <a:folHlink>
        <a:srgbClr val="00B0F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第一PPT，www.1ppt.com">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403</TotalTime>
  <Words>968</Words>
  <Application>Microsoft Office PowerPoint</Application>
  <PresentationFormat>自定义</PresentationFormat>
  <Paragraphs>106</Paragraphs>
  <Slides>21</Slides>
  <Notes>17</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21</vt:i4>
      </vt:variant>
    </vt:vector>
  </HeadingPairs>
  <TitlesOfParts>
    <vt:vector size="29" baseType="lpstr">
      <vt:lpstr>微软雅黑</vt:lpstr>
      <vt:lpstr>Arial</vt:lpstr>
      <vt:lpstr>Calibri</vt:lpstr>
      <vt:lpstr>Calibri Light</vt:lpstr>
      <vt:lpstr>Times New Roman</vt:lpstr>
      <vt:lpstr>Wingdings</vt:lpstr>
      <vt:lpstr>第一PPT，www.1ppt.com</vt:lpstr>
      <vt:lpstr>1_第一PPT，www.1ppt.com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蓝色简洁</dc:title>
  <dc:creator>sunny</dc:creator>
  <cp:keywords>51PPT模板网</cp:keywords>
  <dc:description>www.51pptmoban.com</dc:description>
  <cp:lastModifiedBy>Xinxin Jiao</cp:lastModifiedBy>
  <cp:revision>904</cp:revision>
  <dcterms:created xsi:type="dcterms:W3CDTF">2016-11-12T16:40:00Z</dcterms:created>
  <dcterms:modified xsi:type="dcterms:W3CDTF">2024-07-25T06:05:53Z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008EE3DAAD56479BBDBC0DA7F15F5FC2_13</vt:lpwstr>
  </property>
  <property fmtid="{D5CDD505-2E9C-101B-9397-08002B2CF9AE}" pid="3" name="KSOProductBuildVer">
    <vt:lpwstr>2052-12.1.0.16729</vt:lpwstr>
  </property>
</Properties>
</file>