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3.svg" ContentType="image/svg+xml"/>
  <Override PartName="/ppt/media/image1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7"/>
  </p:handoutMasterIdLst>
  <p:sldIdLst>
    <p:sldId id="11090172" r:id="rId3"/>
    <p:sldId id="274" r:id="rId4"/>
    <p:sldId id="11090208" r:id="rId5"/>
    <p:sldId id="11090209" r:id="rId6"/>
    <p:sldId id="11089795" r:id="rId7"/>
    <p:sldId id="11090000" r:id="rId8"/>
    <p:sldId id="11090046" r:id="rId10"/>
    <p:sldId id="11090210" r:id="rId11"/>
    <p:sldId id="11089803" r:id="rId12"/>
    <p:sldId id="11089811" r:id="rId13"/>
    <p:sldId id="11090213" r:id="rId14"/>
    <p:sldId id="11090240" r:id="rId15"/>
    <p:sldId id="267" r:id="rId16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77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1E19"/>
    <a:srgbClr val="FCFCFC"/>
    <a:srgbClr val="BE10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50" d="100"/>
          <a:sy n="50" d="100"/>
        </p:scale>
        <p:origin x="1384" y="680"/>
      </p:cViewPr>
      <p:guideLst>
        <p:guide orient="horz" pos="2077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114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F3FDB-0CD6-4DC1-BE85-140460813F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722FF-BEFC-446F-9501-C38678969FD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image" Target="../media/image1.png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2" Type="http://schemas.openxmlformats.org/officeDocument/2006/relationships/image" Target="../media/image3.png"/><Relationship Id="rId11" Type="http://schemas.openxmlformats.org/officeDocument/2006/relationships/tags" Target="../tags/tag8.xml"/><Relationship Id="rId10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tags" Target="../tags/tag61.xml"/><Relationship Id="rId7" Type="http://schemas.openxmlformats.org/officeDocument/2006/relationships/image" Target="../media/image3.png"/><Relationship Id="rId6" Type="http://schemas.openxmlformats.org/officeDocument/2006/relationships/tags" Target="../tags/tag60.xml"/><Relationship Id="rId5" Type="http://schemas.openxmlformats.org/officeDocument/2006/relationships/image" Target="../media/image2.png"/><Relationship Id="rId4" Type="http://schemas.openxmlformats.org/officeDocument/2006/relationships/tags" Target="../tags/tag59.xml"/><Relationship Id="rId3" Type="http://schemas.openxmlformats.org/officeDocument/2006/relationships/image" Target="../media/image1.png"/><Relationship Id="rId2" Type="http://schemas.openxmlformats.org/officeDocument/2006/relationships/tags" Target="../tags/tag58.xml"/><Relationship Id="rId13" Type="http://schemas.openxmlformats.org/officeDocument/2006/relationships/tags" Target="../tags/tag66.xml"/><Relationship Id="rId12" Type="http://schemas.openxmlformats.org/officeDocument/2006/relationships/tags" Target="../tags/tag65.xml"/><Relationship Id="rId11" Type="http://schemas.openxmlformats.org/officeDocument/2006/relationships/tags" Target="../tags/tag64.xml"/><Relationship Id="rId10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15896\AppData\Local\Temp\FocoSlide\cache\img\PicChange\transparent_1691418406.png" TargetMode="Externa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image" Target="../media/image6.png"/><Relationship Id="rId6" Type="http://schemas.openxmlformats.org/officeDocument/2006/relationships/tags" Target="../tags/tag16.xml"/><Relationship Id="rId5" Type="http://schemas.openxmlformats.org/officeDocument/2006/relationships/image" Target="../media/image5.png"/><Relationship Id="rId4" Type="http://schemas.openxmlformats.org/officeDocument/2006/relationships/tags" Target="../tags/tag15.xml"/><Relationship Id="rId3" Type="http://schemas.openxmlformats.org/officeDocument/2006/relationships/image" Target="../media/image4.png"/><Relationship Id="rId2" Type="http://schemas.openxmlformats.org/officeDocument/2006/relationships/tags" Target="../tags/tag14.xml"/><Relationship Id="rId11" Type="http://schemas.openxmlformats.org/officeDocument/2006/relationships/tags" Target="../tags/tag20.xml"/><Relationship Id="rId10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image" Target="../media/image7.png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tags" Target="../tags/tag40.xml"/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711200" y="1316351"/>
            <a:ext cx="8737600" cy="2359348"/>
          </a:xfrm>
        </p:spPr>
        <p:txBody>
          <a:bodyPr vert="horz" wrap="square" lIns="101600" tIns="38100" rIns="76200" bIns="38100" rtlCol="0" anchor="b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kumimoji="0" lang="zh-CN" altLang="en-US" sz="8800" b="1" i="0" u="none" strike="noStrike" cap="none" spc="0" normalizeH="0" baseline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+mn-cs"/>
              </a:defRPr>
            </a:lvl1pPr>
          </a:lstStyle>
          <a:p>
            <a:pPr marL="0" marR="0" lvl="0" algn="ctr" fontAlgn="auto">
              <a:lnSpc>
                <a:spcPct val="83000"/>
              </a:lnSpc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711200" y="3812222"/>
            <a:ext cx="8737600" cy="1162423"/>
          </a:xfrm>
        </p:spPr>
        <p:txBody>
          <a:bodyPr vert="horz" wrap="square" lIns="101600" tIns="38100" rIns="76200" bIns="38100" rtlCol="0"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kumimoji="0" lang="zh-CN" altLang="en-US" sz="4400" b="0" i="0" u="none" strike="noStrike" cap="none" spc="0" normalizeH="0" baseline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</a:defRPr>
            </a:lvl1pPr>
          </a:lstStyle>
          <a:p>
            <a:pPr marL="342900" marR="0" lvl="0" indent="-571500" algn="ctr" fontAlgn="auto">
              <a:lnSpc>
                <a:spcPct val="83000"/>
              </a:lnSpc>
              <a:spcBef>
                <a:spcPct val="0"/>
              </a:spcBef>
              <a:buClrTx/>
              <a:buSzTx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图片 11" descr="未标题-10"/>
          <p:cNvPicPr/>
          <p:nvPr>
            <p:custDataLst>
              <p:tags r:id="rId7"/>
            </p:custDataLst>
          </p:nvPr>
        </p:nvPicPr>
        <p:blipFill>
          <a:blip r:embed="rId8">
            <a:duotone>
              <a:prstClr val="black"/>
              <a:schemeClr val="tx2">
                <a:lumMod val="75000"/>
                <a:tint val="45000"/>
                <a:satMod val="400000"/>
              </a:schemeClr>
            </a:duotone>
          </a:blip>
          <a:srcRect l="23006" t="11414"/>
          <a:stretch>
            <a:fillRect/>
          </a:stretch>
        </p:blipFill>
        <p:spPr>
          <a:xfrm>
            <a:off x="0" y="0"/>
            <a:ext cx="2240280" cy="2050943"/>
          </a:xfrm>
          <a:prstGeom prst="rect">
            <a:avLst/>
          </a:prstGeom>
        </p:spPr>
      </p:pic>
      <p:pic>
        <p:nvPicPr>
          <p:cNvPr id="13" name="图片 12" descr="未标题-3"/>
          <p:cNvPicPr/>
          <p:nvPr>
            <p:custDataLst>
              <p:tags r:id="rId9"/>
            </p:custDataLst>
          </p:nvPr>
        </p:nvPicPr>
        <p:blipFill>
          <a:blip r:embed="rId10">
            <a:duotone>
              <a:prstClr val="black"/>
              <a:schemeClr val="tx2">
                <a:lumMod val="75000"/>
                <a:tint val="45000"/>
                <a:satMod val="400000"/>
              </a:schemeClr>
            </a:duotone>
          </a:blip>
          <a:srcRect l="40561" b="32975"/>
          <a:stretch>
            <a:fillRect/>
          </a:stretch>
        </p:blipFill>
        <p:spPr>
          <a:xfrm>
            <a:off x="0" y="4974646"/>
            <a:ext cx="1683534" cy="1883354"/>
          </a:xfrm>
          <a:prstGeom prst="rect">
            <a:avLst/>
          </a:prstGeom>
        </p:spPr>
      </p:pic>
      <p:pic>
        <p:nvPicPr>
          <p:cNvPr id="15" name="图片 14" descr="未标题-4"/>
          <p:cNvPicPr/>
          <p:nvPr>
            <p:custDataLst>
              <p:tags r:id="rId11"/>
            </p:custDataLst>
          </p:nvPr>
        </p:nvPicPr>
        <p:blipFill>
          <a:blip r:embed="rId12">
            <a:duotone>
              <a:prstClr val="black"/>
              <a:schemeClr val="tx2">
                <a:lumMod val="75000"/>
                <a:tint val="45000"/>
                <a:satMod val="400000"/>
              </a:schemeClr>
            </a:duotone>
          </a:blip>
          <a:srcRect r="60807"/>
          <a:stretch>
            <a:fillRect/>
          </a:stretch>
        </p:blipFill>
        <p:spPr>
          <a:xfrm>
            <a:off x="9658350" y="0"/>
            <a:ext cx="253365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0000"/>
            <a:ext cx="10515600" cy="864000"/>
          </a:xfrm>
        </p:spPr>
        <p:txBody>
          <a:bodyPr wrap="square">
            <a:normAutofit/>
          </a:bodyPr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95960" y="1301750"/>
            <a:ext cx="10799088" cy="405553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400" b="0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未标题-10"/>
          <p:cNvPicPr/>
          <p:nvPr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23006" t="11414"/>
          <a:stretch>
            <a:fillRect/>
          </a:stretch>
        </p:blipFill>
        <p:spPr>
          <a:xfrm>
            <a:off x="0" y="0"/>
            <a:ext cx="2240280" cy="2050943"/>
          </a:xfrm>
          <a:prstGeom prst="rect">
            <a:avLst/>
          </a:prstGeom>
        </p:spPr>
      </p:pic>
      <p:pic>
        <p:nvPicPr>
          <p:cNvPr id="13" name="图片 12" descr="未标题-3"/>
          <p:cNvPicPr/>
          <p:nvPr>
            <p:custDataLst>
              <p:tags r:id="rId4"/>
            </p:custDataLst>
          </p:nvPr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40561" b="32975"/>
          <a:stretch>
            <a:fillRect/>
          </a:stretch>
        </p:blipFill>
        <p:spPr>
          <a:xfrm>
            <a:off x="0" y="4974646"/>
            <a:ext cx="1683534" cy="1883354"/>
          </a:xfrm>
          <a:prstGeom prst="rect">
            <a:avLst/>
          </a:prstGeom>
        </p:spPr>
      </p:pic>
      <p:pic>
        <p:nvPicPr>
          <p:cNvPr id="15" name="图片 14" descr="未标题-4"/>
          <p:cNvPicPr/>
          <p:nvPr>
            <p:custDataLst>
              <p:tags r:id="rId6"/>
            </p:custDataLst>
          </p:nvPr>
        </p:nvPicPr>
        <p:blipFill>
          <a:blip r:embed="rId7">
            <a:duotone>
              <a:prstClr val="black"/>
              <a:schemeClr val="tx2">
                <a:tint val="45000"/>
                <a:satMod val="400000"/>
              </a:schemeClr>
            </a:duotone>
          </a:blip>
          <a:srcRect r="60807"/>
          <a:stretch>
            <a:fillRect/>
          </a:stretch>
        </p:blipFill>
        <p:spPr>
          <a:xfrm>
            <a:off x="9658350" y="0"/>
            <a:ext cx="253365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  <p:custDataLst>
              <p:tags r:id="rId8"/>
            </p:custDataLst>
          </p:nvPr>
        </p:nvSpPr>
        <p:spPr>
          <a:xfrm>
            <a:off x="2926715" y="1316351"/>
            <a:ext cx="6731635" cy="231743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 anchorCtr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lang="zh-CN" altLang="en-US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algn="l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日期时间占位符 7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5267268" y="3871913"/>
            <a:ext cx="4391082" cy="122260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</a:lstStyle>
          <a:p>
            <a:pPr marL="0" lvl="0"/>
            <a:r>
              <a:rPr lang="zh-CN" altLang="en-US" dirty="0"/>
              <a:t>日期时间</a:t>
            </a:r>
            <a:endParaRPr lang="zh-CN" altLang="en-US" dirty="0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3"/>
            </p:custDataLst>
          </p:nvPr>
        </p:nvSpPr>
        <p:spPr>
          <a:xfrm>
            <a:off x="2926715" y="3871913"/>
            <a:ext cx="2125980" cy="122260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</a:lstStyle>
          <a:p>
            <a:pPr marL="0" lvl="0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33277CE-B914-42DA-BC84-E072C60E5F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B939F18-A0BC-4BDF-AC92-8ABE7F8048EE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/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39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11"/>
          <p:cNvPicPr/>
          <p:nvPr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tx2">
                <a:lumMod val="75000"/>
                <a:tint val="45000"/>
                <a:satMod val="400000"/>
              </a:schemeClr>
            </a:duotone>
          </a:blip>
          <a:srcRect t="-3445" b="20177"/>
          <a:stretch>
            <a:fillRect/>
          </a:stretch>
        </p:blipFill>
        <p:spPr>
          <a:xfrm>
            <a:off x="0" y="5240655"/>
            <a:ext cx="1796345" cy="1617345"/>
          </a:xfrm>
          <a:prstGeom prst="rect">
            <a:avLst/>
          </a:prstGeom>
        </p:spPr>
      </p:pic>
      <p:pic>
        <p:nvPicPr>
          <p:cNvPr id="11" name="图片 10" descr="未标题-7"/>
          <p:cNvPicPr/>
          <p:nvPr>
            <p:custDataLst>
              <p:tags r:id="rId4"/>
            </p:custDataLst>
          </p:nvPr>
        </p:nvPicPr>
        <p:blipFill>
          <a:blip r:embed="rId5">
            <a:duotone>
              <a:prstClr val="black"/>
              <a:schemeClr val="tx2">
                <a:lumMod val="75000"/>
                <a:tint val="45000"/>
                <a:satMod val="400000"/>
              </a:schemeClr>
            </a:duotone>
          </a:blip>
          <a:srcRect l="-11864" t="10672" r="37940" b="18379"/>
          <a:stretch>
            <a:fillRect/>
          </a:stretch>
        </p:blipFill>
        <p:spPr>
          <a:xfrm>
            <a:off x="10393046" y="0"/>
            <a:ext cx="1798955" cy="1136716"/>
          </a:xfrm>
          <a:prstGeom prst="rect">
            <a:avLst/>
          </a:prstGeom>
        </p:spPr>
      </p:pic>
      <p:pic>
        <p:nvPicPr>
          <p:cNvPr id="12" name="图片 11" descr="未标题-6"/>
          <p:cNvPicPr/>
          <p:nvPr>
            <p:custDataLst>
              <p:tags r:id="rId6"/>
            </p:custDataLst>
          </p:nvPr>
        </p:nvPicPr>
        <p:blipFill>
          <a:blip r:embed="rId7">
            <a:duotone>
              <a:prstClr val="black"/>
              <a:schemeClr val="tx2">
                <a:lumMod val="75000"/>
                <a:tint val="45000"/>
                <a:satMod val="400000"/>
              </a:schemeClr>
            </a:duotone>
          </a:blip>
          <a:srcRect l="42766" t="76391" r="22938"/>
          <a:stretch>
            <a:fillRect/>
          </a:stretch>
        </p:blipFill>
        <p:spPr>
          <a:xfrm>
            <a:off x="0" y="0"/>
            <a:ext cx="1367281" cy="9785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653143" y="1349275"/>
            <a:ext cx="2492965" cy="914400"/>
          </a:xfrm>
        </p:spPr>
        <p:txBody>
          <a:bodyPr vert="horz" wrap="square" lIns="0" rtlCol="0" anchor="b" anchorCtr="0">
            <a:normAutofit/>
          </a:bodyPr>
          <a:lstStyle>
            <a:lvl1pPr algn="r">
              <a:defRPr lang="zh-CN" altLang="en-US" spc="505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algn="r"/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未标题-12"/>
          <p:cNvPicPr/>
          <p:nvPr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tx2">
                <a:lumMod val="75000"/>
                <a:tint val="45000"/>
                <a:satMod val="400000"/>
              </a:schemeClr>
            </a:duotone>
          </a:blip>
          <a:srcRect l="1888" r="-1416" b="57778"/>
          <a:stretch>
            <a:fillRect/>
          </a:stretch>
        </p:blipFill>
        <p:spPr>
          <a:xfrm>
            <a:off x="0" y="3811904"/>
            <a:ext cx="12192000" cy="30378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4966935" y="837386"/>
            <a:ext cx="5029235" cy="1471931"/>
          </a:xfrm>
          <a:noFill/>
          <a:ln>
            <a:noFill/>
          </a:ln>
        </p:spPr>
        <p:txBody>
          <a:bodyPr vert="horz" wrap="square" lIns="101600" tIns="38100" rIns="63500" bIns="38100" rtlCol="0" anchor="b" anchorCtr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kumimoji="0" lang="zh-CN" altLang="en-US" sz="4200" i="0" u="none" strike="noStrike" cap="none" spc="4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+mn-cs"/>
              </a:defRPr>
            </a:lvl1pPr>
          </a:lstStyle>
          <a:p>
            <a:pPr marL="0" marR="0" lvl="0" fontAlgn="auto"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5"/>
            </p:custDataLst>
          </p:nvPr>
        </p:nvSpPr>
        <p:spPr>
          <a:xfrm>
            <a:off x="4965917" y="2439945"/>
            <a:ext cx="4923210" cy="983343"/>
          </a:xfrm>
          <a:noFill/>
        </p:spPr>
        <p:txBody>
          <a:bodyPr vert="horz" wrap="square" lIns="101600" tIns="0" rIns="82550" bIns="0" rtlCol="0">
            <a:normAutofit/>
          </a:bodyPr>
          <a:lstStyle>
            <a:lvl1pPr marL="0" indent="0">
              <a:buFont typeface="Arial" panose="020B0604020202020204" pitchFamily="34" charset="0"/>
              <a:buNone/>
              <a:defRPr kumimoji="0" lang="zh-CN" altLang="en-US" sz="2000" b="0" i="0" u="none" strike="noStrike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</a:defRPr>
            </a:lvl1pPr>
          </a:lstStyle>
          <a:p>
            <a:pPr marL="114300" marR="0" lvl="0" indent="-342900" fontAlgn="auto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节编号 3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130628" y="607517"/>
            <a:ext cx="4792581" cy="3031198"/>
          </a:xfrm>
        </p:spPr>
        <p:txBody>
          <a:bodyPr wrap="square" anchor="ctr">
            <a:noAutofit/>
          </a:bodyPr>
          <a:lstStyle>
            <a:lvl1pPr marL="0" indent="0" algn="r">
              <a:buNone/>
              <a:defRPr sz="13200"/>
            </a:lvl1pPr>
          </a:lstStyle>
          <a:p>
            <a:pPr lvl="0"/>
            <a:r>
              <a:rPr lang="zh-CN" altLang="en-US" dirty="0"/>
              <a:t>节编号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0" tIns="0" rIns="0" bIns="0" rtlCol="0" anchor="ctr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9596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0000"/>
            <a:ext cx="10515600" cy="864000"/>
          </a:xfrm>
        </p:spPr>
        <p:txBody>
          <a:bodyPr vert="horz" wrap="square" lIns="0" tIns="0" rIns="0" bIns="0" rtlCol="0" anchor="ctr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9596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95960" y="1875099"/>
            <a:ext cx="5323840" cy="4300276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0" y="1875099"/>
            <a:ext cx="5323840" cy="4300276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95960" y="360045"/>
            <a:ext cx="10801985" cy="581787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tags" Target="../tags/tag74.xml"/><Relationship Id="rId21" Type="http://schemas.openxmlformats.org/officeDocument/2006/relationships/tags" Target="../tags/tag73.xml"/><Relationship Id="rId20" Type="http://schemas.openxmlformats.org/officeDocument/2006/relationships/tags" Target="../tags/tag72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71.xml"/><Relationship Id="rId18" Type="http://schemas.openxmlformats.org/officeDocument/2006/relationships/tags" Target="../tags/tag70.xml"/><Relationship Id="rId17" Type="http://schemas.openxmlformats.org/officeDocument/2006/relationships/tags" Target="../tags/tag69.xml"/><Relationship Id="rId16" Type="http://schemas.openxmlformats.org/officeDocument/2006/relationships/image" Target="../media/image10.png"/><Relationship Id="rId15" Type="http://schemas.openxmlformats.org/officeDocument/2006/relationships/tags" Target="../tags/tag68.xml"/><Relationship Id="rId14" Type="http://schemas.openxmlformats.org/officeDocument/2006/relationships/image" Target="../media/image9.png"/><Relationship Id="rId13" Type="http://schemas.openxmlformats.org/officeDocument/2006/relationships/tags" Target="../tags/tag67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未标题-9"/>
          <p:cNvPicPr/>
          <p:nvPr>
            <p:custDataLst>
              <p:tags r:id="rId13"/>
            </p:custDataLst>
          </p:nvPr>
        </p:nvPicPr>
        <p:blipFill>
          <a:blip r:embed="rId14">
            <a:duotone>
              <a:prstClr val="black"/>
              <a:schemeClr val="tx2">
                <a:lumMod val="75000"/>
                <a:tint val="45000"/>
                <a:satMod val="400000"/>
              </a:schemeClr>
            </a:duotone>
          </a:blip>
          <a:srcRect t="28676" r="-50664" b="-47523"/>
          <a:stretch>
            <a:fillRect/>
          </a:stretch>
        </p:blipFill>
        <p:spPr>
          <a:xfrm>
            <a:off x="2540" y="0"/>
            <a:ext cx="2199918" cy="2010058"/>
          </a:xfrm>
          <a:prstGeom prst="rect">
            <a:avLst/>
          </a:prstGeom>
        </p:spPr>
      </p:pic>
      <p:pic>
        <p:nvPicPr>
          <p:cNvPr id="10" name="图片 9" descr="未标题-8"/>
          <p:cNvPicPr/>
          <p:nvPr>
            <p:custDataLst>
              <p:tags r:id="rId15"/>
            </p:custDataLst>
          </p:nvPr>
        </p:nvPicPr>
        <p:blipFill>
          <a:blip r:embed="rId16">
            <a:duotone>
              <a:prstClr val="black"/>
              <a:schemeClr val="tx2">
                <a:lumMod val="75000"/>
                <a:tint val="45000"/>
                <a:satMod val="400000"/>
              </a:schemeClr>
            </a:duotone>
          </a:blip>
          <a:srcRect l="46578" t="-39552" r="-43873" b="44974"/>
          <a:stretch>
            <a:fillRect/>
          </a:stretch>
        </p:blipFill>
        <p:spPr>
          <a:xfrm flipH="1">
            <a:off x="9951720" y="4859615"/>
            <a:ext cx="2214245" cy="1991931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8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9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0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1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2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75.xml"/><Relationship Id="rId1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05.xml"/><Relationship Id="rId4" Type="http://schemas.openxmlformats.org/officeDocument/2006/relationships/image" Target="../media/image22.png"/><Relationship Id="rId3" Type="http://schemas.openxmlformats.org/officeDocument/2006/relationships/image" Target="../media/image11.png"/><Relationship Id="rId2" Type="http://schemas.openxmlformats.org/officeDocument/2006/relationships/tags" Target="../tags/tag104.xml"/><Relationship Id="rId1" Type="http://schemas.openxmlformats.org/officeDocument/2006/relationships/tags" Target="../tags/tag103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08.xml"/><Relationship Id="rId4" Type="http://schemas.openxmlformats.org/officeDocument/2006/relationships/image" Target="../media/image23.png"/><Relationship Id="rId3" Type="http://schemas.openxmlformats.org/officeDocument/2006/relationships/image" Target="../media/image11.png"/><Relationship Id="rId2" Type="http://schemas.openxmlformats.org/officeDocument/2006/relationships/tags" Target="../tags/tag107.xml"/><Relationship Id="rId1" Type="http://schemas.openxmlformats.org/officeDocument/2006/relationships/tags" Target="../tags/tag106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11.xml"/><Relationship Id="rId4" Type="http://schemas.openxmlformats.org/officeDocument/2006/relationships/image" Target="../media/image24.png"/><Relationship Id="rId3" Type="http://schemas.openxmlformats.org/officeDocument/2006/relationships/image" Target="../media/image11.png"/><Relationship Id="rId2" Type="http://schemas.openxmlformats.org/officeDocument/2006/relationships/tags" Target="../tags/tag110.xml"/><Relationship Id="rId1" Type="http://schemas.openxmlformats.org/officeDocument/2006/relationships/tags" Target="../tags/tag10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13.xml"/><Relationship Id="rId1" Type="http://schemas.openxmlformats.org/officeDocument/2006/relationships/tags" Target="../tags/tag11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tags" Target="../tags/tag8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tags" Target="../tags/tag81.xml"/><Relationship Id="rId3" Type="http://schemas.openxmlformats.org/officeDocument/2006/relationships/image" Target="../media/image11.png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tags" Target="../tags/tag86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tags" Target="../tags/tag85.xml"/><Relationship Id="rId3" Type="http://schemas.openxmlformats.org/officeDocument/2006/relationships/image" Target="../media/image11.png"/><Relationship Id="rId2" Type="http://schemas.openxmlformats.org/officeDocument/2006/relationships/tags" Target="../tags/tag84.xml"/><Relationship Id="rId1" Type="http://schemas.openxmlformats.org/officeDocument/2006/relationships/tags" Target="../tags/tag8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2.xml"/><Relationship Id="rId6" Type="http://schemas.openxmlformats.org/officeDocument/2006/relationships/tags" Target="../tags/tag93.xml"/><Relationship Id="rId5" Type="http://schemas.openxmlformats.org/officeDocument/2006/relationships/image" Target="../media/image16.png"/><Relationship Id="rId4" Type="http://schemas.openxmlformats.org/officeDocument/2006/relationships/tags" Target="../tags/tag92.xml"/><Relationship Id="rId3" Type="http://schemas.openxmlformats.org/officeDocument/2006/relationships/image" Target="../media/image11.png"/><Relationship Id="rId2" Type="http://schemas.openxmlformats.org/officeDocument/2006/relationships/tags" Target="../tags/tag91.xml"/><Relationship Id="rId1" Type="http://schemas.openxmlformats.org/officeDocument/2006/relationships/tags" Target="../tags/tag9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12.xml"/><Relationship Id="rId6" Type="http://schemas.openxmlformats.org/officeDocument/2006/relationships/tags" Target="../tags/tag9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1.png"/><Relationship Id="rId2" Type="http://schemas.openxmlformats.org/officeDocument/2006/relationships/tags" Target="../tags/tag95.xml"/><Relationship Id="rId1" Type="http://schemas.openxmlformats.org/officeDocument/2006/relationships/tags" Target="../tags/tag94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12.xml"/><Relationship Id="rId7" Type="http://schemas.openxmlformats.org/officeDocument/2006/relationships/tags" Target="../tags/tag9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1.png"/><Relationship Id="rId2" Type="http://schemas.openxmlformats.org/officeDocument/2006/relationships/tags" Target="../tags/tag98.xml"/><Relationship Id="rId1" Type="http://schemas.openxmlformats.org/officeDocument/2006/relationships/tags" Target="../tags/tag97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tags" Target="../tags/tag10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66570" y="1417320"/>
            <a:ext cx="8661400" cy="74549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marL="0" indent="0" algn="ctr">
              <a:buNone/>
            </a:pPr>
            <a:endParaRPr lang="en-US" altLang="zh-CN" sz="2800" dirty="0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21605" y="2910840"/>
            <a:ext cx="1422400" cy="24574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汇报人：</a:t>
            </a: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杨子恒</a:t>
            </a:r>
            <a:endParaRPr lang="zh-CN" alt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923790" y="3606800"/>
            <a:ext cx="2146300" cy="24574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汇报时间：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2024-06-20</a:t>
            </a:r>
            <a:endParaRPr lang="en-US" altLang="zh-CN" sz="16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1857121" y="1182656"/>
            <a:ext cx="866203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 descr="微信图片_202311161149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57665" y="5621655"/>
            <a:ext cx="2933700" cy="86868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160" y="635"/>
            <a:ext cx="12181205" cy="368363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marL="0" indent="0" algn="ctr">
              <a:buNone/>
            </a:pPr>
            <a:r>
              <a:rPr lang="en-US" altLang="zh-CN" sz="4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Efficient Emotional Adaptation for Audio-Driven Talking-Head Generation</a:t>
            </a:r>
            <a:endParaRPr lang="en-US" altLang="zh-CN" sz="4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194175" y="43688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</a:t>
            </a:r>
            <a:r>
              <a:rPr lang="zh-CN" altLang="en-US"/>
              <a:t>汇报人：</a:t>
            </a:r>
            <a:r>
              <a:rPr lang="zh-CN" altLang="en-US"/>
              <a:t>杨子恒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086350" y="52533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2024.9.26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396240" y="6386195"/>
            <a:ext cx="114401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1000" dirty="0"/>
              <a:t>Gan Y, Yang Z, Yue X, et al. Efficient emotional adaptation for audio-driven talking-head generation[C]//Proceedings of the IEEE/CVF International Conference on Computer Vision. 2023: 22634-22645.</a:t>
            </a:r>
            <a:endParaRPr sz="1000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9865" y="148590"/>
            <a:ext cx="9630410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9865" y="1653540"/>
            <a:ext cx="11576685" cy="44977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5335" y="1006475"/>
            <a:ext cx="105898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黑体" panose="02010609060101010101" charset="-122"/>
                <a:ea typeface="黑体" panose="02010609060101010101" charset="-122"/>
              </a:rPr>
              <a:t>质量评估</a:t>
            </a:r>
            <a:endParaRPr lang="zh-CN" altLang="en-US" sz="3200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9770" y="2407285"/>
            <a:ext cx="7455535" cy="281305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9865" y="148590"/>
            <a:ext cx="9630410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9865" y="1755140"/>
            <a:ext cx="11576685" cy="3402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5335" y="1006475"/>
            <a:ext cx="105898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黑体" panose="02010609060101010101" charset="-122"/>
                <a:ea typeface="黑体" panose="02010609060101010101" charset="-122"/>
              </a:rPr>
              <a:t>量化</a:t>
            </a:r>
            <a:r>
              <a:rPr lang="zh-CN" altLang="en-US" sz="3200">
                <a:latin typeface="黑体" panose="02010609060101010101" charset="-122"/>
                <a:ea typeface="黑体" panose="02010609060101010101" charset="-122"/>
              </a:rPr>
              <a:t>评估</a:t>
            </a:r>
            <a:endParaRPr lang="zh-CN" altLang="en-US" sz="3200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2685" y="2466975"/>
            <a:ext cx="6392545" cy="197929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9865" y="148590"/>
            <a:ext cx="9630410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9865" y="1755140"/>
            <a:ext cx="11576685" cy="3402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5335" y="1006475"/>
            <a:ext cx="105898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黑体" panose="02010609060101010101" charset="-122"/>
                <a:ea typeface="黑体" panose="02010609060101010101" charset="-122"/>
              </a:rPr>
              <a:t>消融实验</a:t>
            </a:r>
            <a:endParaRPr lang="zh-CN" altLang="en-US" sz="3200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8290" y="2180590"/>
            <a:ext cx="5848985" cy="269557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6600" dirty="0"/>
              <a:t>       Thanks</a:t>
            </a:r>
            <a:endParaRPr lang="en-US" altLang="zh-CN" sz="6600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t>研究背景</a:t>
            </a:r>
          </a:p>
        </p:txBody>
      </p:sp>
      <p:sp>
        <p:nvSpPr>
          <p:cNvPr id="22" name="文本占位符 7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30628" y="607517"/>
            <a:ext cx="4792581" cy="303119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r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480" indent="-20637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98830" indent="-1619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0605" indent="-1492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35075" indent="-1270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01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90168" y="148380"/>
            <a:ext cx="8482681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研究背景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21920" y="2367280"/>
            <a:ext cx="116674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408305" y="6305550"/>
            <a:ext cx="11381105" cy="250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sz="1200"/>
          </a:p>
        </p:txBody>
      </p:sp>
      <p:sp>
        <p:nvSpPr>
          <p:cNvPr id="2" name="文本框 1"/>
          <p:cNvSpPr txBox="1"/>
          <p:nvPr/>
        </p:nvSpPr>
        <p:spPr>
          <a:xfrm>
            <a:off x="1299210" y="2114550"/>
            <a:ext cx="93129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ym typeface="+mn-ea"/>
              </a:rPr>
              <a:t>     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首先大部分的说话头视频合成是情绪不可知的，而且有多个子任务时，训练或微调一个 talking head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generation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代价大，效率低；直接将情感从驱动视频转移到目标视频是昂贵的。</a:t>
            </a:r>
            <a:endParaRPr lang="en-US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3" name="图片 2" descr="大于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5475" y="1024890"/>
            <a:ext cx="914400" cy="914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39875" y="1267460"/>
            <a:ext cx="33248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>
                <a:latin typeface="黑体" panose="02010609060101010101" charset="-122"/>
                <a:ea typeface="黑体" panose="02010609060101010101" charset="-122"/>
                <a:cs typeface="宋体" panose="02010600030101010101" pitchFamily="2" charset="-122"/>
              </a:rPr>
              <a:t>存在的问题</a:t>
            </a:r>
            <a:endParaRPr lang="zh-CN" sz="2800">
              <a:latin typeface="黑体" panose="02010609060101010101" charset="-122"/>
              <a:ea typeface="黑体" panose="02010609060101010101" charset="-122"/>
              <a:cs typeface="宋体" panose="02010600030101010101" pitchFamily="2" charset="-122"/>
            </a:endParaRPr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90168" y="148380"/>
            <a:ext cx="8482681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研究背景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21920" y="2367280"/>
            <a:ext cx="116674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408305" y="6305550"/>
            <a:ext cx="11381105" cy="250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sz="1200"/>
          </a:p>
        </p:txBody>
      </p:sp>
      <p:sp>
        <p:nvSpPr>
          <p:cNvPr id="2" name="文本框 1"/>
          <p:cNvSpPr txBox="1"/>
          <p:nvPr/>
        </p:nvSpPr>
        <p:spPr>
          <a:xfrm>
            <a:off x="1299210" y="1755140"/>
            <a:ext cx="931291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 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提出情感适应说话头合成方法EAT，将无情感的说话头模型迁移到情感模型中；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 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提出深层情感提示、情感变形网络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EDN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和情感适应模块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EAM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，实现了从无情感表达的说话头到有情感表达的说话头的高效转换；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3. 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利用图像-文本模型（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CLIP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），实现了说话头视频的零镜头表情编辑。</a:t>
            </a:r>
            <a:endParaRPr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 descr="大于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5475" y="1024890"/>
            <a:ext cx="914400" cy="914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036445" y="13208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dirty="0"/>
              <a:t>本文的</a:t>
            </a:r>
            <a:r>
              <a:rPr lang="zh-CN" altLang="en-US" dirty="0"/>
              <a:t>贡献</a:t>
            </a:r>
            <a:endParaRPr lang="zh-CN" altLang="en-US" dirty="0"/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>
                <a:sym typeface="+mn-ea"/>
              </a:rPr>
              <a:t>模型架构</a:t>
            </a:r>
            <a:endParaRPr lang="zh-CN" altLang="en-US" sz="4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文本占位符 7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30628" y="607517"/>
            <a:ext cx="4792581" cy="303119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r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480" indent="-20637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98830" indent="-1619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0605" indent="-1492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35075" indent="-1270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buNone/>
            </a:pPr>
            <a:r>
              <a:rPr lang="en-US" altLang="zh-CN"/>
              <a:t>02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9865" y="148590"/>
            <a:ext cx="9943465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模型架构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348615" y="6181725"/>
            <a:ext cx="11381105" cy="250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sz="1200"/>
          </a:p>
        </p:txBody>
      </p:sp>
      <p:sp>
        <p:nvSpPr>
          <p:cNvPr id="13" name="文本框 12"/>
          <p:cNvSpPr txBox="1"/>
          <p:nvPr/>
        </p:nvSpPr>
        <p:spPr>
          <a:xfrm>
            <a:off x="558165" y="5536565"/>
            <a:ext cx="1070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361815" y="32143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8290" y="1553845"/>
            <a:ext cx="7272020" cy="418528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9865" y="148590"/>
            <a:ext cx="9943465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  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0" y="148590"/>
            <a:ext cx="4946650" cy="632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模型架构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33120" y="5266690"/>
            <a:ext cx="107753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   </a:t>
            </a:r>
            <a:endParaRPr lang="zh-CN" altLang="en-US"/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其中，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∆Ei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由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EDN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网络预测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30250" y="14236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dirty="0"/>
              <a:t>A2ET</a:t>
            </a:r>
            <a:r>
              <a:rPr lang="zh-CN" altLang="en-US" dirty="0"/>
              <a:t>：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33120" y="2257425"/>
            <a:ext cx="406400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利用face-vid2vid得到无监督的3D关键点，本文会对关键点进行进一步增强，得到修正后的关键点，让A2ET来学习。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A2ET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学习将音频信号映射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为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增强的3D潜在关键点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。具体来说，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训练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一个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声音到表情的 transformer（表情指的是 3D latent 的表情形变，也就是当前表情相对标准无表情时候的关键点的形变）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635" y="5137150"/>
            <a:ext cx="1234440" cy="33528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2975" y="2034540"/>
            <a:ext cx="3101975" cy="294894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9865" y="148590"/>
            <a:ext cx="9943465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  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0" y="148590"/>
            <a:ext cx="4946650" cy="632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模型架构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58800" y="5472430"/>
            <a:ext cx="107753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   </a:t>
            </a:r>
            <a:endParaRPr lang="zh-CN" altLang="en-US"/>
          </a:p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94105" y="1236980"/>
            <a:ext cx="57156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dirty="0">
                <a:latin typeface="黑体" panose="02010609060101010101" charset="-122"/>
                <a:ea typeface="黑体" panose="02010609060101010101" charset="-122"/>
              </a:rPr>
              <a:t>EAM</a:t>
            </a:r>
            <a:endParaRPr lang="en-US" altLang="zh-CN" sz="280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8210" y="2146300"/>
            <a:ext cx="7672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dirty="0"/>
              <a:t>      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244600" y="1894205"/>
            <a:ext cx="4064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为提高视觉质量，设计了一个即插即用模块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EAM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用以产生情绪条件特征，可以应用到下游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zero-shot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情感编辑任务中。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通过两个全连接层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9015" y="3429000"/>
            <a:ext cx="1645920" cy="2667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358265" y="39344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输入特征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x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，以得到情绪特征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1850" y="4415155"/>
            <a:ext cx="1691640" cy="2590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450340" y="48666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其中，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Fs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表示通道级乘法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7485" y="2420620"/>
            <a:ext cx="4279900" cy="151511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200" dirty="0"/>
              <a:t>实验结果分析</a:t>
            </a:r>
            <a:endParaRPr lang="zh-CN" altLang="en-US" sz="4200" dirty="0"/>
          </a:p>
        </p:txBody>
      </p:sp>
      <p:sp>
        <p:nvSpPr>
          <p:cNvPr id="12" name="文本占位符 7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30628" y="607517"/>
            <a:ext cx="4792581" cy="303119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r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480" indent="-20637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98830" indent="-1619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0605" indent="-1492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35075" indent="-1270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buNone/>
            </a:pPr>
            <a:r>
              <a:rPr lang="en-US" altLang="zh-CN"/>
              <a:t>03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539_7*a*1"/>
  <p:tag name="KSO_WM_TEMPLATE_CATEGORY" val="custom"/>
  <p:tag name="KSO_WM_TEMPLATE_INDEX" val="20231539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14"/>
  <p:tag name="KSO_WM_UNIT_TYPE" val="a"/>
  <p:tag name="KSO_WM_UNIT_INDEX" val="1"/>
  <p:tag name="KSO_WM_UNIT_PRESET_TEXT" val="添加章节标题"/>
</p:tagLst>
</file>

<file path=ppt/tags/tag101.xml><?xml version="1.0" encoding="utf-8"?>
<p:tagLst xmlns:p="http://schemas.openxmlformats.org/presentationml/2006/main">
  <p:tag name="KSO_WM_UNIT_NOCLEAR" val="0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1539_7*e*1"/>
  <p:tag name="KSO_WM_TEMPLATE_CATEGORY" val="custom"/>
  <p:tag name="KSO_WM_TEMPLATE_INDEX" val="20231539"/>
  <p:tag name="KSO_WM_UNIT_LAYERLEVEL" val="1"/>
  <p:tag name="KSO_WM_TAG_VERSION" val="3.0"/>
  <p:tag name="KSO_WM_BEAUTIFY_FLAG" val="#wm#"/>
  <p:tag name="KSO_WM_UNIT_PRESET_TEXT" val="03"/>
</p:tagLst>
</file>

<file path=ppt/tags/tag102.xml><?xml version="1.0" encoding="utf-8"?>
<p:tagLst xmlns:p="http://schemas.openxmlformats.org/presentationml/2006/main">
  <p:tag name="KSO_WM_SLIDE_ID" val="custom20231539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1539"/>
  <p:tag name="KSO_WM_SLIDE_TYPE" val="sectionTitle"/>
  <p:tag name="KSO_WM_SLIDE_SUBTYPE" val="pureTxt"/>
  <p:tag name="KSO_WM_SLIDE_LAYOUT" val="a_b_e"/>
  <p:tag name="KSO_WM_SLIDE_LAYOUT_CNT" val="1_1_1"/>
  <p:tag name="KSO_WM_SLIDE_THEME_ID" val="3318731"/>
  <p:tag name="KSO_WM_SLIDE_THEME_NAME" val="冰蓝色六边形简约风主题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SLIDE_THEME_ID" val="3318731"/>
  <p:tag name="KSO_WM_SLIDE_THEME_NAME" val="冰蓝色六边形简约风主题"/>
  <p:tag name="KSO_WM_SLIDE_TYPE" val="text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SLIDE_THEME_ID" val="3318731"/>
  <p:tag name="KSO_WM_SLIDE_THEME_NAME" val="冰蓝色六边形简约风主题"/>
  <p:tag name="KSO_WM_SLIDE_TYPE" val="text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SLIDE_THEME_ID" val="3318731"/>
  <p:tag name="KSO_WM_SLIDE_THEME_NAME" val="冰蓝色六边形简约风主题"/>
  <p:tag name="KSO_WM_SLIDE_TYPE" val="text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539_9*a*1"/>
  <p:tag name="KSO_WM_TEMPLATE_CATEGORY" val="custom"/>
  <p:tag name="KSO_WM_TEMPLATE_INDEX" val="20231539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1"/>
  <p:tag name="KSO_WM_UNIT_TYPE" val="a"/>
  <p:tag name="KSO_WM_UNIT_INDEX" val="1"/>
  <p:tag name="KSO_WM_UNIT_PRESET_TEXT" val="感谢观看"/>
</p:tagLst>
</file>

<file path=ppt/tags/tag113.xml><?xml version="1.0" encoding="utf-8"?>
<p:tagLst xmlns:p="http://schemas.openxmlformats.org/presentationml/2006/main">
  <p:tag name="KSO_WM_SLIDE_ID" val="custom20231539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1539"/>
  <p:tag name="KSO_WM_SLIDE_TYPE" val="endPage"/>
  <p:tag name="KSO_WM_SLIDE_SUBTYPE" val="pureTxt"/>
  <p:tag name="KSO_WM_SLIDE_LAYOUT" val="a_f"/>
  <p:tag name="KSO_WM_SLIDE_LAYOUT_CNT" val="1_2"/>
  <p:tag name="KSO_WM_SLIDE_THEME_ID" val="3318731"/>
  <p:tag name="KSO_WM_SLIDE_THEME_NAME" val="冰蓝色六边形简约风主题"/>
</p:tagLst>
</file>

<file path=ppt/tags/tag114.xml><?xml version="1.0" encoding="utf-8"?>
<p:tagLst xmlns:p="http://schemas.openxmlformats.org/presentationml/2006/main">
  <p:tag name="commondata" val="eyJoZGlkIjoiZWUwZTY0MzIyNjE0N2I2M2UxODJmZGVkZTg3OTllYTgifQ==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4.xml><?xml version="1.0" encoding="utf-8"?>
<p:tagLst xmlns:p="http://schemas.openxmlformats.org/presentationml/2006/main">
  <p:tag name="KSO_WM_UNIT_TYPE" val="i"/>
  <p:tag name="KSO_WM_UNIT_INDEX" val="1"/>
  <p:tag name="KSO_WM_UNIT_ID" val="_3*i*1"/>
  <p:tag name="KSO_WM_BEAUTIFY_FLAG" val="#wm#"/>
  <p:tag name="KSO_WM_TAG_VERSION" val="3.0"/>
  <p:tag name="KSO_WM_CHIP_GROUPID" val="62f0bf03295c1bf6da6e0c3c"/>
  <p:tag name="KSO_WM_CHIP_XID" val="62f0bf0d295c1bf6da6e0c44"/>
  <p:tag name="KSO_WM_UNIT_DEC_AREA_ID" val="c15997b59b294e8382f136c9c1e422db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ea8e20138b7242e3910356b87c3898e2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.xml><?xml version="1.0" encoding="utf-8"?>
<p:tagLst xmlns:p="http://schemas.openxmlformats.org/presentationml/2006/main">
  <p:tag name="KSO_WM_UNIT_TYPE" val="i"/>
  <p:tag name="KSO_WM_UNIT_INDEX" val="2"/>
  <p:tag name="KSO_WM_UNIT_ID" val="_3*i*2"/>
  <p:tag name="KSO_WM_BEAUTIFY_FLAG" val="#wm#"/>
  <p:tag name="KSO_WM_TAG_VERSION" val="3.0"/>
  <p:tag name="KSO_WM_CHIP_GROUPID" val="62f0bf03295c1bf6da6e0c3c"/>
  <p:tag name="KSO_WM_CHIP_XID" val="62f0bf0d295c1bf6da6e0c43"/>
  <p:tag name="KSO_WM_UNIT_DEC_AREA_ID" val="2082c851ee3c4ca0937a22d08c379c80"/>
  <p:tag name="KSO_WM_CHIP_FILLAREA_FILL_RULE" val="{&quot;fill_align&quot;:&quot;r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70fe6b93acd6472d8142cf59b81ef7a3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.xml><?xml version="1.0" encoding="utf-8"?>
<p:tagLst xmlns:p="http://schemas.openxmlformats.org/presentationml/2006/main">
  <p:tag name="KSO_WM_UNIT_TYPE" val="i"/>
  <p:tag name="KSO_WM_UNIT_INDEX" val="3"/>
  <p:tag name="KSO_WM_UNIT_ID" val="_3*i*3"/>
  <p:tag name="KSO_WM_BEAUTIFY_FLAG" val="#wm#"/>
  <p:tag name="KSO_WM_TAG_VERSION" val="3.0"/>
  <p:tag name="KSO_WM_CHIP_GROUPID" val="62f0bf03295c1bf6da6e0c3c"/>
  <p:tag name="KSO_WM_CHIP_XID" val="62f0bf0d295c1bf6da6e0c42"/>
  <p:tag name="KSO_WM_UNIT_DEC_AREA_ID" val="f54cbffd23be4eecb12ef27632b5d169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4c872be25aa743c59628c029426cd1e8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a*1"/>
  <p:tag name="KSO_WM_UNIT_LAYERLEVEL" val="1"/>
  <p:tag name="KSO_WM_TAG_VERSION" val="3.0"/>
  <p:tag name="KSO_WM_BEAUTIFY_FLAG" val="#wm#"/>
  <p:tag name="KSO_WM_UNIT_ISCONTENTSTITLE" val="1"/>
  <p:tag name="KSO_WM_UNIT_ISNUMDGMTITLE" val="0"/>
  <p:tag name="KSO_WM_UNIT_PRESET_TEXT" val="标题"/>
  <p:tag name="KSO_WM_UNIT_NOCLEAR" val="0"/>
  <p:tag name="KSO_WM_UNIT_VALUE" val="3"/>
  <p:tag name="KSO_WM_UNIT_TYPE" val="a"/>
  <p:tag name="KSO_WM_UNIT_INDEX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b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80"/>
  <p:tag name="KSO_WM_UNIT_TYPE" val="b"/>
  <p:tag name="KSO_WM_UNIT_INDEX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1.xml><?xml version="1.0" encoding="utf-8"?>
<p:tagLst xmlns:p="http://schemas.openxmlformats.org/presentationml/2006/main">
  <p:tag name="KSO_WM_UNIT_TYPE" val="i"/>
  <p:tag name="KSO_WM_UNIT_INDEX" val="1"/>
  <p:tag name="KSO_WM_UNIT_ID" val="_4*i*1"/>
  <p:tag name="KSO_WM_BEAUTIFY_FLAG" val="#wm#"/>
  <p:tag name="KSO_WM_TAG_VERSION" val="3.0"/>
  <p:tag name="KSO_WM_CHIP_GROUPID" val="62f0bf03295c1bf6da6e0c3c"/>
  <p:tag name="KSO_WM_CHIP_XID" val="62f0bf0d295c1bf6da6e0c4a"/>
  <p:tag name="KSO_WM_UNIT_DEC_AREA_ID" val="61e5d7ef8bb94ed68b66aaedb1467120"/>
  <p:tag name="KSO_WM_CHIP_FILLAREA_FILL_RULE" val="{&quot;fill_align&quot;:&quot;c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611ee706345249309a1d0f529a30be97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14"/>
  <p:tag name="KSO_WM_UNIT_TYPE" val="a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b*1"/>
  <p:tag name="KSO_WM_UNIT_LAYERLEVEL" val="1"/>
  <p:tag name="KSO_WM_TAG_VERSION" val="3.0"/>
  <p:tag name="KSO_WM_BEAUTIFY_FLAG" val="#wm#"/>
  <p:tag name="KSO_WM_UNIT_PRESET_TEXT" val="单击此处编辑副标题"/>
  <p:tag name="KSO_WM_UNIT_NOCLEAR" val="0"/>
  <p:tag name="KSO_WM_UNIT_TYPE" val="b"/>
  <p:tag name="KSO_WM_UNIT_INDEX" val="1"/>
  <p:tag name="KSO_WM_UNIT_ISCONTENTSTITLE" val="0"/>
  <p:tag name="KSO_WM_UNIT_ISNUMDGMTITLE" val="0"/>
  <p:tag name="KSO_WM_UNIT_VALUE" val="60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_4*e*1"/>
  <p:tag name="KSO_WM_UNIT_LAYERLEVEL" val="1"/>
  <p:tag name="KSO_WM_TAG_VERSION" val="3.0"/>
  <p:tag name="KSO_WM_BEAUTIFY_FLAG" val="#wm#"/>
  <p:tag name="KSO_WM_UNIT_PRESET_TEXT" val="节编号"/>
  <p:tag name="KSO_WM_UNIT_NOCLEAR" val="0"/>
  <p:tag name="KSO_WM_UNIT_VALUE" val="13"/>
  <p:tag name="KSO_WM_UNIT_TYPE" val="e"/>
  <p:tag name="KSO_WM_UNIT_INDEX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  <p:tag name="KSO_WM_UNIT_VALUE" val="160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2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2"/>
  <p:tag name="KSO_WM_UNIT_VALUE" val="160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1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1_1"/>
  <p:tag name="KSO_WM_UNIT_ISCONTENTSTITLE" val="0"/>
  <p:tag name="KSO_WM_UNIT_ISNUMDGMTITLE" val="0"/>
  <p:tag name="KSO_WM_UNIT_VALUE" val="19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1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1_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2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2_1"/>
  <p:tag name="KSO_WM_UNIT_ISCONTENTSTITLE" val="0"/>
  <p:tag name="KSO_WM_UNIT_ISNUMDGMTITLE" val="0"/>
  <p:tag name="KSO_WM_UNIT_VALUE" val="19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2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2_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TYPE" val="f"/>
  <p:tag name="KSO_WM_UNIT_INDEX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b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TYPE" val="b"/>
  <p:tag name="KSO_WM_UNIT_INDEX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8.xml><?xml version="1.0" encoding="utf-8"?>
<p:tagLst xmlns:p="http://schemas.openxmlformats.org/presentationml/2006/main">
  <p:tag name="KSO_WM_UNIT_TYPE" val="i"/>
  <p:tag name="KSO_WM_UNIT_INDEX" val="1"/>
  <p:tag name="KSO_WM_UNIT_ID" val="_11*i*1"/>
  <p:tag name="KSO_WM_BEAUTIFY_FLAG" val="#wm#"/>
  <p:tag name="KSO_WM_TAG_VERSION" val="3.0"/>
  <p:tag name="KSO_WM_CHIP_GROUPID" val="62f0bf03295c1bf6da6e0c3c"/>
  <p:tag name="KSO_WM_CHIP_XID" val="62f0bf0d295c1bf6da6e0c4f"/>
  <p:tag name="KSO_WM_UNIT_DEC_AREA_ID" val="d3e65f2638394805a58ca95411e90060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c1b1802939824792a099afad295ee78a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9.xml><?xml version="1.0" encoding="utf-8"?>
<p:tagLst xmlns:p="http://schemas.openxmlformats.org/presentationml/2006/main">
  <p:tag name="KSO_WM_UNIT_TYPE" val="i"/>
  <p:tag name="KSO_WM_UNIT_INDEX" val="2"/>
  <p:tag name="KSO_WM_UNIT_ID" val="_11*i*2"/>
  <p:tag name="KSO_WM_BEAUTIFY_FLAG" val="#wm#"/>
  <p:tag name="KSO_WM_TAG_VERSION" val="3.0"/>
  <p:tag name="KSO_WM_CHIP_GROUPID" val="62f0bf03295c1bf6da6e0c3c"/>
  <p:tag name="KSO_WM_CHIP_XID" val="62f0bf0d295c1bf6da6e0c51"/>
  <p:tag name="KSO_WM_UNIT_DEC_AREA_ID" val="66deb9cf64d04f62b06644371e413fd6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1d1a4f7793f1407eac375f4c794cb532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.xml><?xml version="1.0" encoding="utf-8"?>
<p:tagLst xmlns:p="http://schemas.openxmlformats.org/presentationml/2006/main">
  <p:tag name="KSO_WM_UNIT_TYPE" val="i"/>
  <p:tag name="KSO_WM_UNIT_INDEX" val="1"/>
  <p:tag name="KSO_WM_UNIT_ID" val="_1*i*1"/>
  <p:tag name="KSO_WM_BEAUTIFY_FLAG" val="#wm#"/>
  <p:tag name="KSO_WM_TAG_VERSION" val="3.0"/>
  <p:tag name="KSO_WM_CHIP_GROUPID" val="62f0bf03295c1bf6da6e0c3c"/>
  <p:tag name="KSO_WM_CHIP_XID" val="62f0bf0d295c1bf6da6e0c4f"/>
  <p:tag name="KSO_WM_UNIT_DEC_AREA_ID" val="d3e65f2638394805a58ca95411e90060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c1b1802939824792a099afad295ee78a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0.xml><?xml version="1.0" encoding="utf-8"?>
<p:tagLst xmlns:p="http://schemas.openxmlformats.org/presentationml/2006/main">
  <p:tag name="KSO_WM_UNIT_TYPE" val="i"/>
  <p:tag name="KSO_WM_UNIT_INDEX" val="3"/>
  <p:tag name="KSO_WM_UNIT_ID" val="_11*i*3"/>
  <p:tag name="KSO_WM_BEAUTIFY_FLAG" val="#wm#"/>
  <p:tag name="KSO_WM_TAG_VERSION" val="3.0"/>
  <p:tag name="KSO_WM_CHIP_GROUPID" val="62f0bf03295c1bf6da6e0c3c"/>
  <p:tag name="KSO_WM_CHIP_XID" val="62f0bf0d295c1bf6da6e0c50"/>
  <p:tag name="KSO_WM_UNIT_DEC_AREA_ID" val="fb785a5695c24cef9d8c82ba9a4c1139"/>
  <p:tag name="KSO_WM_CHIP_FILLAREA_FILL_RULE" val="{&quot;fill_align&quot;:&quot;r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28d3d6532f5b481e80ce43bb8c36b522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  <p:tag name="KSO_WM_UNIT_NOCLEAR" val="0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1"/>
  <p:tag name="KSO_WM_UNIT_LAYERLEVEL" val="1"/>
  <p:tag name="KSO_WM_TAG_VERSION" val="3.0"/>
  <p:tag name="KSO_WM_BEAUTIFY_FLAG" val="#wm#"/>
  <p:tag name="KSO_WM_UNIT_SUBTYPE" val="c"/>
  <p:tag name="KSO_WM_UNIT_PRESET_TEXT" val="日期时间占位符"/>
  <p:tag name="KSO_WM_UNIT_NOCLEAR" val="0"/>
  <p:tag name="KSO_WM_UNIT_VALUE" val="8"/>
  <p:tag name="KSO_WM_UNIT_TYPE" val="f"/>
  <p:tag name="KSO_WM_UNIT_INDEX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2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2"/>
</p:tagLst>
</file>

<file path=ppt/tags/tag67.xml><?xml version="1.0" encoding="utf-8"?>
<p:tagLst xmlns:p="http://schemas.openxmlformats.org/presentationml/2006/main">
  <p:tag name="KSO_WM_UNIT_TYPE" val="i"/>
  <p:tag name="KSO_WM_UNIT_INDEX" val="1"/>
  <p:tag name="KSO_WM_UNIT_ID" val="_0*i*1"/>
  <p:tag name="KSO_WM_BEAUTIFY_FLAG" val="#wm#"/>
  <p:tag name="KSO_WM_TAG_VERSION" val="3.0"/>
  <p:tag name="KSO_WM_CHIP_GROUPID" val="62f0bf03295c1bf6da6e0c3c"/>
  <p:tag name="KSO_WM_CHIP_XID" val="62f0bf0d295c1bf6da6e0c4c"/>
  <p:tag name="KSO_WM_UNIT_DEC_AREA_ID" val="079e3ac774194832ac2f675c7903abda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a38b92bdc213407a9b058d376c59b514"/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8.xml><?xml version="1.0" encoding="utf-8"?>
<p:tagLst xmlns:p="http://schemas.openxmlformats.org/presentationml/2006/main">
  <p:tag name="KSO_WM_UNIT_TYPE" val="i"/>
  <p:tag name="KSO_WM_UNIT_INDEX" val="2"/>
  <p:tag name="KSO_WM_UNIT_ID" val="_0*i*2"/>
  <p:tag name="KSO_WM_BEAUTIFY_FLAG" val="#wm#"/>
  <p:tag name="KSO_WM_TAG_VERSION" val="3.0"/>
  <p:tag name="KSO_WM_CHIP_GROUPID" val="62f0bf03295c1bf6da6e0c3c"/>
  <p:tag name="KSO_WM_CHIP_XID" val="62f0bf0d295c1bf6da6e0c4d"/>
  <p:tag name="KSO_WM_UNIT_DEC_AREA_ID" val="1b423a62d65b410d883647c8885aee07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5c16af196d6f4e21bfccd7c23d026d3e"/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UNIT_VALUE" val="20"/>
  <p:tag name="KSO_WM_TEMPLATE_CATEGORY" val="custom"/>
  <p:tag name="KSO_WM_TEMPLATE_INDEX" val="20231539"/>
</p:tagLst>
</file>

<file path=ppt/tags/tag7.xml><?xml version="1.0" encoding="utf-8"?>
<p:tagLst xmlns:p="http://schemas.openxmlformats.org/presentationml/2006/main">
  <p:tag name="KSO_WM_UNIT_TYPE" val="i"/>
  <p:tag name="KSO_WM_UNIT_INDEX" val="2"/>
  <p:tag name="KSO_WM_UNIT_ID" val="_1*i*2"/>
  <p:tag name="KSO_WM_BEAUTIFY_FLAG" val="#wm#"/>
  <p:tag name="KSO_WM_TAG_VERSION" val="3.0"/>
  <p:tag name="KSO_WM_CHIP_GROUPID" val="62f0bf03295c1bf6da6e0c3c"/>
  <p:tag name="KSO_WM_CHIP_XID" val="62f0bf0d295c1bf6da6e0c51"/>
  <p:tag name="KSO_WM_UNIT_DEC_AREA_ID" val="66deb9cf64d04f62b06644371e413fd6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1d1a4f7793f1407eac375f4c794cb532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第二级&#10;第三级&#10;第四级&#10;第五级"/>
  <p:tag name="KSO_WM_UNIT_NOCLEAR" val="0"/>
  <p:tag name="KSO_WM_UNIT_TYPE" val="f"/>
  <p:tag name="KSO_WM_UNIT_INDEX" val="1"/>
  <p:tag name="KSO_WM_UNIT_VALUE" val="340"/>
  <p:tag name="KSO_WM_TEMPLATE_CATEGORY" val="custom"/>
  <p:tag name="KSO_WM_TEMPLATE_INDEX" val="20231539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4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1539"/>
  <p:tag name="KSO_WM_TEMPLATE_THUMBS_INDEX" val="1、9"/>
</p:tagLst>
</file>

<file path=ppt/tags/tag75.xml><?xml version="1.0" encoding="utf-8"?>
<p:tagLst xmlns:p="http://schemas.openxmlformats.org/presentationml/2006/main">
  <p:tag name="KSO_WM_SLIDE_THEME_ID" val="3318731"/>
  <p:tag name="KSO_WM_SLIDE_THEME_NAME" val="冰蓝色六边形简约风主题"/>
  <p:tag name="KSO_WM_SLIDE_TYPE" val="text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539_7*a*1"/>
  <p:tag name="KSO_WM_TEMPLATE_CATEGORY" val="custom"/>
  <p:tag name="KSO_WM_TEMPLATE_INDEX" val="20231539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14"/>
  <p:tag name="KSO_WM_UNIT_TYPE" val="a"/>
  <p:tag name="KSO_WM_UNIT_INDEX" val="1"/>
  <p:tag name="KSO_WM_UNIT_PRESET_TEXT" val="添加章节标题"/>
</p:tagLst>
</file>

<file path=ppt/tags/tag77.xml><?xml version="1.0" encoding="utf-8"?>
<p:tagLst xmlns:p="http://schemas.openxmlformats.org/presentationml/2006/main">
  <p:tag name="KSO_WM_UNIT_NOCLEAR" val="0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1539_7*e*1"/>
  <p:tag name="KSO_WM_TEMPLATE_CATEGORY" val="custom"/>
  <p:tag name="KSO_WM_TEMPLATE_INDEX" val="20231539"/>
  <p:tag name="KSO_WM_UNIT_LAYERLEVEL" val="1"/>
  <p:tag name="KSO_WM_TAG_VERSION" val="3.0"/>
  <p:tag name="KSO_WM_BEAUTIFY_FLAG" val="#wm#"/>
  <p:tag name="KSO_WM_UNIT_PRESET_TEXT" val="01"/>
</p:tagLst>
</file>

<file path=ppt/tags/tag78.xml><?xml version="1.0" encoding="utf-8"?>
<p:tagLst xmlns:p="http://schemas.openxmlformats.org/presentationml/2006/main">
  <p:tag name="KSO_WM_SLIDE_ID" val="custom20231539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1539"/>
  <p:tag name="KSO_WM_SLIDE_TYPE" val="sectionTitle"/>
  <p:tag name="KSO_WM_SLIDE_SUBTYPE" val="pureTxt"/>
  <p:tag name="KSO_WM_SLIDE_LAYOUT" val="a_b_e"/>
  <p:tag name="KSO_WM_SLIDE_LAYOUT_CNT" val="1_1_1"/>
  <p:tag name="KSO_WM_SLIDE_THEME_ID" val="3318731"/>
  <p:tag name="KSO_WM_SLIDE_THEME_NAME" val="冰蓝色六边形简约风主题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TYPE" val="i"/>
  <p:tag name="KSO_WM_UNIT_INDEX" val="3"/>
  <p:tag name="KSO_WM_UNIT_ID" val="_1*i*3"/>
  <p:tag name="KSO_WM_BEAUTIFY_FLAG" val="#wm#"/>
  <p:tag name="KSO_WM_TAG_VERSION" val="3.0"/>
  <p:tag name="KSO_WM_CHIP_GROUPID" val="62f0bf03295c1bf6da6e0c3c"/>
  <p:tag name="KSO_WM_CHIP_XID" val="62f0bf0d295c1bf6da6e0c50"/>
  <p:tag name="KSO_WM_UNIT_DEC_AREA_ID" val="fb785a5695c24cef9d8c82ba9a4c1139"/>
  <p:tag name="KSO_WM_CHIP_FILLAREA_FILL_RULE" val="{&quot;fill_align&quot;:&quot;r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28d3d6532f5b481e80ce43bb8c36b522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SLIDE_THEME_ID" val="3318731"/>
  <p:tag name="KSO_WM_SLIDE_THEME_NAME" val="冰蓝色六边形简约风主题"/>
  <p:tag name="KSO_WM_SLIDE_TYPE" val="text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SLIDE_THEME_ID" val="3318731"/>
  <p:tag name="KSO_WM_SLIDE_THEME_NAME" val="冰蓝色六边形简约风主题"/>
  <p:tag name="KSO_WM_SLIDE_TYPE" val="text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539_7*a*1"/>
  <p:tag name="KSO_WM_TEMPLATE_CATEGORY" val="custom"/>
  <p:tag name="KSO_WM_TEMPLATE_INDEX" val="20231539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14"/>
  <p:tag name="KSO_WM_UNIT_TYPE" val="a"/>
  <p:tag name="KSO_WM_UNIT_INDEX" val="1"/>
  <p:tag name="KSO_WM_UNIT_PRESET_TEXT" val="添加章节标题"/>
</p:tagLst>
</file>

<file path=ppt/tags/tag88.xml><?xml version="1.0" encoding="utf-8"?>
<p:tagLst xmlns:p="http://schemas.openxmlformats.org/presentationml/2006/main">
  <p:tag name="KSO_WM_UNIT_NOCLEAR" val="0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1539_7*e*1"/>
  <p:tag name="KSO_WM_TEMPLATE_CATEGORY" val="custom"/>
  <p:tag name="KSO_WM_TEMPLATE_INDEX" val="20231539"/>
  <p:tag name="KSO_WM_UNIT_LAYERLEVEL" val="1"/>
  <p:tag name="KSO_WM_TAG_VERSION" val="3.0"/>
  <p:tag name="KSO_WM_BEAUTIFY_FLAG" val="#wm#"/>
  <p:tag name="KSO_WM_UNIT_PRESET_TEXT" val="02"/>
</p:tagLst>
</file>

<file path=ppt/tags/tag89.xml><?xml version="1.0" encoding="utf-8"?>
<p:tagLst xmlns:p="http://schemas.openxmlformats.org/presentationml/2006/main">
  <p:tag name="KSO_WM_SLIDE_ID" val="custom20231539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1539"/>
  <p:tag name="KSO_WM_SLIDE_TYPE" val="sectionTitle"/>
  <p:tag name="KSO_WM_SLIDE_SUBTYPE" val="pureTxt"/>
  <p:tag name="KSO_WM_SLIDE_LAYOUT" val="a_b_e"/>
  <p:tag name="KSO_WM_SLIDE_LAYOUT_CNT" val="1_1_1"/>
  <p:tag name="KSO_WM_SLIDE_THEME_ID" val="3318731"/>
  <p:tag name="KSO_WM_SLIDE_THEME_NAME" val="冰蓝色六边形简约风主题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SLIDE_THEME_ID" val="3318731"/>
  <p:tag name="KSO_WM_SLIDE_THEME_NAME" val="冰蓝色六边形简约风主题"/>
  <p:tag name="KSO_WM_SLIDE_TYPE" val="text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SLIDE_THEME_ID" val="3318731"/>
  <p:tag name="KSO_WM_SLIDE_THEME_NAME" val="冰蓝色六边形简约风主题"/>
  <p:tag name="KSO_WM_SLIDE_TYPE" val="text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SLIDE_THEME_ID" val="3318731"/>
  <p:tag name="KSO_WM_SLIDE_THEME_NAME" val="冰蓝色六边形简约风主题"/>
  <p:tag name="KSO_WM_SLIDE_TYPE" val="text"/>
</p:tagLst>
</file>

<file path=ppt/theme/theme1.xml><?xml version="1.0" encoding="utf-8"?>
<a:theme xmlns:a="http://schemas.openxmlformats.org/drawingml/2006/main" name="1_Office 主题​​">
  <a:themeElements>
    <a:clrScheme name="自定义 36">
      <a:dk1>
        <a:srgbClr val="000000"/>
      </a:dk1>
      <a:lt1>
        <a:srgbClr val="FFFFFF"/>
      </a:lt1>
      <a:dk2>
        <a:srgbClr val="056AFF"/>
      </a:dk2>
      <a:lt2>
        <a:srgbClr val="FFFFFF"/>
      </a:lt2>
      <a:accent1>
        <a:srgbClr val="91A4B7"/>
      </a:accent1>
      <a:accent2>
        <a:srgbClr val="A2B2C2"/>
      </a:accent2>
      <a:accent3>
        <a:srgbClr val="B3C1CD"/>
      </a:accent3>
      <a:accent4>
        <a:srgbClr val="B7C5C6"/>
      </a:accent4>
      <a:accent5>
        <a:srgbClr val="AEBEAB"/>
      </a:accent5>
      <a:accent6>
        <a:srgbClr val="A4B791"/>
      </a:accent6>
      <a:hlink>
        <a:srgbClr val="304FFE"/>
      </a:hlink>
      <a:folHlink>
        <a:srgbClr val="492067"/>
      </a:folHlink>
    </a:clrScheme>
    <a:fontScheme name="自定义 10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929</Words>
  <Application>WPS 演示</Application>
  <PresentationFormat>宽屏</PresentationFormat>
  <Paragraphs>94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黑体</vt:lpstr>
      <vt:lpstr>Arial Unicode MS</vt:lpstr>
      <vt:lpstr>等线</vt:lpstr>
      <vt:lpstr>Calibri</vt:lpstr>
      <vt:lpstr>1_Office 主题​​</vt:lpstr>
      <vt:lpstr>PowerPoint 演示文稿</vt:lpstr>
      <vt:lpstr>研究背景</vt:lpstr>
      <vt:lpstr>PowerPoint 演示文稿</vt:lpstr>
      <vt:lpstr>PowerPoint 演示文稿</vt:lpstr>
      <vt:lpstr>模型架构</vt:lpstr>
      <vt:lpstr>PowerPoint 演示文稿</vt:lpstr>
      <vt:lpstr>PowerPoint 演示文稿</vt:lpstr>
      <vt:lpstr>PowerPoint 演示文稿</vt:lpstr>
      <vt:lpstr>实验结果分析</vt:lpstr>
      <vt:lpstr>PowerPoint 演示文稿</vt:lpstr>
      <vt:lpstr>PowerPoint 演示文稿</vt:lpstr>
      <vt:lpstr>PowerPoint 演示文稿</vt:lpstr>
      <vt:lpstr>       Thanks</vt:lpstr>
    </vt:vector>
  </TitlesOfParts>
  <Company>www.51pptmoban.com</Company>
  <LinksUpToDate>false</LinksUpToDate>
  <SharedDoc>false</SharedDoc>
  <HyperlinksChanged>false</HyperlinksChanged>
  <AppVersion>14.0000</AppVersion>
  <Manager>51PPT模板网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红色极简商务风工作汇报ppt模板</dc:title>
  <dc:creator>©初心</dc:creator>
  <cp:keywords>P界达人</cp:keywords>
  <dc:description>51PPT模板网，幻灯片演示模板及素材免费下载！
51PPT模板网 唯一访问网址：www.51pptmoban.com</dc:description>
  <cp:lastModifiedBy>yhrbf</cp:lastModifiedBy>
  <cp:revision>154</cp:revision>
  <dcterms:created xsi:type="dcterms:W3CDTF">2023-08-17T12:45:00Z</dcterms:created>
  <dcterms:modified xsi:type="dcterms:W3CDTF">2024-10-22T04:54:53Z</dcterms:modified>
  <cp:version>51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C7957BAA096E4B0690639C43AC7A5AC0_13</vt:lpwstr>
  </property>
  <property fmtid="{D5CDD505-2E9C-101B-9397-08002B2CF9AE}" pid="3" name="KSOProductBuildVer">
    <vt:lpwstr>2052-12.1.0.18276</vt:lpwstr>
  </property>
</Properties>
</file>