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0"/>
  </p:handoutMasterIdLst>
  <p:sldIdLst>
    <p:sldId id="256" r:id="rId3"/>
    <p:sldId id="286" r:id="rId4"/>
    <p:sldId id="683" r:id="rId5"/>
    <p:sldId id="753" r:id="rId6"/>
    <p:sldId id="724" r:id="rId8"/>
    <p:sldId id="281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9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709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1680" y="2860040"/>
            <a:ext cx="280670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研究方向：数字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：李亚慧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EMOdiffhead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arXiv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1691640" y="3507740"/>
            <a:ext cx="5399405" cy="37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EMOdiffhead</a:t>
            </a:r>
            <a:r>
              <a:rPr lang="zh-CN" altLang="en-US"/>
              <a:t>：通过扩散持续控制说话头情绪的</a:t>
            </a:r>
            <a:r>
              <a:rPr lang="zh-CN" altLang="en-US"/>
              <a:t>生成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1203325"/>
            <a:ext cx="6553200" cy="1993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EMOdiffhead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arXiv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03885"/>
            <a:ext cx="5784215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EMOdiffhead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arXiv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692785"/>
            <a:ext cx="6522085" cy="4027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EMOdiffhead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arXiv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843280"/>
            <a:ext cx="7651115" cy="3543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ZiZjBjN2YyM2Q3YWZkOGVjZTIzYzdkYTU5OGViN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全屏显示(16:9)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just like fire</cp:lastModifiedBy>
  <cp:revision>423</cp:revision>
  <dcterms:created xsi:type="dcterms:W3CDTF">2019-03-04T02:28:00Z</dcterms:created>
  <dcterms:modified xsi:type="dcterms:W3CDTF">2024-11-26T02:39:43Z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67206C2267304CA6867314ACF7C8BE77_12</vt:lpwstr>
  </property>
</Properties>
</file>