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9" r:id="rId3"/>
    <p:sldId id="267" r:id="rId4"/>
    <p:sldId id="266" r:id="rId5"/>
    <p:sldId id="265" r:id="rId6"/>
    <p:sldId id="295" r:id="rId7"/>
    <p:sldId id="290" r:id="rId8"/>
    <p:sldId id="291" r:id="rId9"/>
    <p:sldId id="262" r:id="rId10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2" pos="2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42"/>
        <p:guide pos="282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484630"/>
            <a:ext cx="8229600" cy="4525963"/>
          </a:xfrm>
        </p:spPr>
        <p:txBody>
          <a:bodyPr/>
          <a:p>
            <a:pPr marL="0" indent="0" algn="ctr">
              <a:buNone/>
            </a:pPr>
            <a:r>
              <a:rPr lang="zh-CN" altLang="en-US"/>
              <a:t>3D Gaussian Blendshapes for Head Avatar Animation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zh-CN" altLang="en-US"/>
              <a:t>汇报人：</a:t>
            </a:r>
            <a:r>
              <a:rPr lang="zh-CN" altLang="en-US"/>
              <a:t>陈志伟</a:t>
            </a:r>
            <a:endParaRPr lang="zh-CN" altLang="en-US"/>
          </a:p>
          <a:p>
            <a:pPr marL="0" indent="0" algn="ctr">
              <a:buNone/>
            </a:pPr>
            <a:r>
              <a:rPr lang="en-US" altLang="zh-CN"/>
              <a:t>2024</a:t>
            </a:r>
            <a:r>
              <a:rPr lang="zh-CN" altLang="en-US"/>
              <a:t>年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19</a:t>
            </a:r>
            <a:r>
              <a:rPr lang="zh-CN" altLang="en-US"/>
              <a:t>日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0830" y="5301615"/>
            <a:ext cx="795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ACM----</a:t>
            </a:r>
            <a:r>
              <a:rPr lang="zh-CN" altLang="en-US"/>
              <a:t>SIGGRAPH Conference Papers 2024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研究方法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71550" y="5293360"/>
            <a:ext cx="6622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通过基准头部模型和一组表情形变模型，生成一个逼真的头部虚拟形象，并能够模拟不同的表情和动作。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1701165"/>
            <a:ext cx="8176895" cy="33997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3D</a:t>
            </a:r>
            <a:r>
              <a:rPr lang="zh-CN" altLang="en-US" sz="3200"/>
              <a:t>高斯</a:t>
            </a:r>
            <a:r>
              <a:rPr lang="zh-CN" altLang="en-US" sz="3200"/>
              <a:t>形变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395605" y="1628775"/>
            <a:ext cx="8009890" cy="4518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1.</a:t>
            </a:r>
            <a:r>
              <a:t>基准模型与表情形变模型：基准模型是一个静态的中性模型，用于构建虚拟形象的基础外观。每个表情形变模型通过高斯点表示，描述了虚拟形象的几何变化。</a:t>
            </a:r>
          </a:p>
          <a:p/>
          <a:p>
            <a:r>
              <a:rPr lang="en-US"/>
              <a:t>2.</a:t>
            </a:r>
            <a:r>
              <a:t>3D高斯点：每个3D高斯点具有位置、大小和形状信息，用于描述面部的一个局部区域。多个高斯点的组合能够很好地描述整个面部的几何形态和细节。</a:t>
            </a:r>
          </a:p>
          <a:p/>
          <a:p>
            <a:r>
              <a:rPr lang="en-US"/>
              <a:t>3.</a:t>
            </a:r>
            <a:r>
              <a:t>线性混合：当需要生成一个新的表情时，模型通过对不同表情形变模型的线性混合，生成虚拟形象的几何变化。这种线性混合允许模型在表情之间进行平滑过渡，并能够生成任意的表情组合。</a:t>
            </a:r>
          </a:p>
          <a:p/>
          <a:p>
            <a:r>
              <a:rPr lang="en-US"/>
              <a:t>4.</a:t>
            </a:r>
            <a:r>
              <a:t>高斯分布的优点：相比传统网格模型，3D高斯能够更好地处理复杂的几何细节和表面特性，比如皱纹、面部曲线等。通过高斯分布的参数控制，可以更加灵活地调整表情变化。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62330"/>
          </a:xfrm>
        </p:spPr>
        <p:txBody>
          <a:bodyPr/>
          <a:p>
            <a:r>
              <a:rPr lang="zh-CN" altLang="en-US" sz="2800"/>
              <a:t>线性</a:t>
            </a:r>
            <a:r>
              <a:rPr lang="zh-CN" altLang="en-US" sz="2800"/>
              <a:t>混合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124585"/>
            <a:ext cx="8107680" cy="5694680"/>
          </a:xfrm>
        </p:spPr>
        <p:txBody>
          <a:bodyPr/>
          <a:p>
            <a:pPr marL="0" indent="0">
              <a:buNone/>
            </a:pPr>
            <a:r>
              <a:rPr lang="zh-CN" altLang="en-US" sz="1600"/>
              <a:t>线性混合机制 是生成不同表情动画的关键步骤。它允许多个表情形变模型的加权组合，生成新的表情或动画。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线性组合：通过对不同表情形变模型进行加权组合，系统可以生成新的表情状态。每个表情形变模型代表一个特定的面部表情（如微笑、皱眉等），通过将这些模型按比例混合，可以创建不同强度的表情。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公式：如果我们用 B0 表示基准模型，用 B1, B2, ..., Bn 表示不同的表情形变模型，那么生成的新表情模型 Bnew 可以表示为：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其中，w0, w1, ..., wn 是每个模型的权重。这些权重控制了每个表情模型在最终表情中的贡献。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优点：线性混合方法的主要优点在于它的简洁性和灵活性。它可以在预先定义的表情基础上生成大量中间表情，而不需要为每一个新表情重新训练模型。同时，这种方法可以快速生成表情变化，适合实时应用场景。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3356610"/>
            <a:ext cx="4457700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62330"/>
          </a:xfrm>
        </p:spPr>
        <p:txBody>
          <a:bodyPr/>
          <a:p>
            <a:r>
              <a:rPr lang="zh-CN" altLang="en-US" sz="2800"/>
              <a:t>线性</a:t>
            </a:r>
            <a:r>
              <a:rPr lang="zh-CN" altLang="en-US" sz="2800"/>
              <a:t>混合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30" y="1052830"/>
            <a:ext cx="4959350" cy="5461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188595"/>
            <a:ext cx="8229600" cy="1024255"/>
          </a:xfrm>
        </p:spPr>
        <p:txBody>
          <a:bodyPr/>
          <a:p>
            <a:r>
              <a:rPr lang="zh-CN" altLang="en-US" sz="3200"/>
              <a:t>模型训练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212850"/>
            <a:ext cx="8229600" cy="4525963"/>
          </a:xfrm>
        </p:spPr>
        <p:txBody>
          <a:bodyPr/>
          <a:p>
            <a:pPr marL="0" indent="0">
              <a:buNone/>
            </a:pPr>
            <a:r>
              <a:rPr sz="1800"/>
              <a:t>输入数据：模型的训练过程使用的是单目视频，也就是只有一个视角的摄像头拍摄的人物视频。通过这些视频，模型能够学习到面部的各种表情变化。</a:t>
            </a:r>
            <a:endParaRPr sz="1800"/>
          </a:p>
          <a:p>
            <a:pPr marL="0" indent="0">
              <a:buNone/>
            </a:pPr>
            <a:endParaRPr sz="1800"/>
          </a:p>
          <a:p>
            <a:pPr marL="0" indent="0">
              <a:buNone/>
            </a:pPr>
            <a:r>
              <a:rPr sz="1800"/>
              <a:t>优化目标：训练过程中，系统的优化目标是使生成的虚拟形象与输入视频中的人物表情匹配。为此，模型通过最小化渲染图像与输入图像之间的差异来进行训练。</a:t>
            </a:r>
            <a:endParaRPr sz="1800"/>
          </a:p>
          <a:p>
            <a:pPr marL="0" indent="0">
              <a:buNone/>
            </a:pPr>
            <a:endParaRPr sz="1800"/>
          </a:p>
          <a:p>
            <a:pPr marL="0" indent="0">
              <a:buNone/>
            </a:pPr>
            <a:r>
              <a:rPr sz="1800"/>
              <a:t>损失函数：训练过程中使用了以下几种损失函数：</a:t>
            </a:r>
            <a:endParaRPr sz="1800"/>
          </a:p>
          <a:p>
            <a:pPr marL="0" indent="0">
              <a:buNone/>
            </a:pPr>
            <a:endParaRPr sz="1800"/>
          </a:p>
          <a:p>
            <a:pPr marL="0" indent="0">
              <a:buNone/>
            </a:pPr>
            <a:r>
              <a:rPr sz="1800"/>
              <a:t>RGB图像损失：用来衡量生成的虚拟形象在RGB颜色空间与真实图像的差异。</a:t>
            </a:r>
            <a:endParaRPr sz="1800"/>
          </a:p>
          <a:p>
            <a:pPr marL="0" indent="0">
              <a:buNone/>
            </a:pPr>
            <a:r>
              <a:rPr sz="1800"/>
              <a:t>Alpha损失：用于控制生成模型的透明度和边缘过渡效果。</a:t>
            </a:r>
            <a:endParaRPr sz="1800"/>
          </a:p>
          <a:p>
            <a:pPr marL="0" indent="0">
              <a:buNone/>
            </a:pPr>
            <a:r>
              <a:rPr sz="1800"/>
              <a:t>正则化损失：通过正则化确保模型在优化过程中不会过拟合，尤其是在处理高斯形变与网格形变一致性时，正则化损失能够避免模型生成不自然的伪影。</a:t>
            </a:r>
            <a:endParaRPr sz="1800"/>
          </a:p>
          <a:p>
            <a:pPr marL="0" indent="0">
              <a:buNone/>
            </a:pPr>
            <a:r>
              <a:rPr sz="1800"/>
              <a:t>保持高斯形变与网格形变的一致性：在训练过程中，需要保持3D高斯形变与传统网格形变模型的一致性。这是通过联合优化所有高斯属性（位置、大小、形状）来实现的。保持一致性可以确保模型在表情变化时不会出现不合理的几何变形，从而生成更加自然的虚拟形象动画。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实验结果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484630"/>
            <a:ext cx="8229600" cy="4525963"/>
          </a:xfrm>
        </p:spPr>
        <p:txBody>
          <a:bodyPr/>
          <a:p>
            <a:pPr marL="0" indent="0">
              <a:buNone/>
            </a:pPr>
            <a:r>
              <a:rPr lang="en-US" altLang="zh-CN" sz="1800"/>
              <a:t>定量评估：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使用了标准指标对生成虚拟形象的质量进行评估，包括：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PSNR（峰值信噪比）：衡量生成图像与真实图像之间的差异，值越高越好。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SSIM（结构相似性）：衡量生成图像的结构与原始图像的相似程度，值越高越好。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LPIPS（感知损失）：基于深度神经网络的感知差异评估，值越低越好。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实验结果表明，本文方法在所有这些指标上均取得了优异的性能，尤其在高频细节（如面部皱纹、反光等）的捕捉和表情变化上比其他方法表现更好。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可视化结果：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实验展示了多组不同表情下的虚拟形象生成效果，尤其是在八个高斯形变模型的可视化中展示了3D高斯形变的细节捕捉能力。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相比其他方法，本文的高斯形变模型能够更好地重建面部的复杂细节，并且生成的动画更加自然、平滑。</a:t>
            </a:r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1268730"/>
            <a:ext cx="8600440" cy="26009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05" y="3789045"/>
            <a:ext cx="4872355" cy="27209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WE3MTk0OTRjMjEzMDVmY2MzMDg3MTM1M2M3NGI2MTIifQ=="/>
</p:tagLst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1562</Words>
  <Application>WPS 演示</Application>
  <PresentationFormat/>
  <Paragraphs>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Calibri</vt:lpstr>
      <vt:lpstr>1_默认设计模板</vt:lpstr>
      <vt:lpstr>PowerPoint 演示文稿</vt:lpstr>
      <vt:lpstr>研究方法</vt:lpstr>
      <vt:lpstr>音频编码器</vt:lpstr>
      <vt:lpstr>视频编码器</vt:lpstr>
      <vt:lpstr>线性混合</vt:lpstr>
      <vt:lpstr>生成器 </vt:lpstr>
      <vt:lpstr>唇读专家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 model of facial shape and expression from 4D scans</dc:title>
  <dc:creator>Administrator</dc:creator>
  <cp:lastModifiedBy>honest-</cp:lastModifiedBy>
  <cp:revision>9</cp:revision>
  <dcterms:created xsi:type="dcterms:W3CDTF">2024-08-29T05:49:00Z</dcterms:created>
  <dcterms:modified xsi:type="dcterms:W3CDTF">2024-09-18T05:49:21Z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D9524565465246C38C54E23068D15A29_13</vt:lpwstr>
  </property>
</Properties>
</file>