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633" r:id="rId3"/>
    <p:sldId id="666" r:id="rId4"/>
    <p:sldId id="667" r:id="rId5"/>
    <p:sldId id="668" r:id="rId6"/>
    <p:sldId id="670" r:id="rId7"/>
    <p:sldId id="671" r:id="rId8"/>
    <p:sldId id="672" r:id="rId9"/>
    <p:sldId id="673" r:id="rId10"/>
    <p:sldId id="675" r:id="rId11"/>
    <p:sldId id="488" r:id="rId12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91773" initials="9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040B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34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2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7-17T15:17:47.526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 flipV="1">
            <a:off x="0" y="520065"/>
            <a:ext cx="11455400" cy="54000"/>
          </a:xfrm>
          <a:prstGeom prst="rect">
            <a:avLst/>
          </a:prstGeom>
          <a:solidFill>
            <a:srgbClr val="89040B"/>
          </a:solidFill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 flipV="1">
            <a:off x="0" y="635635"/>
            <a:ext cx="7555230" cy="32400"/>
          </a:xfrm>
          <a:prstGeom prst="rect">
            <a:avLst/>
          </a:prstGeom>
          <a:solidFill>
            <a:srgbClr val="89040B"/>
          </a:solidFill>
          <a:ln>
            <a:noFill/>
          </a:ln>
        </p:spPr>
        <p:txBody>
          <a:bodyPr wrap="none" tIns="0" bIns="0" rtlCol="0">
            <a:noAutofit/>
          </a:bodyPr>
          <a:p>
            <a:pPr algn="l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38150" y="865505"/>
            <a:ext cx="3425190" cy="478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p>
            <a:pPr algn="l"/>
            <a:r>
              <a:rPr lang="en-US" altLang="zh-CN" sz="3200" b="1">
                <a:solidFill>
                  <a:schemeClr val="tx1"/>
                </a:solidFill>
              </a:rPr>
              <a:t>Github</a:t>
            </a:r>
            <a:r>
              <a:rPr lang="zh-CN" altLang="en-US" sz="3200" b="1">
                <a:solidFill>
                  <a:schemeClr val="tx1"/>
                </a:solidFill>
              </a:rPr>
              <a:t>使用</a:t>
            </a:r>
            <a:endParaRPr lang="zh-CN" altLang="en-US" sz="3200" b="1">
              <a:solidFill>
                <a:schemeClr val="tx1"/>
              </a:solidFill>
            </a:endParaRPr>
          </a:p>
          <a:p>
            <a:pPr algn="l"/>
            <a:endParaRPr lang="zh-CN" altLang="en-US" sz="3200" b="1">
              <a:solidFill>
                <a:schemeClr val="tx1"/>
              </a:solidFill>
            </a:endParaRPr>
          </a:p>
          <a:p>
            <a:pPr algn="l"/>
            <a:endParaRPr lang="zh-CN" altLang="en-US" sz="3200" b="1">
              <a:solidFill>
                <a:schemeClr val="tx1"/>
              </a:solidFill>
            </a:endParaRPr>
          </a:p>
          <a:p>
            <a:pPr algn="l"/>
            <a:endParaRPr lang="zh-CN" altLang="en-US" sz="3200" b="1">
              <a:solidFill>
                <a:schemeClr val="tx1"/>
              </a:solidFill>
            </a:endParaRPr>
          </a:p>
          <a:p>
            <a:pPr algn="l"/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 flipV="1">
            <a:off x="0" y="6666230"/>
            <a:ext cx="12192000" cy="39600"/>
          </a:xfrm>
          <a:prstGeom prst="rect">
            <a:avLst/>
          </a:prstGeom>
          <a:solidFill>
            <a:srgbClr val="89040B"/>
          </a:solidFill>
          <a:ln>
            <a:noFill/>
          </a:ln>
        </p:spPr>
        <p:txBody>
          <a:bodyPr wrap="square" lIns="36195" rtlCol="0">
            <a:noAutofit/>
          </a:bodyPr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970" y="769620"/>
            <a:ext cx="11913235" cy="5723255"/>
          </a:xfrm>
          <a:prstGeom prst="rect">
            <a:avLst/>
          </a:prstGeom>
          <a:noFill/>
          <a:ln>
            <a:solidFill>
              <a:srgbClr val="89040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0" y="24765"/>
            <a:ext cx="1722755" cy="433705"/>
          </a:xfrm>
          <a:prstGeom prst="rect">
            <a:avLst/>
          </a:prstGeom>
          <a:noFill/>
          <a:ln>
            <a:solidFill>
              <a:srgbClr val="89040B"/>
            </a:solidFill>
          </a:ln>
        </p:spPr>
        <p:txBody>
          <a:bodyPr wrap="square" rtlCol="0" anchor="t">
            <a:noAutofit/>
          </a:bodyPr>
          <a:p>
            <a:pPr algn="dist"/>
            <a:r>
              <a:rPr lang="en-US" altLang="zh-CN" sz="3200" b="1">
                <a:solidFill>
                  <a:srgbClr val="89040B"/>
                </a:solidFill>
                <a:latin typeface="汉仪春然手书简" panose="00020600040101010101" charset="-122"/>
                <a:ea typeface="汉仪春然手书简" panose="00020600040101010101" charset="-122"/>
                <a:cs typeface="汉仪春然手书简" panose="00020600040101010101" charset="-122"/>
                <a:sym typeface="汉仪春然手书简" panose="00020600040101010101" charset="-122"/>
              </a:rPr>
              <a:t>ICIG</a:t>
            </a:r>
            <a:endParaRPr lang="en-US" altLang="zh-CN" sz="3200" b="1">
              <a:solidFill>
                <a:srgbClr val="89040B"/>
              </a:solidFill>
              <a:latin typeface="汉仪春然手书简" panose="00020600040101010101" charset="-122"/>
              <a:ea typeface="汉仪春然手书简" panose="00020600040101010101" charset="-122"/>
              <a:cs typeface="汉仪春然手书简" panose="00020600040101010101" charset="-122"/>
              <a:sym typeface="汉仪春然手书简" panose="0002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5425" y="792480"/>
            <a:ext cx="213360" cy="792480"/>
          </a:xfrm>
          <a:prstGeom prst="rect">
            <a:avLst/>
          </a:prstGeom>
          <a:solidFill>
            <a:srgbClr val="89040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 descr="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24285" y="0"/>
            <a:ext cx="767715" cy="767715"/>
          </a:xfrm>
          <a:prstGeom prst="rect">
            <a:avLst/>
          </a:prstGeom>
          <a:noFill/>
        </p:spPr>
      </p:pic>
      <p:sp>
        <p:nvSpPr>
          <p:cNvPr id="11" name="文本框 10"/>
          <p:cNvSpPr txBox="1"/>
          <p:nvPr/>
        </p:nvSpPr>
        <p:spPr>
          <a:xfrm>
            <a:off x="2776220" y="2830830"/>
            <a:ext cx="1521460" cy="2573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580" y="1054735"/>
            <a:ext cx="5610225" cy="5324475"/>
          </a:xfrm>
          <a:prstGeom prst="rect">
            <a:avLst/>
          </a:prstGeom>
        </p:spPr>
      </p:pic>
      <p:cxnSp>
        <p:nvCxnSpPr>
          <p:cNvPr id="23" name="直接箭头连接符 22"/>
          <p:cNvCxnSpPr/>
          <p:nvPr/>
        </p:nvCxnSpPr>
        <p:spPr>
          <a:xfrm>
            <a:off x="5558155" y="2428875"/>
            <a:ext cx="2879090" cy="1760220"/>
          </a:xfrm>
          <a:prstGeom prst="straightConnector1">
            <a:avLst/>
          </a:prstGeom>
          <a:ln w="1270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004695" y="2124710"/>
            <a:ext cx="2868930" cy="3676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首先，在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注册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的邮箱中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会收到一个加入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ICIG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的邀请，点击箭头指示的位置加入。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 flipV="1">
            <a:off x="0" y="520065"/>
            <a:ext cx="11455400" cy="54000"/>
          </a:xfrm>
          <a:prstGeom prst="rect">
            <a:avLst/>
          </a:prstGeom>
          <a:solidFill>
            <a:srgbClr val="89040B"/>
          </a:solidFill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 flipV="1">
            <a:off x="0" y="635635"/>
            <a:ext cx="7555230" cy="32400"/>
          </a:xfrm>
          <a:prstGeom prst="rect">
            <a:avLst/>
          </a:prstGeom>
          <a:solidFill>
            <a:srgbClr val="89040B"/>
          </a:solidFill>
          <a:ln>
            <a:noFill/>
          </a:ln>
        </p:spPr>
        <p:txBody>
          <a:bodyPr wrap="none" tIns="0" bIns="0" rtlCol="0">
            <a:noAutofit/>
          </a:bodyPr>
          <a:p>
            <a:pPr algn="l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38150" y="865505"/>
            <a:ext cx="4342765" cy="567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p>
            <a:pPr algn="l"/>
            <a:endParaRPr lang="zh-CN" altLang="en-US" sz="3200" b="1">
              <a:solidFill>
                <a:schemeClr val="tx1"/>
              </a:solidFill>
            </a:endParaRPr>
          </a:p>
          <a:p>
            <a:pPr algn="l"/>
            <a:endParaRPr lang="zh-CN" altLang="en-US" sz="3200" b="1">
              <a:solidFill>
                <a:schemeClr val="tx1"/>
              </a:solidFill>
            </a:endParaRPr>
          </a:p>
          <a:p>
            <a:pPr algn="l"/>
            <a:endParaRPr lang="zh-CN" altLang="en-US" sz="3200" b="1">
              <a:solidFill>
                <a:schemeClr val="tx1"/>
              </a:solidFill>
            </a:endParaRPr>
          </a:p>
          <a:p>
            <a:pPr algn="l"/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 flipV="1">
            <a:off x="0" y="6666230"/>
            <a:ext cx="12192000" cy="39600"/>
          </a:xfrm>
          <a:prstGeom prst="rect">
            <a:avLst/>
          </a:prstGeom>
          <a:solidFill>
            <a:srgbClr val="89040B"/>
          </a:solidFill>
          <a:ln>
            <a:noFill/>
          </a:ln>
        </p:spPr>
        <p:txBody>
          <a:bodyPr wrap="square" lIns="36195" rtlCol="0">
            <a:noAutofit/>
          </a:bodyPr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970" y="769620"/>
            <a:ext cx="11913235" cy="5723255"/>
          </a:xfrm>
          <a:prstGeom prst="rect">
            <a:avLst/>
          </a:prstGeom>
          <a:noFill/>
          <a:ln>
            <a:solidFill>
              <a:srgbClr val="89040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0" y="24765"/>
            <a:ext cx="1722755" cy="433705"/>
          </a:xfrm>
          <a:prstGeom prst="rect">
            <a:avLst/>
          </a:prstGeom>
          <a:noFill/>
          <a:ln>
            <a:solidFill>
              <a:srgbClr val="89040B"/>
            </a:solidFill>
          </a:ln>
        </p:spPr>
        <p:txBody>
          <a:bodyPr wrap="square" rtlCol="0" anchor="t">
            <a:noAutofit/>
          </a:bodyPr>
          <a:p>
            <a:pPr algn="dist"/>
            <a:r>
              <a:rPr lang="en-US" altLang="zh-CN" sz="3200" b="1">
                <a:solidFill>
                  <a:srgbClr val="89040B"/>
                </a:solidFill>
                <a:latin typeface="汉仪春然手书简" panose="00020600040101010101" charset="-122"/>
                <a:ea typeface="汉仪春然手书简" panose="00020600040101010101" charset="-122"/>
                <a:cs typeface="汉仪春然手书简" panose="00020600040101010101" charset="-122"/>
                <a:sym typeface="汉仪春然手书简" panose="00020600040101010101" charset="-122"/>
              </a:rPr>
              <a:t>ICIG</a:t>
            </a:r>
            <a:endParaRPr lang="en-US" altLang="zh-CN" sz="3200" b="1">
              <a:solidFill>
                <a:srgbClr val="89040B"/>
              </a:solidFill>
              <a:latin typeface="汉仪春然手书简" panose="00020600040101010101" charset="-122"/>
              <a:ea typeface="汉仪春然手书简" panose="00020600040101010101" charset="-122"/>
              <a:cs typeface="汉仪春然手书简" panose="00020600040101010101" charset="-122"/>
              <a:sym typeface="汉仪春然手书简" panose="0002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5425" y="792480"/>
            <a:ext cx="213360" cy="792480"/>
          </a:xfrm>
          <a:prstGeom prst="rect">
            <a:avLst/>
          </a:prstGeom>
          <a:solidFill>
            <a:srgbClr val="89040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 descr="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24285" y="0"/>
            <a:ext cx="767715" cy="767715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293370" y="6666230"/>
            <a:ext cx="11791950" cy="1625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90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772795" y="1724660"/>
            <a:ext cx="3933825" cy="1139190"/>
          </a:xfrm>
        </p:spPr>
        <p:txBody>
          <a:bodyPr>
            <a:noAutofit/>
          </a:bodyPr>
          <a:p>
            <a:pPr algn="l"/>
            <a:r>
              <a:rPr lang="zh-CN" altLang="en-US" sz="6600" i="1">
                <a:ln w="22225">
                  <a:noFill/>
                  <a:prstDash val="solid"/>
                </a:ln>
                <a:solidFill>
                  <a:srgbClr val="89040B"/>
                </a:solidFill>
                <a:effectLst/>
              </a:rPr>
              <a:t>汇报完毕</a:t>
            </a:r>
            <a:endParaRPr lang="zh-CN" altLang="en-US" sz="6600" i="1">
              <a:ln w="22225">
                <a:noFill/>
                <a:prstDash val="solid"/>
              </a:ln>
              <a:solidFill>
                <a:srgbClr val="89040B"/>
              </a:solidFill>
              <a:effectLst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93815" y="4344670"/>
            <a:ext cx="4370070" cy="9302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7200" b="1" i="1">
                <a:ln w="6600">
                  <a:noFill/>
                  <a:prstDash val="solid"/>
                </a:ln>
                <a:solidFill>
                  <a:srgbClr val="89040B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感谢聆听</a:t>
            </a:r>
            <a:endParaRPr lang="zh-CN" altLang="en-US" sz="7200" b="1" i="1">
              <a:ln w="6600">
                <a:noFill/>
                <a:prstDash val="solid"/>
              </a:ln>
              <a:solidFill>
                <a:srgbClr val="89040B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 flipV="1">
            <a:off x="0" y="520065"/>
            <a:ext cx="11455400" cy="54000"/>
          </a:xfrm>
          <a:prstGeom prst="rect">
            <a:avLst/>
          </a:prstGeom>
          <a:solidFill>
            <a:srgbClr val="89040B"/>
          </a:solidFill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 flipV="1">
            <a:off x="0" y="635635"/>
            <a:ext cx="7555230" cy="32400"/>
          </a:xfrm>
          <a:prstGeom prst="rect">
            <a:avLst/>
          </a:prstGeom>
          <a:solidFill>
            <a:srgbClr val="89040B"/>
          </a:solidFill>
          <a:ln>
            <a:noFill/>
          </a:ln>
        </p:spPr>
        <p:txBody>
          <a:bodyPr wrap="none" tIns="0" bIns="0" rtlCol="0">
            <a:noAutofit/>
          </a:bodyPr>
          <a:p>
            <a:pPr algn="l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38150" y="865505"/>
            <a:ext cx="3425190" cy="478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p>
            <a:pPr algn="l"/>
            <a:r>
              <a:rPr lang="en-US" altLang="zh-CN" sz="3200" b="1">
                <a:solidFill>
                  <a:schemeClr val="tx1"/>
                </a:solidFill>
              </a:rPr>
              <a:t>Github</a:t>
            </a:r>
            <a:r>
              <a:rPr lang="zh-CN" altLang="en-US" sz="3200" b="1">
                <a:solidFill>
                  <a:schemeClr val="tx1"/>
                </a:solidFill>
              </a:rPr>
              <a:t>使用</a:t>
            </a:r>
            <a:endParaRPr lang="zh-CN" altLang="en-US" sz="3200" b="1">
              <a:solidFill>
                <a:schemeClr val="tx1"/>
              </a:solidFill>
            </a:endParaRPr>
          </a:p>
          <a:p>
            <a:pPr algn="l"/>
            <a:endParaRPr lang="zh-CN" altLang="en-US" sz="3200" b="1">
              <a:solidFill>
                <a:schemeClr val="tx1"/>
              </a:solidFill>
            </a:endParaRPr>
          </a:p>
          <a:p>
            <a:pPr algn="l"/>
            <a:endParaRPr lang="zh-CN" altLang="en-US" sz="3200" b="1">
              <a:solidFill>
                <a:schemeClr val="tx1"/>
              </a:solidFill>
            </a:endParaRPr>
          </a:p>
          <a:p>
            <a:pPr algn="l"/>
            <a:endParaRPr lang="zh-CN" altLang="en-US" sz="3200" b="1">
              <a:solidFill>
                <a:schemeClr val="tx1"/>
              </a:solidFill>
            </a:endParaRPr>
          </a:p>
          <a:p>
            <a:pPr algn="l"/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 flipV="1">
            <a:off x="0" y="6666230"/>
            <a:ext cx="12192000" cy="39600"/>
          </a:xfrm>
          <a:prstGeom prst="rect">
            <a:avLst/>
          </a:prstGeom>
          <a:solidFill>
            <a:srgbClr val="89040B"/>
          </a:solidFill>
          <a:ln>
            <a:noFill/>
          </a:ln>
        </p:spPr>
        <p:txBody>
          <a:bodyPr wrap="square" lIns="36195" rtlCol="0">
            <a:noAutofit/>
          </a:bodyPr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970" y="769620"/>
            <a:ext cx="11913235" cy="5723255"/>
          </a:xfrm>
          <a:prstGeom prst="rect">
            <a:avLst/>
          </a:prstGeom>
          <a:noFill/>
          <a:ln>
            <a:solidFill>
              <a:srgbClr val="89040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0" y="24765"/>
            <a:ext cx="1722755" cy="433705"/>
          </a:xfrm>
          <a:prstGeom prst="rect">
            <a:avLst/>
          </a:prstGeom>
          <a:noFill/>
          <a:ln>
            <a:solidFill>
              <a:srgbClr val="89040B"/>
            </a:solidFill>
          </a:ln>
        </p:spPr>
        <p:txBody>
          <a:bodyPr wrap="square" rtlCol="0" anchor="t">
            <a:noAutofit/>
          </a:bodyPr>
          <a:p>
            <a:pPr algn="dist"/>
            <a:r>
              <a:rPr lang="en-US" altLang="zh-CN" sz="3200" b="1">
                <a:solidFill>
                  <a:srgbClr val="89040B"/>
                </a:solidFill>
                <a:latin typeface="汉仪春然手书简" panose="00020600040101010101" charset="-122"/>
                <a:ea typeface="汉仪春然手书简" panose="00020600040101010101" charset="-122"/>
                <a:cs typeface="汉仪春然手书简" panose="00020600040101010101" charset="-122"/>
                <a:sym typeface="汉仪春然手书简" panose="00020600040101010101" charset="-122"/>
              </a:rPr>
              <a:t>ICIG</a:t>
            </a:r>
            <a:endParaRPr lang="en-US" altLang="zh-CN" sz="3200" b="1">
              <a:solidFill>
                <a:srgbClr val="89040B"/>
              </a:solidFill>
              <a:latin typeface="汉仪春然手书简" panose="00020600040101010101" charset="-122"/>
              <a:ea typeface="汉仪春然手书简" panose="00020600040101010101" charset="-122"/>
              <a:cs typeface="汉仪春然手书简" panose="00020600040101010101" charset="-122"/>
              <a:sym typeface="汉仪春然手书简" panose="0002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5425" y="792480"/>
            <a:ext cx="213360" cy="792480"/>
          </a:xfrm>
          <a:prstGeom prst="rect">
            <a:avLst/>
          </a:prstGeom>
          <a:solidFill>
            <a:srgbClr val="89040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 descr="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24285" y="0"/>
            <a:ext cx="767715" cy="767715"/>
          </a:xfrm>
          <a:prstGeom prst="rect">
            <a:avLst/>
          </a:prstGeom>
          <a:noFill/>
        </p:spPr>
      </p:pic>
      <p:sp>
        <p:nvSpPr>
          <p:cNvPr id="11" name="文本框 10"/>
          <p:cNvSpPr txBox="1"/>
          <p:nvPr/>
        </p:nvSpPr>
        <p:spPr>
          <a:xfrm>
            <a:off x="2776220" y="2830830"/>
            <a:ext cx="1521460" cy="2573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5558155" y="2428875"/>
            <a:ext cx="2879090" cy="1760220"/>
          </a:xfrm>
          <a:prstGeom prst="straightConnector1">
            <a:avLst/>
          </a:prstGeom>
          <a:ln w="1270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40970" y="1918970"/>
            <a:ext cx="2868930" cy="3676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之后点击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FOLLOW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加入</a:t>
            </a:r>
            <a:endParaRPr lang="zh-CN" altLang="en-US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210" y="1248410"/>
            <a:ext cx="8951595" cy="4552315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8" name="直接箭头连接符 7"/>
          <p:cNvCxnSpPr/>
          <p:nvPr/>
        </p:nvCxnSpPr>
        <p:spPr>
          <a:xfrm>
            <a:off x="9839960" y="962025"/>
            <a:ext cx="1303655" cy="1162685"/>
          </a:xfrm>
          <a:prstGeom prst="straightConnector1">
            <a:avLst/>
          </a:prstGeom>
          <a:ln w="127000" cap="rnd">
            <a:solidFill>
              <a:srgbClr val="FF0000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037205" y="1614170"/>
            <a:ext cx="727710" cy="304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 flipV="1">
            <a:off x="0" y="520065"/>
            <a:ext cx="11455400" cy="54000"/>
          </a:xfrm>
          <a:prstGeom prst="rect">
            <a:avLst/>
          </a:prstGeom>
          <a:solidFill>
            <a:srgbClr val="89040B"/>
          </a:solidFill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 flipV="1">
            <a:off x="0" y="635635"/>
            <a:ext cx="7555230" cy="32400"/>
          </a:xfrm>
          <a:prstGeom prst="rect">
            <a:avLst/>
          </a:prstGeom>
          <a:solidFill>
            <a:srgbClr val="89040B"/>
          </a:solidFill>
          <a:ln>
            <a:noFill/>
          </a:ln>
        </p:spPr>
        <p:txBody>
          <a:bodyPr wrap="none" tIns="0" bIns="0" rtlCol="0">
            <a:noAutofit/>
          </a:bodyPr>
          <a:p>
            <a:pPr algn="l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38150" y="865505"/>
            <a:ext cx="3425190" cy="478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p>
            <a:pPr algn="l"/>
            <a:r>
              <a:rPr lang="en-US" altLang="zh-CN" sz="3200" b="1">
                <a:solidFill>
                  <a:schemeClr val="tx1"/>
                </a:solidFill>
              </a:rPr>
              <a:t>Github</a:t>
            </a:r>
            <a:r>
              <a:rPr lang="zh-CN" altLang="en-US" sz="3200" b="1">
                <a:solidFill>
                  <a:schemeClr val="tx1"/>
                </a:solidFill>
              </a:rPr>
              <a:t>使用</a:t>
            </a:r>
            <a:endParaRPr lang="zh-CN" altLang="en-US" sz="3200" b="1">
              <a:solidFill>
                <a:schemeClr val="tx1"/>
              </a:solidFill>
            </a:endParaRPr>
          </a:p>
          <a:p>
            <a:pPr algn="l"/>
            <a:endParaRPr lang="zh-CN" altLang="en-US" sz="3200" b="1">
              <a:solidFill>
                <a:schemeClr val="tx1"/>
              </a:solidFill>
            </a:endParaRPr>
          </a:p>
          <a:p>
            <a:pPr algn="l"/>
            <a:endParaRPr lang="zh-CN" altLang="en-US" sz="3200" b="1">
              <a:solidFill>
                <a:schemeClr val="tx1"/>
              </a:solidFill>
            </a:endParaRPr>
          </a:p>
          <a:p>
            <a:pPr algn="l"/>
            <a:endParaRPr lang="zh-CN" altLang="en-US" sz="3200" b="1">
              <a:solidFill>
                <a:schemeClr val="tx1"/>
              </a:solidFill>
            </a:endParaRPr>
          </a:p>
          <a:p>
            <a:pPr algn="l"/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 flipV="1">
            <a:off x="0" y="6666230"/>
            <a:ext cx="12192000" cy="39600"/>
          </a:xfrm>
          <a:prstGeom prst="rect">
            <a:avLst/>
          </a:prstGeom>
          <a:solidFill>
            <a:srgbClr val="89040B"/>
          </a:solidFill>
          <a:ln>
            <a:noFill/>
          </a:ln>
        </p:spPr>
        <p:txBody>
          <a:bodyPr wrap="square" lIns="36195" rtlCol="0">
            <a:noAutofit/>
          </a:bodyPr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970" y="769620"/>
            <a:ext cx="11913235" cy="5723255"/>
          </a:xfrm>
          <a:prstGeom prst="rect">
            <a:avLst/>
          </a:prstGeom>
          <a:noFill/>
          <a:ln>
            <a:solidFill>
              <a:srgbClr val="89040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0" y="24765"/>
            <a:ext cx="1722755" cy="433705"/>
          </a:xfrm>
          <a:prstGeom prst="rect">
            <a:avLst/>
          </a:prstGeom>
          <a:noFill/>
          <a:ln>
            <a:solidFill>
              <a:srgbClr val="89040B"/>
            </a:solidFill>
          </a:ln>
        </p:spPr>
        <p:txBody>
          <a:bodyPr wrap="square" rtlCol="0" anchor="t">
            <a:noAutofit/>
          </a:bodyPr>
          <a:p>
            <a:pPr algn="dist"/>
            <a:r>
              <a:rPr lang="en-US" altLang="zh-CN" sz="3200" b="1">
                <a:solidFill>
                  <a:srgbClr val="89040B"/>
                </a:solidFill>
                <a:latin typeface="汉仪春然手书简" panose="00020600040101010101" charset="-122"/>
                <a:ea typeface="汉仪春然手书简" panose="00020600040101010101" charset="-122"/>
                <a:cs typeface="汉仪春然手书简" panose="00020600040101010101" charset="-122"/>
                <a:sym typeface="汉仪春然手书简" panose="00020600040101010101" charset="-122"/>
              </a:rPr>
              <a:t>ICIG</a:t>
            </a:r>
            <a:endParaRPr lang="en-US" altLang="zh-CN" sz="3200" b="1">
              <a:solidFill>
                <a:srgbClr val="89040B"/>
              </a:solidFill>
              <a:latin typeface="汉仪春然手书简" panose="00020600040101010101" charset="-122"/>
              <a:ea typeface="汉仪春然手书简" panose="00020600040101010101" charset="-122"/>
              <a:cs typeface="汉仪春然手书简" panose="00020600040101010101" charset="-122"/>
              <a:sym typeface="汉仪春然手书简" panose="0002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5425" y="792480"/>
            <a:ext cx="213360" cy="792480"/>
          </a:xfrm>
          <a:prstGeom prst="rect">
            <a:avLst/>
          </a:prstGeom>
          <a:solidFill>
            <a:srgbClr val="89040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 descr="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24285" y="0"/>
            <a:ext cx="767715" cy="767715"/>
          </a:xfrm>
          <a:prstGeom prst="rect">
            <a:avLst/>
          </a:prstGeom>
          <a:noFill/>
        </p:spPr>
      </p:pic>
      <p:sp>
        <p:nvSpPr>
          <p:cNvPr id="11" name="文本框 10"/>
          <p:cNvSpPr txBox="1"/>
          <p:nvPr/>
        </p:nvSpPr>
        <p:spPr>
          <a:xfrm>
            <a:off x="2776220" y="2830830"/>
            <a:ext cx="1521460" cy="2573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40970" y="1918970"/>
            <a:ext cx="2868930" cy="3676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之后在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Repositories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中，点击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.github</a:t>
            </a:r>
            <a:endParaRPr lang="en-US" altLang="zh-CN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340" y="1372870"/>
            <a:ext cx="8094980" cy="47688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732020" y="1744345"/>
            <a:ext cx="1151890" cy="4343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6720840" y="2515870"/>
            <a:ext cx="1499235" cy="912495"/>
          </a:xfrm>
          <a:prstGeom prst="straightConnector1">
            <a:avLst/>
          </a:prstGeom>
          <a:ln w="1270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 flipV="1">
            <a:off x="0" y="520065"/>
            <a:ext cx="11455400" cy="54000"/>
          </a:xfrm>
          <a:prstGeom prst="rect">
            <a:avLst/>
          </a:prstGeom>
          <a:solidFill>
            <a:srgbClr val="89040B"/>
          </a:solidFill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 flipV="1">
            <a:off x="0" y="635635"/>
            <a:ext cx="7555230" cy="32400"/>
          </a:xfrm>
          <a:prstGeom prst="rect">
            <a:avLst/>
          </a:prstGeom>
          <a:solidFill>
            <a:srgbClr val="89040B"/>
          </a:solidFill>
          <a:ln>
            <a:noFill/>
          </a:ln>
        </p:spPr>
        <p:txBody>
          <a:bodyPr wrap="none" tIns="0" bIns="0" rtlCol="0">
            <a:noAutofit/>
          </a:bodyPr>
          <a:p>
            <a:pPr algn="l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38150" y="865505"/>
            <a:ext cx="3425190" cy="478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p>
            <a:pPr algn="l"/>
            <a:r>
              <a:rPr lang="en-US" altLang="zh-CN" sz="3200" b="1">
                <a:solidFill>
                  <a:schemeClr val="tx1"/>
                </a:solidFill>
              </a:rPr>
              <a:t>Github</a:t>
            </a:r>
            <a:r>
              <a:rPr lang="zh-CN" altLang="en-US" sz="3200" b="1">
                <a:solidFill>
                  <a:schemeClr val="tx1"/>
                </a:solidFill>
              </a:rPr>
              <a:t>使用</a:t>
            </a:r>
            <a:endParaRPr lang="zh-CN" altLang="en-US" sz="3200" b="1">
              <a:solidFill>
                <a:schemeClr val="tx1"/>
              </a:solidFill>
            </a:endParaRPr>
          </a:p>
          <a:p>
            <a:pPr algn="l"/>
            <a:endParaRPr lang="zh-CN" altLang="en-US" sz="3200" b="1">
              <a:solidFill>
                <a:schemeClr val="tx1"/>
              </a:solidFill>
            </a:endParaRPr>
          </a:p>
          <a:p>
            <a:pPr algn="l"/>
            <a:endParaRPr lang="zh-CN" altLang="en-US" sz="3200" b="1">
              <a:solidFill>
                <a:schemeClr val="tx1"/>
              </a:solidFill>
            </a:endParaRPr>
          </a:p>
          <a:p>
            <a:pPr algn="l"/>
            <a:endParaRPr lang="zh-CN" altLang="en-US" sz="3200" b="1">
              <a:solidFill>
                <a:schemeClr val="tx1"/>
              </a:solidFill>
            </a:endParaRPr>
          </a:p>
          <a:p>
            <a:pPr algn="l"/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 flipV="1">
            <a:off x="0" y="6666230"/>
            <a:ext cx="12192000" cy="39600"/>
          </a:xfrm>
          <a:prstGeom prst="rect">
            <a:avLst/>
          </a:prstGeom>
          <a:solidFill>
            <a:srgbClr val="89040B"/>
          </a:solidFill>
          <a:ln>
            <a:noFill/>
          </a:ln>
        </p:spPr>
        <p:txBody>
          <a:bodyPr wrap="square" lIns="36195" rtlCol="0">
            <a:noAutofit/>
          </a:bodyPr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970" y="769620"/>
            <a:ext cx="11913235" cy="5723255"/>
          </a:xfrm>
          <a:prstGeom prst="rect">
            <a:avLst/>
          </a:prstGeom>
          <a:noFill/>
          <a:ln>
            <a:solidFill>
              <a:srgbClr val="89040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0" y="24765"/>
            <a:ext cx="1722755" cy="433705"/>
          </a:xfrm>
          <a:prstGeom prst="rect">
            <a:avLst/>
          </a:prstGeom>
          <a:noFill/>
          <a:ln>
            <a:solidFill>
              <a:srgbClr val="89040B"/>
            </a:solidFill>
          </a:ln>
        </p:spPr>
        <p:txBody>
          <a:bodyPr wrap="square" rtlCol="0" anchor="t">
            <a:noAutofit/>
          </a:bodyPr>
          <a:p>
            <a:pPr algn="dist"/>
            <a:r>
              <a:rPr lang="en-US" altLang="zh-CN" sz="3200" b="1">
                <a:solidFill>
                  <a:srgbClr val="89040B"/>
                </a:solidFill>
                <a:latin typeface="汉仪春然手书简" panose="00020600040101010101" charset="-122"/>
                <a:ea typeface="汉仪春然手书简" panose="00020600040101010101" charset="-122"/>
                <a:cs typeface="汉仪春然手书简" panose="00020600040101010101" charset="-122"/>
                <a:sym typeface="汉仪春然手书简" panose="00020600040101010101" charset="-122"/>
              </a:rPr>
              <a:t>ICIG</a:t>
            </a:r>
            <a:endParaRPr lang="en-US" altLang="zh-CN" sz="3200" b="1">
              <a:solidFill>
                <a:srgbClr val="89040B"/>
              </a:solidFill>
              <a:latin typeface="汉仪春然手书简" panose="00020600040101010101" charset="-122"/>
              <a:ea typeface="汉仪春然手书简" panose="00020600040101010101" charset="-122"/>
              <a:cs typeface="汉仪春然手书简" panose="00020600040101010101" charset="-122"/>
              <a:sym typeface="汉仪春然手书简" panose="0002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5425" y="792480"/>
            <a:ext cx="213360" cy="792480"/>
          </a:xfrm>
          <a:prstGeom prst="rect">
            <a:avLst/>
          </a:prstGeom>
          <a:solidFill>
            <a:srgbClr val="89040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 descr="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24285" y="0"/>
            <a:ext cx="767715" cy="767715"/>
          </a:xfrm>
          <a:prstGeom prst="rect">
            <a:avLst/>
          </a:prstGeom>
          <a:noFill/>
        </p:spPr>
      </p:pic>
      <p:sp>
        <p:nvSpPr>
          <p:cNvPr id="11" name="文本框 10"/>
          <p:cNvSpPr txBox="1"/>
          <p:nvPr/>
        </p:nvSpPr>
        <p:spPr>
          <a:xfrm>
            <a:off x="2776220" y="2830830"/>
            <a:ext cx="1521460" cy="2573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0" y="1095375"/>
            <a:ext cx="8928735" cy="4889500"/>
          </a:xfrm>
          <a:prstGeom prst="rect">
            <a:avLst/>
          </a:prstGeom>
        </p:spPr>
      </p:pic>
      <p:sp>
        <p:nvSpPr>
          <p:cNvPr id="8" name="左大括号 7"/>
          <p:cNvSpPr/>
          <p:nvPr/>
        </p:nvSpPr>
        <p:spPr>
          <a:xfrm>
            <a:off x="3938905" y="3656330"/>
            <a:ext cx="76200" cy="641350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2374265" y="2820035"/>
            <a:ext cx="1325245" cy="988695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38150" y="2146300"/>
            <a:ext cx="2054860" cy="1282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Arxiv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PDF,PPT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是上传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已有成果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（论文什么的）的文件夹。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2646045" y="4709795"/>
            <a:ext cx="1521460" cy="534035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54050" y="5116830"/>
            <a:ext cx="1991995" cy="1207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People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文件夹下是研一同学需要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每周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上传的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PPT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 flipV="1">
            <a:off x="0" y="520065"/>
            <a:ext cx="11455400" cy="54000"/>
          </a:xfrm>
          <a:prstGeom prst="rect">
            <a:avLst/>
          </a:prstGeom>
          <a:solidFill>
            <a:srgbClr val="89040B"/>
          </a:solidFill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 flipV="1">
            <a:off x="0" y="635635"/>
            <a:ext cx="7555230" cy="32400"/>
          </a:xfrm>
          <a:prstGeom prst="rect">
            <a:avLst/>
          </a:prstGeom>
          <a:solidFill>
            <a:srgbClr val="89040B"/>
          </a:solidFill>
          <a:ln>
            <a:noFill/>
          </a:ln>
        </p:spPr>
        <p:txBody>
          <a:bodyPr wrap="none" tIns="0" bIns="0" rtlCol="0">
            <a:noAutofit/>
          </a:bodyPr>
          <a:p>
            <a:pPr algn="l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38150" y="865505"/>
            <a:ext cx="3425190" cy="478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p>
            <a:pPr algn="l"/>
            <a:r>
              <a:rPr lang="en-US" altLang="zh-CN" sz="3200" b="1">
                <a:solidFill>
                  <a:schemeClr val="tx1"/>
                </a:solidFill>
              </a:rPr>
              <a:t>Github</a:t>
            </a:r>
            <a:r>
              <a:rPr lang="zh-CN" altLang="en-US" sz="3200" b="1">
                <a:solidFill>
                  <a:schemeClr val="tx1"/>
                </a:solidFill>
              </a:rPr>
              <a:t>使用</a:t>
            </a:r>
            <a:endParaRPr lang="zh-CN" altLang="en-US" sz="3200" b="1">
              <a:solidFill>
                <a:schemeClr val="tx1"/>
              </a:solidFill>
            </a:endParaRPr>
          </a:p>
          <a:p>
            <a:pPr algn="l"/>
            <a:endParaRPr lang="zh-CN" altLang="en-US" sz="3200" b="1">
              <a:solidFill>
                <a:schemeClr val="tx1"/>
              </a:solidFill>
            </a:endParaRPr>
          </a:p>
          <a:p>
            <a:pPr algn="l"/>
            <a:endParaRPr lang="zh-CN" altLang="en-US" sz="3200" b="1">
              <a:solidFill>
                <a:schemeClr val="tx1"/>
              </a:solidFill>
            </a:endParaRPr>
          </a:p>
          <a:p>
            <a:pPr algn="l"/>
            <a:endParaRPr lang="zh-CN" altLang="en-US" sz="3200" b="1">
              <a:solidFill>
                <a:schemeClr val="tx1"/>
              </a:solidFill>
            </a:endParaRPr>
          </a:p>
          <a:p>
            <a:pPr algn="l"/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 flipV="1">
            <a:off x="0" y="6666230"/>
            <a:ext cx="12192000" cy="39600"/>
          </a:xfrm>
          <a:prstGeom prst="rect">
            <a:avLst/>
          </a:prstGeom>
          <a:solidFill>
            <a:srgbClr val="89040B"/>
          </a:solidFill>
          <a:ln>
            <a:noFill/>
          </a:ln>
        </p:spPr>
        <p:txBody>
          <a:bodyPr wrap="square" lIns="36195" rtlCol="0">
            <a:noAutofit/>
          </a:bodyPr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970" y="769620"/>
            <a:ext cx="11913235" cy="5723255"/>
          </a:xfrm>
          <a:prstGeom prst="rect">
            <a:avLst/>
          </a:prstGeom>
          <a:noFill/>
          <a:ln>
            <a:solidFill>
              <a:srgbClr val="89040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0" y="24765"/>
            <a:ext cx="1722755" cy="433705"/>
          </a:xfrm>
          <a:prstGeom prst="rect">
            <a:avLst/>
          </a:prstGeom>
          <a:noFill/>
          <a:ln>
            <a:solidFill>
              <a:srgbClr val="89040B"/>
            </a:solidFill>
          </a:ln>
        </p:spPr>
        <p:txBody>
          <a:bodyPr wrap="square" rtlCol="0" anchor="t">
            <a:noAutofit/>
          </a:bodyPr>
          <a:p>
            <a:pPr algn="dist"/>
            <a:r>
              <a:rPr lang="en-US" altLang="zh-CN" sz="3200" b="1">
                <a:solidFill>
                  <a:srgbClr val="89040B"/>
                </a:solidFill>
                <a:latin typeface="汉仪春然手书简" panose="00020600040101010101" charset="-122"/>
                <a:ea typeface="汉仪春然手书简" panose="00020600040101010101" charset="-122"/>
                <a:cs typeface="汉仪春然手书简" panose="00020600040101010101" charset="-122"/>
                <a:sym typeface="汉仪春然手书简" panose="00020600040101010101" charset="-122"/>
              </a:rPr>
              <a:t>ICIG</a:t>
            </a:r>
            <a:endParaRPr lang="en-US" altLang="zh-CN" sz="3200" b="1">
              <a:solidFill>
                <a:srgbClr val="89040B"/>
              </a:solidFill>
              <a:latin typeface="汉仪春然手书简" panose="00020600040101010101" charset="-122"/>
              <a:ea typeface="汉仪春然手书简" panose="00020600040101010101" charset="-122"/>
              <a:cs typeface="汉仪春然手书简" panose="00020600040101010101" charset="-122"/>
              <a:sym typeface="汉仪春然手书简" panose="0002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5425" y="792480"/>
            <a:ext cx="213360" cy="792480"/>
          </a:xfrm>
          <a:prstGeom prst="rect">
            <a:avLst/>
          </a:prstGeom>
          <a:solidFill>
            <a:srgbClr val="89040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 descr="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24285" y="0"/>
            <a:ext cx="767715" cy="767715"/>
          </a:xfrm>
          <a:prstGeom prst="rect">
            <a:avLst/>
          </a:prstGeom>
          <a:noFill/>
        </p:spPr>
      </p:pic>
      <p:sp>
        <p:nvSpPr>
          <p:cNvPr id="18" name="文本框 17"/>
          <p:cNvSpPr txBox="1"/>
          <p:nvPr/>
        </p:nvSpPr>
        <p:spPr>
          <a:xfrm>
            <a:off x="654050" y="1751330"/>
            <a:ext cx="1991995" cy="3935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people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文件夹下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2023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届硕士研究生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中找到自己，进行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PPT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上传。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340" y="1790065"/>
            <a:ext cx="8258175" cy="44303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245" y="1047115"/>
            <a:ext cx="8439785" cy="28854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215" y="1524635"/>
            <a:ext cx="9676130" cy="38087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V="1">
            <a:off x="0" y="520065"/>
            <a:ext cx="11455400" cy="54000"/>
          </a:xfrm>
          <a:prstGeom prst="rect">
            <a:avLst/>
          </a:prstGeom>
          <a:solidFill>
            <a:srgbClr val="89040B"/>
          </a:solidFill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 flipV="1">
            <a:off x="0" y="635635"/>
            <a:ext cx="7555230" cy="32400"/>
          </a:xfrm>
          <a:prstGeom prst="rect">
            <a:avLst/>
          </a:prstGeom>
          <a:solidFill>
            <a:srgbClr val="89040B"/>
          </a:solidFill>
          <a:ln>
            <a:noFill/>
          </a:ln>
        </p:spPr>
        <p:txBody>
          <a:bodyPr wrap="none" tIns="0" bIns="0" rtlCol="0">
            <a:noAutofit/>
          </a:bodyPr>
          <a:p>
            <a:pPr algn="l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38150" y="865505"/>
            <a:ext cx="3425190" cy="478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p>
            <a:pPr algn="l"/>
            <a:r>
              <a:rPr lang="en-US" altLang="zh-CN" sz="3200" b="1">
                <a:solidFill>
                  <a:schemeClr val="tx1"/>
                </a:solidFill>
              </a:rPr>
              <a:t>Github</a:t>
            </a:r>
            <a:r>
              <a:rPr lang="zh-CN" altLang="en-US" sz="3200" b="1">
                <a:solidFill>
                  <a:schemeClr val="tx1"/>
                </a:solidFill>
              </a:rPr>
              <a:t>使用</a:t>
            </a:r>
            <a:endParaRPr lang="zh-CN" altLang="en-US" sz="3200" b="1">
              <a:solidFill>
                <a:schemeClr val="tx1"/>
              </a:solidFill>
            </a:endParaRPr>
          </a:p>
          <a:p>
            <a:pPr algn="l"/>
            <a:endParaRPr lang="zh-CN" altLang="en-US" sz="3200" b="1">
              <a:solidFill>
                <a:schemeClr val="tx1"/>
              </a:solidFill>
            </a:endParaRPr>
          </a:p>
          <a:p>
            <a:pPr algn="l"/>
            <a:endParaRPr lang="zh-CN" altLang="en-US" sz="3200" b="1">
              <a:solidFill>
                <a:schemeClr val="tx1"/>
              </a:solidFill>
            </a:endParaRPr>
          </a:p>
          <a:p>
            <a:pPr algn="l"/>
            <a:endParaRPr lang="zh-CN" altLang="en-US" sz="3200" b="1">
              <a:solidFill>
                <a:schemeClr val="tx1"/>
              </a:solidFill>
            </a:endParaRPr>
          </a:p>
          <a:p>
            <a:pPr algn="l"/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 flipV="1">
            <a:off x="0" y="6666230"/>
            <a:ext cx="12192000" cy="39600"/>
          </a:xfrm>
          <a:prstGeom prst="rect">
            <a:avLst/>
          </a:prstGeom>
          <a:solidFill>
            <a:srgbClr val="89040B"/>
          </a:solidFill>
          <a:ln>
            <a:noFill/>
          </a:ln>
        </p:spPr>
        <p:txBody>
          <a:bodyPr wrap="square" lIns="36195" rtlCol="0">
            <a:noAutofit/>
          </a:bodyPr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970" y="769620"/>
            <a:ext cx="11913235" cy="5723255"/>
          </a:xfrm>
          <a:prstGeom prst="rect">
            <a:avLst/>
          </a:prstGeom>
          <a:noFill/>
          <a:ln>
            <a:solidFill>
              <a:srgbClr val="89040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0" y="24765"/>
            <a:ext cx="1722755" cy="433705"/>
          </a:xfrm>
          <a:prstGeom prst="rect">
            <a:avLst/>
          </a:prstGeom>
          <a:noFill/>
          <a:ln>
            <a:solidFill>
              <a:srgbClr val="89040B"/>
            </a:solidFill>
          </a:ln>
        </p:spPr>
        <p:txBody>
          <a:bodyPr wrap="square" rtlCol="0" anchor="t">
            <a:noAutofit/>
          </a:bodyPr>
          <a:p>
            <a:pPr algn="dist"/>
            <a:r>
              <a:rPr lang="en-US" altLang="zh-CN" sz="3200" b="1">
                <a:solidFill>
                  <a:srgbClr val="89040B"/>
                </a:solidFill>
                <a:latin typeface="汉仪春然手书简" panose="00020600040101010101" charset="-122"/>
                <a:ea typeface="汉仪春然手书简" panose="00020600040101010101" charset="-122"/>
                <a:cs typeface="汉仪春然手书简" panose="00020600040101010101" charset="-122"/>
                <a:sym typeface="汉仪春然手书简" panose="00020600040101010101" charset="-122"/>
              </a:rPr>
              <a:t>ICIG</a:t>
            </a:r>
            <a:endParaRPr lang="en-US" altLang="zh-CN" sz="3200" b="1">
              <a:solidFill>
                <a:srgbClr val="89040B"/>
              </a:solidFill>
              <a:latin typeface="汉仪春然手书简" panose="00020600040101010101" charset="-122"/>
              <a:ea typeface="汉仪春然手书简" panose="00020600040101010101" charset="-122"/>
              <a:cs typeface="汉仪春然手书简" panose="00020600040101010101" charset="-122"/>
              <a:sym typeface="汉仪春然手书简" panose="0002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5425" y="792480"/>
            <a:ext cx="213360" cy="792480"/>
          </a:xfrm>
          <a:prstGeom prst="rect">
            <a:avLst/>
          </a:prstGeom>
          <a:solidFill>
            <a:srgbClr val="89040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 descr="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285" y="0"/>
            <a:ext cx="767715" cy="767715"/>
          </a:xfrm>
          <a:prstGeom prst="rect">
            <a:avLst/>
          </a:prstGeom>
          <a:noFill/>
        </p:spPr>
      </p:pic>
      <p:sp>
        <p:nvSpPr>
          <p:cNvPr id="18" name="文本框 17"/>
          <p:cNvSpPr txBox="1"/>
          <p:nvPr/>
        </p:nvSpPr>
        <p:spPr>
          <a:xfrm>
            <a:off x="1078230" y="4699000"/>
            <a:ext cx="8315960" cy="2585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右上角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Add file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Upload files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进行文件上传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 flipV="1">
            <a:off x="0" y="520065"/>
            <a:ext cx="11455400" cy="54000"/>
          </a:xfrm>
          <a:prstGeom prst="rect">
            <a:avLst/>
          </a:prstGeom>
          <a:solidFill>
            <a:srgbClr val="89040B"/>
          </a:solidFill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 flipV="1">
            <a:off x="0" y="635635"/>
            <a:ext cx="7555230" cy="32400"/>
          </a:xfrm>
          <a:prstGeom prst="rect">
            <a:avLst/>
          </a:prstGeom>
          <a:solidFill>
            <a:srgbClr val="89040B"/>
          </a:solidFill>
          <a:ln>
            <a:noFill/>
          </a:ln>
        </p:spPr>
        <p:txBody>
          <a:bodyPr wrap="none" tIns="0" bIns="0" rtlCol="0">
            <a:noAutofit/>
          </a:bodyPr>
          <a:p>
            <a:pPr algn="l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38150" y="865505"/>
            <a:ext cx="3425190" cy="478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p>
            <a:pPr algn="l"/>
            <a:r>
              <a:rPr lang="en-US" altLang="zh-CN" sz="3200" b="1">
                <a:solidFill>
                  <a:schemeClr val="tx1"/>
                </a:solidFill>
              </a:rPr>
              <a:t>Github</a:t>
            </a:r>
            <a:r>
              <a:rPr lang="zh-CN" altLang="en-US" sz="3200" b="1">
                <a:solidFill>
                  <a:schemeClr val="tx1"/>
                </a:solidFill>
              </a:rPr>
              <a:t>使用</a:t>
            </a:r>
            <a:endParaRPr lang="zh-CN" altLang="en-US" sz="3200" b="1">
              <a:solidFill>
                <a:schemeClr val="tx1"/>
              </a:solidFill>
            </a:endParaRPr>
          </a:p>
          <a:p>
            <a:pPr algn="l"/>
            <a:endParaRPr lang="zh-CN" altLang="en-US" sz="3200" b="1">
              <a:solidFill>
                <a:schemeClr val="tx1"/>
              </a:solidFill>
            </a:endParaRPr>
          </a:p>
          <a:p>
            <a:pPr algn="l"/>
            <a:endParaRPr lang="zh-CN" altLang="en-US" sz="3200" b="1">
              <a:solidFill>
                <a:schemeClr val="tx1"/>
              </a:solidFill>
            </a:endParaRPr>
          </a:p>
          <a:p>
            <a:pPr algn="l"/>
            <a:endParaRPr lang="zh-CN" altLang="en-US" sz="3200" b="1">
              <a:solidFill>
                <a:schemeClr val="tx1"/>
              </a:solidFill>
            </a:endParaRPr>
          </a:p>
          <a:p>
            <a:pPr algn="l"/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 flipV="1">
            <a:off x="0" y="6666230"/>
            <a:ext cx="12192000" cy="39600"/>
          </a:xfrm>
          <a:prstGeom prst="rect">
            <a:avLst/>
          </a:prstGeom>
          <a:solidFill>
            <a:srgbClr val="89040B"/>
          </a:solidFill>
          <a:ln>
            <a:noFill/>
          </a:ln>
        </p:spPr>
        <p:txBody>
          <a:bodyPr wrap="square" lIns="36195" rtlCol="0">
            <a:noAutofit/>
          </a:bodyPr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970" y="769620"/>
            <a:ext cx="11913235" cy="5723255"/>
          </a:xfrm>
          <a:prstGeom prst="rect">
            <a:avLst/>
          </a:prstGeom>
          <a:noFill/>
          <a:ln>
            <a:solidFill>
              <a:srgbClr val="89040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0" y="24765"/>
            <a:ext cx="1722755" cy="433705"/>
          </a:xfrm>
          <a:prstGeom prst="rect">
            <a:avLst/>
          </a:prstGeom>
          <a:noFill/>
          <a:ln>
            <a:solidFill>
              <a:srgbClr val="89040B"/>
            </a:solidFill>
          </a:ln>
        </p:spPr>
        <p:txBody>
          <a:bodyPr wrap="square" rtlCol="0" anchor="t">
            <a:noAutofit/>
          </a:bodyPr>
          <a:p>
            <a:pPr algn="dist"/>
            <a:r>
              <a:rPr lang="en-US" altLang="zh-CN" sz="3200" b="1">
                <a:solidFill>
                  <a:srgbClr val="89040B"/>
                </a:solidFill>
                <a:latin typeface="汉仪春然手书简" panose="00020600040101010101" charset="-122"/>
                <a:ea typeface="汉仪春然手书简" panose="00020600040101010101" charset="-122"/>
                <a:cs typeface="汉仪春然手书简" panose="00020600040101010101" charset="-122"/>
                <a:sym typeface="汉仪春然手书简" panose="00020600040101010101" charset="-122"/>
              </a:rPr>
              <a:t>ICIG</a:t>
            </a:r>
            <a:endParaRPr lang="en-US" altLang="zh-CN" sz="3200" b="1">
              <a:solidFill>
                <a:srgbClr val="89040B"/>
              </a:solidFill>
              <a:latin typeface="汉仪春然手书简" panose="00020600040101010101" charset="-122"/>
              <a:ea typeface="汉仪春然手书简" panose="00020600040101010101" charset="-122"/>
              <a:cs typeface="汉仪春然手书简" panose="00020600040101010101" charset="-122"/>
              <a:sym typeface="汉仪春然手书简" panose="0002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5425" y="792480"/>
            <a:ext cx="213360" cy="792480"/>
          </a:xfrm>
          <a:prstGeom prst="rect">
            <a:avLst/>
          </a:prstGeom>
          <a:solidFill>
            <a:srgbClr val="89040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 descr="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24285" y="0"/>
            <a:ext cx="767715" cy="767715"/>
          </a:xfrm>
          <a:prstGeom prst="rect">
            <a:avLst/>
          </a:prstGeom>
          <a:noFill/>
        </p:spPr>
      </p:pic>
      <p:sp>
        <p:nvSpPr>
          <p:cNvPr id="18" name="文本框 17"/>
          <p:cNvSpPr txBox="1"/>
          <p:nvPr/>
        </p:nvSpPr>
        <p:spPr>
          <a:xfrm>
            <a:off x="2023745" y="5584825"/>
            <a:ext cx="8315960" cy="2585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之后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拖动文件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进行上传或者点击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choose your files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进行多个文件上传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75" y="1344295"/>
            <a:ext cx="10817225" cy="3663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3030" y="1158240"/>
            <a:ext cx="6325235" cy="21424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V="1">
            <a:off x="0" y="520065"/>
            <a:ext cx="11455400" cy="54000"/>
          </a:xfrm>
          <a:prstGeom prst="rect">
            <a:avLst/>
          </a:prstGeom>
          <a:solidFill>
            <a:srgbClr val="89040B"/>
          </a:solidFill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 flipV="1">
            <a:off x="0" y="635635"/>
            <a:ext cx="7555230" cy="32400"/>
          </a:xfrm>
          <a:prstGeom prst="rect">
            <a:avLst/>
          </a:prstGeom>
          <a:solidFill>
            <a:srgbClr val="89040B"/>
          </a:solidFill>
          <a:ln>
            <a:noFill/>
          </a:ln>
        </p:spPr>
        <p:txBody>
          <a:bodyPr wrap="none" tIns="0" bIns="0" rtlCol="0">
            <a:noAutofit/>
          </a:bodyPr>
          <a:p>
            <a:pPr algn="l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38150" y="865505"/>
            <a:ext cx="3425190" cy="478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p>
            <a:pPr algn="l"/>
            <a:r>
              <a:rPr lang="en-US" altLang="zh-CN" sz="3200" b="1">
                <a:solidFill>
                  <a:schemeClr val="tx1"/>
                </a:solidFill>
              </a:rPr>
              <a:t>Github</a:t>
            </a:r>
            <a:r>
              <a:rPr lang="zh-CN" altLang="en-US" sz="3200" b="1">
                <a:solidFill>
                  <a:schemeClr val="tx1"/>
                </a:solidFill>
              </a:rPr>
              <a:t>使用</a:t>
            </a:r>
            <a:endParaRPr lang="zh-CN" altLang="en-US" sz="3200" b="1">
              <a:solidFill>
                <a:schemeClr val="tx1"/>
              </a:solidFill>
            </a:endParaRPr>
          </a:p>
          <a:p>
            <a:pPr algn="l"/>
            <a:endParaRPr lang="zh-CN" altLang="en-US" sz="3200" b="1">
              <a:solidFill>
                <a:schemeClr val="tx1"/>
              </a:solidFill>
            </a:endParaRPr>
          </a:p>
          <a:p>
            <a:pPr algn="l"/>
            <a:endParaRPr lang="zh-CN" altLang="en-US" sz="3200" b="1">
              <a:solidFill>
                <a:schemeClr val="tx1"/>
              </a:solidFill>
            </a:endParaRPr>
          </a:p>
          <a:p>
            <a:pPr algn="l"/>
            <a:endParaRPr lang="zh-CN" altLang="en-US" sz="3200" b="1">
              <a:solidFill>
                <a:schemeClr val="tx1"/>
              </a:solidFill>
            </a:endParaRPr>
          </a:p>
          <a:p>
            <a:pPr algn="l"/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 flipV="1">
            <a:off x="0" y="6666230"/>
            <a:ext cx="12192000" cy="39600"/>
          </a:xfrm>
          <a:prstGeom prst="rect">
            <a:avLst/>
          </a:prstGeom>
          <a:solidFill>
            <a:srgbClr val="89040B"/>
          </a:solidFill>
          <a:ln>
            <a:noFill/>
          </a:ln>
        </p:spPr>
        <p:txBody>
          <a:bodyPr wrap="square" lIns="36195" rtlCol="0">
            <a:noAutofit/>
          </a:bodyPr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970" y="769620"/>
            <a:ext cx="11913235" cy="5723255"/>
          </a:xfrm>
          <a:prstGeom prst="rect">
            <a:avLst/>
          </a:prstGeom>
          <a:noFill/>
          <a:ln>
            <a:solidFill>
              <a:srgbClr val="89040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0" y="24765"/>
            <a:ext cx="1722755" cy="433705"/>
          </a:xfrm>
          <a:prstGeom prst="rect">
            <a:avLst/>
          </a:prstGeom>
          <a:noFill/>
          <a:ln>
            <a:solidFill>
              <a:srgbClr val="89040B"/>
            </a:solidFill>
          </a:ln>
        </p:spPr>
        <p:txBody>
          <a:bodyPr wrap="square" rtlCol="0" anchor="t">
            <a:noAutofit/>
          </a:bodyPr>
          <a:p>
            <a:pPr algn="dist"/>
            <a:r>
              <a:rPr lang="en-US" altLang="zh-CN" sz="3200" b="1">
                <a:solidFill>
                  <a:srgbClr val="89040B"/>
                </a:solidFill>
                <a:latin typeface="汉仪春然手书简" panose="00020600040101010101" charset="-122"/>
                <a:ea typeface="汉仪春然手书简" panose="00020600040101010101" charset="-122"/>
                <a:cs typeface="汉仪春然手书简" panose="00020600040101010101" charset="-122"/>
                <a:sym typeface="汉仪春然手书简" panose="00020600040101010101" charset="-122"/>
              </a:rPr>
              <a:t>ICIG</a:t>
            </a:r>
            <a:endParaRPr lang="en-US" altLang="zh-CN" sz="3200" b="1">
              <a:solidFill>
                <a:srgbClr val="89040B"/>
              </a:solidFill>
              <a:latin typeface="汉仪春然手书简" panose="00020600040101010101" charset="-122"/>
              <a:ea typeface="汉仪春然手书简" panose="00020600040101010101" charset="-122"/>
              <a:cs typeface="汉仪春然手书简" panose="00020600040101010101" charset="-122"/>
              <a:sym typeface="汉仪春然手书简" panose="0002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5425" y="792480"/>
            <a:ext cx="213360" cy="792480"/>
          </a:xfrm>
          <a:prstGeom prst="rect">
            <a:avLst/>
          </a:prstGeom>
          <a:solidFill>
            <a:srgbClr val="89040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 descr="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285" y="0"/>
            <a:ext cx="767715" cy="767715"/>
          </a:xfrm>
          <a:prstGeom prst="rect">
            <a:avLst/>
          </a:prstGeom>
          <a:noFill/>
        </p:spPr>
      </p:pic>
      <p:sp>
        <p:nvSpPr>
          <p:cNvPr id="18" name="文本框 17"/>
          <p:cNvSpPr txBox="1"/>
          <p:nvPr/>
        </p:nvSpPr>
        <p:spPr>
          <a:xfrm>
            <a:off x="225425" y="2834640"/>
            <a:ext cx="5530850" cy="1977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拖动文件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进行上传或者点击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choose your files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进行多个文件上传后，向下滚动到页面底部，点击 "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Commit 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changes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"进行提交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060" y="3260725"/>
            <a:ext cx="6272530" cy="32321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709920" y="5721350"/>
            <a:ext cx="1260475" cy="5213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 flipV="1">
            <a:off x="0" y="520065"/>
            <a:ext cx="11455400" cy="54000"/>
          </a:xfrm>
          <a:prstGeom prst="rect">
            <a:avLst/>
          </a:prstGeom>
          <a:solidFill>
            <a:srgbClr val="89040B"/>
          </a:solidFill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 flipV="1">
            <a:off x="0" y="635635"/>
            <a:ext cx="7555230" cy="32400"/>
          </a:xfrm>
          <a:prstGeom prst="rect">
            <a:avLst/>
          </a:prstGeom>
          <a:solidFill>
            <a:srgbClr val="89040B"/>
          </a:solidFill>
          <a:ln>
            <a:noFill/>
          </a:ln>
        </p:spPr>
        <p:txBody>
          <a:bodyPr wrap="none" tIns="0" bIns="0" rtlCol="0">
            <a:noAutofit/>
          </a:bodyPr>
          <a:p>
            <a:pPr algn="l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38150" y="865505"/>
            <a:ext cx="3425190" cy="478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p>
            <a:pPr algn="l"/>
            <a:r>
              <a:rPr lang="en-US" altLang="zh-CN" sz="3200" b="1">
                <a:solidFill>
                  <a:schemeClr val="tx1"/>
                </a:solidFill>
              </a:rPr>
              <a:t>Github</a:t>
            </a:r>
            <a:r>
              <a:rPr lang="zh-CN" altLang="en-US" sz="3200" b="1">
                <a:solidFill>
                  <a:schemeClr val="tx1"/>
                </a:solidFill>
              </a:rPr>
              <a:t>使用</a:t>
            </a:r>
            <a:endParaRPr lang="zh-CN" altLang="en-US" sz="3200" b="1">
              <a:solidFill>
                <a:schemeClr val="tx1"/>
              </a:solidFill>
            </a:endParaRPr>
          </a:p>
          <a:p>
            <a:pPr algn="l"/>
            <a:endParaRPr lang="zh-CN" altLang="en-US" sz="3200" b="1">
              <a:solidFill>
                <a:schemeClr val="tx1"/>
              </a:solidFill>
            </a:endParaRPr>
          </a:p>
          <a:p>
            <a:pPr algn="l"/>
            <a:endParaRPr lang="zh-CN" altLang="en-US" sz="3200" b="1">
              <a:solidFill>
                <a:schemeClr val="tx1"/>
              </a:solidFill>
            </a:endParaRPr>
          </a:p>
          <a:p>
            <a:pPr algn="l"/>
            <a:endParaRPr lang="zh-CN" altLang="en-US" sz="3200" b="1">
              <a:solidFill>
                <a:schemeClr val="tx1"/>
              </a:solidFill>
            </a:endParaRPr>
          </a:p>
          <a:p>
            <a:pPr algn="l"/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 flipV="1">
            <a:off x="0" y="6666230"/>
            <a:ext cx="12192000" cy="39600"/>
          </a:xfrm>
          <a:prstGeom prst="rect">
            <a:avLst/>
          </a:prstGeom>
          <a:solidFill>
            <a:srgbClr val="89040B"/>
          </a:solidFill>
          <a:ln>
            <a:noFill/>
          </a:ln>
        </p:spPr>
        <p:txBody>
          <a:bodyPr wrap="square" lIns="36195" rtlCol="0">
            <a:noAutofit/>
          </a:bodyPr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970" y="769620"/>
            <a:ext cx="11913235" cy="5723255"/>
          </a:xfrm>
          <a:prstGeom prst="rect">
            <a:avLst/>
          </a:prstGeom>
          <a:noFill/>
          <a:ln>
            <a:solidFill>
              <a:srgbClr val="89040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0" y="24765"/>
            <a:ext cx="1722755" cy="433705"/>
          </a:xfrm>
          <a:prstGeom prst="rect">
            <a:avLst/>
          </a:prstGeom>
          <a:noFill/>
          <a:ln>
            <a:solidFill>
              <a:srgbClr val="89040B"/>
            </a:solidFill>
          </a:ln>
        </p:spPr>
        <p:txBody>
          <a:bodyPr wrap="square" rtlCol="0" anchor="t">
            <a:noAutofit/>
          </a:bodyPr>
          <a:p>
            <a:pPr algn="dist"/>
            <a:r>
              <a:rPr lang="en-US" altLang="zh-CN" sz="3200" b="1">
                <a:solidFill>
                  <a:srgbClr val="89040B"/>
                </a:solidFill>
                <a:latin typeface="汉仪春然手书简" panose="00020600040101010101" charset="-122"/>
                <a:ea typeface="汉仪春然手书简" panose="00020600040101010101" charset="-122"/>
                <a:cs typeface="汉仪春然手书简" panose="00020600040101010101" charset="-122"/>
                <a:sym typeface="汉仪春然手书简" panose="00020600040101010101" charset="-122"/>
              </a:rPr>
              <a:t>ICIG</a:t>
            </a:r>
            <a:endParaRPr lang="en-US" altLang="zh-CN" sz="3200" b="1">
              <a:solidFill>
                <a:srgbClr val="89040B"/>
              </a:solidFill>
              <a:latin typeface="汉仪春然手书简" panose="00020600040101010101" charset="-122"/>
              <a:ea typeface="汉仪春然手书简" panose="00020600040101010101" charset="-122"/>
              <a:cs typeface="汉仪春然手书简" panose="00020600040101010101" charset="-122"/>
              <a:sym typeface="汉仪春然手书简" panose="0002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5425" y="792480"/>
            <a:ext cx="213360" cy="792480"/>
          </a:xfrm>
          <a:prstGeom prst="rect">
            <a:avLst/>
          </a:prstGeom>
          <a:solidFill>
            <a:srgbClr val="89040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 descr="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24285" y="0"/>
            <a:ext cx="767715" cy="767715"/>
          </a:xfrm>
          <a:prstGeom prst="rect">
            <a:avLst/>
          </a:prstGeom>
          <a:noFill/>
        </p:spPr>
      </p:pic>
      <p:sp>
        <p:nvSpPr>
          <p:cNvPr id="18" name="文本框 17"/>
          <p:cNvSpPr txBox="1"/>
          <p:nvPr/>
        </p:nvSpPr>
        <p:spPr>
          <a:xfrm>
            <a:off x="4224020" y="2051685"/>
            <a:ext cx="5530850" cy="1977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https://github.com/ICIG/.github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commondata" val="eyJoZGlkIjoiZjI2NDJmMDAwOTA0MGNkYWNhZGE0Mjk0YjBlNWYzM2MifQ=="/>
</p:tagLst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WPS 演示</Application>
  <PresentationFormat>宽屏</PresentationFormat>
  <Paragraphs>102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汉仪春然手书简</vt:lpstr>
      <vt:lpstr>微软雅黑</vt:lpstr>
      <vt:lpstr>Arial Unicode MS</vt:lpstr>
      <vt:lpstr>Calibri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sup</cp:lastModifiedBy>
  <cp:revision>254</cp:revision>
  <dcterms:created xsi:type="dcterms:W3CDTF">2019-06-19T02:08:00Z</dcterms:created>
  <dcterms:modified xsi:type="dcterms:W3CDTF">2024-10-08T12:09:46Z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5B9418D5E5A745B8B94819807C02B175_13</vt:lpwstr>
  </property>
</Properties>
</file>