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media/image13.svg" ContentType="image/svg+xml"/>
  <Override PartName="/ppt/media/image15.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9"/>
  </p:notesMasterIdLst>
  <p:handoutMasterIdLst>
    <p:handoutMasterId r:id="rId29"/>
  </p:handoutMasterIdLst>
  <p:sldIdLst>
    <p:sldId id="11090172" r:id="rId3"/>
    <p:sldId id="274" r:id="rId4"/>
    <p:sldId id="11090208" r:id="rId5"/>
    <p:sldId id="11090209" r:id="rId6"/>
    <p:sldId id="11089795" r:id="rId7"/>
    <p:sldId id="11090000" r:id="rId8"/>
    <p:sldId id="11090046" r:id="rId10"/>
    <p:sldId id="11090210" r:id="rId11"/>
    <p:sldId id="11089803" r:id="rId12"/>
    <p:sldId id="11089811" r:id="rId13"/>
    <p:sldId id="11090213" r:id="rId14"/>
    <p:sldId id="11090240" r:id="rId15"/>
    <p:sldId id="11090155" r:id="rId16"/>
    <p:sldId id="11090138" r:id="rId17"/>
    <p:sldId id="11090140" r:id="rId18"/>
    <p:sldId id="11090285" r:id="rId19"/>
    <p:sldId id="11090173" r:id="rId20"/>
    <p:sldId id="11090141" r:id="rId21"/>
    <p:sldId id="11090270" r:id="rId22"/>
    <p:sldId id="11090260" r:id="rId23"/>
    <p:sldId id="11090262" r:id="rId24"/>
    <p:sldId id="11090146" r:id="rId25"/>
    <p:sldId id="11090147" r:id="rId26"/>
    <p:sldId id="11090148" r:id="rId27"/>
    <p:sldId id="267" r:id="rId28"/>
  </p:sldIdLst>
  <p:sldSz cx="12192000" cy="6858000"/>
  <p:notesSz cx="6858000" cy="9144000"/>
  <p:custDataLst>
    <p:tags r:id="rId3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077" userDrawn="1">
          <p15:clr>
            <a:srgbClr val="A4A3A4"/>
          </p15:clr>
        </p15:guide>
        <p15:guide id="2" pos="3841"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61E19"/>
    <a:srgbClr val="FCFCFC"/>
    <a:srgbClr val="BE101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50" d="100"/>
          <a:sy n="50" d="100"/>
        </p:scale>
        <p:origin x="1384" y="680"/>
      </p:cViewPr>
      <p:guideLst>
        <p:guide orient="horz" pos="2077"/>
        <p:guide pos="384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3" Type="http://schemas.openxmlformats.org/officeDocument/2006/relationships/tags" Target="tags/tag155.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 Target="slides/slide1.xml"/><Relationship Id="rId29" Type="http://schemas.openxmlformats.org/officeDocument/2006/relationships/handoutMaster" Target="handoutMasters/handoutMaster1.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9F3FDB-0CD6-4DC1-BE85-140460813FD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6722FF-BEFC-446F-9501-C38678969FD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image" Target="../media/image1.png"/><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2" Type="http://schemas.openxmlformats.org/officeDocument/2006/relationships/image" Target="../media/image3.png"/><Relationship Id="rId11" Type="http://schemas.openxmlformats.org/officeDocument/2006/relationships/tags" Target="../tags/tag8.xml"/><Relationship Id="rId10"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6" Type="http://schemas.openxmlformats.org/officeDocument/2006/relationships/tags" Target="../tags/tag57.xml"/><Relationship Id="rId5" Type="http://schemas.openxmlformats.org/officeDocument/2006/relationships/tags" Target="../tags/tag56.xml"/><Relationship Id="rId4" Type="http://schemas.openxmlformats.org/officeDocument/2006/relationships/tags" Target="../tags/tag55.xml"/><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9" Type="http://schemas.openxmlformats.org/officeDocument/2006/relationships/tags" Target="../tags/tag62.xml"/><Relationship Id="rId8" Type="http://schemas.openxmlformats.org/officeDocument/2006/relationships/tags" Target="../tags/tag61.xml"/><Relationship Id="rId7" Type="http://schemas.openxmlformats.org/officeDocument/2006/relationships/image" Target="../media/image3.png"/><Relationship Id="rId6" Type="http://schemas.openxmlformats.org/officeDocument/2006/relationships/tags" Target="../tags/tag60.xml"/><Relationship Id="rId5" Type="http://schemas.openxmlformats.org/officeDocument/2006/relationships/image" Target="../media/image2.png"/><Relationship Id="rId4" Type="http://schemas.openxmlformats.org/officeDocument/2006/relationships/tags" Target="../tags/tag59.xml"/><Relationship Id="rId3" Type="http://schemas.openxmlformats.org/officeDocument/2006/relationships/image" Target="../media/image1.png"/><Relationship Id="rId2" Type="http://schemas.openxmlformats.org/officeDocument/2006/relationships/tags" Target="../tags/tag58.xml"/><Relationship Id="rId13" Type="http://schemas.openxmlformats.org/officeDocument/2006/relationships/tags" Target="../tags/tag66.xml"/><Relationship Id="rId12" Type="http://schemas.openxmlformats.org/officeDocument/2006/relationships/tags" Target="../tags/tag65.xml"/><Relationship Id="rId11" Type="http://schemas.openxmlformats.org/officeDocument/2006/relationships/tags" Target="../tags/tag64.xml"/><Relationship Id="rId10" Type="http://schemas.openxmlformats.org/officeDocument/2006/relationships/tags" Target="../tags/tag63.xm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file:///C:\Users\15896\AppData\Local\Temp\FocoSlide\cache\img\PicChange\transparent_1691418406.png" TargetMode="External"/><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3.xml"/><Relationship Id="rId5" Type="http://schemas.openxmlformats.org/officeDocument/2006/relationships/tags" Target="../tags/tag12.xml"/><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9" Type="http://schemas.openxmlformats.org/officeDocument/2006/relationships/tags" Target="../tags/tag18.xml"/><Relationship Id="rId8" Type="http://schemas.openxmlformats.org/officeDocument/2006/relationships/tags" Target="../tags/tag17.xml"/><Relationship Id="rId7" Type="http://schemas.openxmlformats.org/officeDocument/2006/relationships/image" Target="../media/image6.png"/><Relationship Id="rId6" Type="http://schemas.openxmlformats.org/officeDocument/2006/relationships/tags" Target="../tags/tag16.xml"/><Relationship Id="rId5" Type="http://schemas.openxmlformats.org/officeDocument/2006/relationships/image" Target="../media/image5.png"/><Relationship Id="rId4" Type="http://schemas.openxmlformats.org/officeDocument/2006/relationships/tags" Target="../tags/tag15.xml"/><Relationship Id="rId3" Type="http://schemas.openxmlformats.org/officeDocument/2006/relationships/image" Target="../media/image4.png"/><Relationship Id="rId2" Type="http://schemas.openxmlformats.org/officeDocument/2006/relationships/tags" Target="../tags/tag14.xml"/><Relationship Id="rId11" Type="http://schemas.openxmlformats.org/officeDocument/2006/relationships/tags" Target="../tags/tag20.xml"/><Relationship Id="rId10" Type="http://schemas.openxmlformats.org/officeDocument/2006/relationships/tags" Target="../tags/tag19.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9" Type="http://schemas.openxmlformats.org/officeDocument/2006/relationships/tags" Target="../tags/tag27.xml"/><Relationship Id="rId8" Type="http://schemas.openxmlformats.org/officeDocument/2006/relationships/tags" Target="../tags/tag26.xml"/><Relationship Id="rId7" Type="http://schemas.openxmlformats.org/officeDocument/2006/relationships/tags" Target="../tags/tag25.xml"/><Relationship Id="rId6" Type="http://schemas.openxmlformats.org/officeDocument/2006/relationships/tags" Target="../tags/tag24.xml"/><Relationship Id="rId5" Type="http://schemas.openxmlformats.org/officeDocument/2006/relationships/tags" Target="../tags/tag23.xml"/><Relationship Id="rId4" Type="http://schemas.openxmlformats.org/officeDocument/2006/relationships/tags" Target="../tags/tag22.xml"/><Relationship Id="rId3" Type="http://schemas.openxmlformats.org/officeDocument/2006/relationships/image" Target="../media/image7.png"/><Relationship Id="rId2" Type="http://schemas.openxmlformats.org/officeDocument/2006/relationships/tags" Target="../tags/tag21.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7" Type="http://schemas.openxmlformats.org/officeDocument/2006/relationships/tags" Target="../tags/tag33.xml"/><Relationship Id="rId6" Type="http://schemas.openxmlformats.org/officeDocument/2006/relationships/tags" Target="../tags/tag32.xml"/><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tags" Target="../tags/tag28.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9" Type="http://schemas.openxmlformats.org/officeDocument/2006/relationships/tags" Target="../tags/tag41.xml"/><Relationship Id="rId8" Type="http://schemas.openxmlformats.org/officeDocument/2006/relationships/tags" Target="../tags/tag40.xml"/><Relationship Id="rId7" Type="http://schemas.openxmlformats.org/officeDocument/2006/relationships/tags" Target="../tags/tag39.xml"/><Relationship Id="rId6" Type="http://schemas.openxmlformats.org/officeDocument/2006/relationships/tags" Target="../tags/tag38.xml"/><Relationship Id="rId5" Type="http://schemas.openxmlformats.org/officeDocument/2006/relationships/tags" Target="../tags/tag37.xml"/><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5" Type="http://schemas.openxmlformats.org/officeDocument/2006/relationships/tags" Target="../tags/tag45.xml"/><Relationship Id="rId4" Type="http://schemas.openxmlformats.org/officeDocument/2006/relationships/tags" Target="../tags/tag44.xml"/><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4" Type="http://schemas.openxmlformats.org/officeDocument/2006/relationships/tags" Target="../tags/tag48.xml"/><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5" Type="http://schemas.openxmlformats.org/officeDocument/2006/relationships/tags" Target="../tags/tag52.xml"/><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userDrawn="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2"/>
            </p:custDataLst>
          </p:nvPr>
        </p:nvSpPr>
        <p:spPr>
          <a:xfrm>
            <a:off x="711200" y="1316351"/>
            <a:ext cx="8737600" cy="2359348"/>
          </a:xfrm>
        </p:spPr>
        <p:txBody>
          <a:bodyPr vert="horz" wrap="square" lIns="101600" tIns="38100" rIns="76200" bIns="38100" rtlCol="0" anchor="b" anchorCtr="0">
            <a:normAutofit/>
          </a:bodyPr>
          <a:lstStyle>
            <a:lvl1pPr marL="0" indent="0" algn="ctr">
              <a:buFont typeface="Arial" panose="020B0604020202020204" pitchFamily="34" charset="0"/>
              <a:buNone/>
              <a:defRPr kumimoji="0" lang="zh-CN" altLang="en-US" sz="8800" b="1" i="0" u="none" strike="noStrike" cap="none" spc="0" normalizeH="0" baseline="0" dirty="0">
                <a:solidFill>
                  <a:schemeClr val="tx1">
                    <a:lumMod val="85000"/>
                    <a:lumOff val="15000"/>
                  </a:schemeClr>
                </a:solidFill>
                <a:uFillTx/>
                <a:latin typeface="+mj-ea"/>
                <a:ea typeface="+mj-ea"/>
                <a:cs typeface="+mn-cs"/>
              </a:defRPr>
            </a:lvl1pPr>
          </a:lstStyle>
          <a:p>
            <a:pPr marL="0" marR="0" lvl="0" algn="ctr" fontAlgn="auto">
              <a:lnSpc>
                <a:spcPct val="83000"/>
              </a:lnSpc>
              <a:buClrTx/>
              <a:buSzTx/>
              <a:buFontTx/>
            </a:pPr>
            <a:r>
              <a:rPr lang="zh-CN" altLang="en-US" dirty="0"/>
              <a:t>编辑标题</a:t>
            </a:r>
            <a:endParaRPr lang="zh-CN" altLang="en-US" dirty="0"/>
          </a:p>
        </p:txBody>
      </p:sp>
      <p:sp>
        <p:nvSpPr>
          <p:cNvPr id="3" name="副标题 2"/>
          <p:cNvSpPr>
            <a:spLocks noGrp="1"/>
          </p:cNvSpPr>
          <p:nvPr>
            <p:ph type="subTitle" idx="1" hasCustomPrompt="1"/>
            <p:custDataLst>
              <p:tags r:id="rId3"/>
            </p:custDataLst>
          </p:nvPr>
        </p:nvSpPr>
        <p:spPr>
          <a:xfrm>
            <a:off x="711200" y="3812222"/>
            <a:ext cx="8737600" cy="1162423"/>
          </a:xfrm>
        </p:spPr>
        <p:txBody>
          <a:bodyPr vert="horz" wrap="square" lIns="101600" tIns="38100" rIns="76200" bIns="38100" rtlCol="0" anchor="t" anchorCtr="0">
            <a:normAutofit/>
          </a:bodyPr>
          <a:lstStyle>
            <a:lvl1pPr marL="0" indent="0" algn="ctr">
              <a:buFont typeface="Arial" panose="020B0604020202020204" pitchFamily="34" charset="0"/>
              <a:buNone/>
              <a:defRPr kumimoji="0" lang="zh-CN" altLang="en-US" sz="4400" b="0" i="0" u="none" strike="noStrike" cap="none" spc="0" normalizeH="0" baseline="0" dirty="0">
                <a:solidFill>
                  <a:schemeClr val="tx1">
                    <a:lumMod val="85000"/>
                    <a:lumOff val="15000"/>
                  </a:schemeClr>
                </a:solidFill>
                <a:uFillTx/>
                <a:latin typeface="+mj-ea"/>
                <a:ea typeface="+mj-ea"/>
              </a:defRPr>
            </a:lvl1pPr>
          </a:lstStyle>
          <a:p>
            <a:pPr marL="342900" marR="0" lvl="0" indent="-571500" algn="ctr" fontAlgn="auto">
              <a:lnSpc>
                <a:spcPct val="83000"/>
              </a:lnSpc>
              <a:spcBef>
                <a:spcPct val="0"/>
              </a:spcBef>
              <a:buClrTx/>
              <a:buSzTx/>
            </a:pPr>
            <a:r>
              <a:rPr lang="zh-CN" altLang="en-US" dirty="0"/>
              <a:t>单击此处编辑副标题</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normAutofit/>
          </a:bodyPr>
          <a:lstStyle/>
          <a:p>
            <a:endParaRPr lang="zh-CN" altLang="en-US" dirty="0"/>
          </a:p>
        </p:txBody>
      </p:sp>
      <p:sp>
        <p:nvSpPr>
          <p:cNvPr id="6" name="灯片编号占位符 5"/>
          <p:cNvSpPr>
            <a:spLocks noGrp="1"/>
          </p:cNvSpPr>
          <p:nvPr>
            <p:ph type="sldNum" sz="quarter" idx="12"/>
            <p:custDataLst>
              <p:tags r:id="rId6"/>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pic>
        <p:nvPicPr>
          <p:cNvPr id="12" name="图片 11" descr="未标题-10"/>
          <p:cNvPicPr/>
          <p:nvPr>
            <p:custDataLst>
              <p:tags r:id="rId7"/>
            </p:custDataLst>
          </p:nvPr>
        </p:nvPicPr>
        <p:blipFill>
          <a:blip r:embed="rId8">
            <a:duotone>
              <a:prstClr val="black"/>
              <a:schemeClr val="tx2">
                <a:lumMod val="75000"/>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9"/>
            </p:custDataLst>
          </p:nvPr>
        </p:nvPicPr>
        <p:blipFill>
          <a:blip r:embed="rId10">
            <a:duotone>
              <a:prstClr val="black"/>
              <a:schemeClr val="tx2">
                <a:lumMod val="75000"/>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11"/>
            </p:custDataLst>
          </p:nvPr>
        </p:nvPicPr>
        <p:blipFill>
          <a:blip r:embed="rId12">
            <a:duotone>
              <a:prstClr val="black"/>
              <a:schemeClr val="tx2">
                <a:lumMod val="75000"/>
                <a:tint val="45000"/>
                <a:satMod val="400000"/>
              </a:schemeClr>
            </a:duotone>
          </a:blip>
          <a:srcRect r="60807"/>
          <a:stretch>
            <a:fillRect/>
          </a:stretch>
        </p:blipFill>
        <p:spPr>
          <a:xfrm>
            <a:off x="9658350" y="0"/>
            <a:ext cx="2533650"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标题和副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wrap="square">
            <a:normAutofit/>
          </a:bodyPr>
          <a:lstStyle>
            <a:lvl1pPr>
              <a:defRPr>
                <a:latin typeface="+mj-ea"/>
                <a:ea typeface="+mj-ea"/>
              </a:defRPr>
            </a:lvl1pPr>
          </a:lstStyle>
          <a:p>
            <a:r>
              <a:rPr lang="zh-CN" altLang="en-US" dirty="0"/>
              <a:t>单击此处编辑母版标题样式</a:t>
            </a:r>
            <a:endParaRPr lang="zh-CN" altLang="en-US" dirty="0"/>
          </a:p>
        </p:txBody>
      </p:sp>
      <p:sp>
        <p:nvSpPr>
          <p:cNvPr id="3" name="文本占位符 2"/>
          <p:cNvSpPr>
            <a:spLocks noGrp="1"/>
          </p:cNvSpPr>
          <p:nvPr>
            <p:ph type="body" idx="1" hasCustomPrompt="1"/>
            <p:custDataLst>
              <p:tags r:id="rId3"/>
            </p:custDataLst>
          </p:nvPr>
        </p:nvSpPr>
        <p:spPr>
          <a:xfrm>
            <a:off x="695960" y="1301750"/>
            <a:ext cx="10799088" cy="405553"/>
          </a:xfrm>
        </p:spPr>
        <p:txBody>
          <a:bodyPr wrap="square" anchor="t">
            <a:normAutofit/>
          </a:bodyPr>
          <a:lstStyle>
            <a:lvl1pPr marL="0" indent="0">
              <a:buNone/>
              <a:defRPr sz="2400" b="0">
                <a:latin typeface="+mj-ea"/>
                <a:ea typeface="+mj-ea"/>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zh-CN" altLang="en-US" dirty="0"/>
              <a:t>单击此处编辑副标题</a:t>
            </a:r>
            <a:endParaRPr lang="zh-CN" altLang="en-US" dirty="0"/>
          </a:p>
        </p:txBody>
      </p:sp>
      <p:sp>
        <p:nvSpPr>
          <p:cNvPr id="7"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5"/>
            </p:custDataLst>
          </p:nvPr>
        </p:nvSpPr>
        <p:spPr/>
        <p:txBody>
          <a:bodyPr/>
          <a:lstStyle/>
          <a:p>
            <a:endParaRPr lang="zh-CN" altLang="en-US"/>
          </a:p>
        </p:txBody>
      </p:sp>
      <p:sp>
        <p:nvSpPr>
          <p:cNvPr id="9"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showMasterSp="0" userDrawn="1">
  <p:cSld name="末尾幻灯片">
    <p:spTree>
      <p:nvGrpSpPr>
        <p:cNvPr id="1" name=""/>
        <p:cNvGrpSpPr/>
        <p:nvPr/>
      </p:nvGrpSpPr>
      <p:grpSpPr>
        <a:xfrm>
          <a:off x="0" y="0"/>
          <a:ext cx="0" cy="0"/>
          <a:chOff x="0" y="0"/>
          <a:chExt cx="0" cy="0"/>
        </a:xfrm>
      </p:grpSpPr>
      <p:pic>
        <p:nvPicPr>
          <p:cNvPr id="12" name="图片 11" descr="未标题-10"/>
          <p:cNvPicPr/>
          <p:nvPr>
            <p:custDataLst>
              <p:tags r:id="rId2"/>
            </p:custDataLst>
          </p:nvPr>
        </p:nvPicPr>
        <p:blipFill>
          <a:blip r:embed="rId3">
            <a:duotone>
              <a:prstClr val="black"/>
              <a:schemeClr val="tx2">
                <a:tint val="45000"/>
                <a:satMod val="400000"/>
              </a:schemeClr>
            </a:duotone>
          </a:blip>
          <a:srcRect l="23006" t="11414"/>
          <a:stretch>
            <a:fillRect/>
          </a:stretch>
        </p:blipFill>
        <p:spPr>
          <a:xfrm>
            <a:off x="0" y="0"/>
            <a:ext cx="2240280" cy="2050943"/>
          </a:xfrm>
          <a:prstGeom prst="rect">
            <a:avLst/>
          </a:prstGeom>
        </p:spPr>
      </p:pic>
      <p:pic>
        <p:nvPicPr>
          <p:cNvPr id="13" name="图片 12" descr="未标题-3"/>
          <p:cNvPicPr/>
          <p:nvPr>
            <p:custDataLst>
              <p:tags r:id="rId4"/>
            </p:custDataLst>
          </p:nvPr>
        </p:nvPicPr>
        <p:blipFill>
          <a:blip r:embed="rId5">
            <a:duotone>
              <a:prstClr val="black"/>
              <a:schemeClr val="tx2">
                <a:tint val="45000"/>
                <a:satMod val="400000"/>
              </a:schemeClr>
            </a:duotone>
          </a:blip>
          <a:srcRect l="40561" b="32975"/>
          <a:stretch>
            <a:fillRect/>
          </a:stretch>
        </p:blipFill>
        <p:spPr>
          <a:xfrm>
            <a:off x="0" y="4974646"/>
            <a:ext cx="1683534" cy="1883354"/>
          </a:xfrm>
          <a:prstGeom prst="rect">
            <a:avLst/>
          </a:prstGeom>
        </p:spPr>
      </p:pic>
      <p:pic>
        <p:nvPicPr>
          <p:cNvPr id="15" name="图片 14" descr="未标题-4"/>
          <p:cNvPicPr/>
          <p:nvPr>
            <p:custDataLst>
              <p:tags r:id="rId6"/>
            </p:custDataLst>
          </p:nvPr>
        </p:nvPicPr>
        <p:blipFill>
          <a:blip r:embed="rId7">
            <a:duotone>
              <a:prstClr val="black"/>
              <a:schemeClr val="tx2">
                <a:tint val="45000"/>
                <a:satMod val="400000"/>
              </a:schemeClr>
            </a:duotone>
          </a:blip>
          <a:srcRect r="60807"/>
          <a:stretch>
            <a:fillRect/>
          </a:stretch>
        </p:blipFill>
        <p:spPr>
          <a:xfrm>
            <a:off x="9658350" y="0"/>
            <a:ext cx="2533650" cy="6858000"/>
          </a:xfrm>
          <a:prstGeom prst="rect">
            <a:avLst/>
          </a:prstGeom>
        </p:spPr>
      </p:pic>
      <p:sp>
        <p:nvSpPr>
          <p:cNvPr id="2" name="标题 1"/>
          <p:cNvSpPr>
            <a:spLocks noGrp="1"/>
          </p:cNvSpPr>
          <p:nvPr>
            <p:ph type="ctrTitle"/>
            <p:custDataLst>
              <p:tags r:id="rId8"/>
            </p:custDataLst>
          </p:nvPr>
        </p:nvSpPr>
        <p:spPr>
          <a:xfrm>
            <a:off x="2926715" y="1316351"/>
            <a:ext cx="6731635" cy="2317438"/>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b" anchorCtr="0">
            <a:normAutofit/>
          </a:bodyPr>
          <a:lstStyle>
            <a:lvl1pPr marL="0" indent="0" algn="l">
              <a:buFont typeface="Arial" panose="020B0604020202020204" pitchFamily="34" charset="0"/>
              <a:buNone/>
              <a:defRPr lang="zh-CN" altLang="en-US" sz="6600" dirty="0">
                <a:solidFill>
                  <a:schemeClr val="tx1">
                    <a:lumMod val="85000"/>
                    <a:lumOff val="15000"/>
                  </a:schemeClr>
                </a:solidFill>
                <a:latin typeface="+mj-ea"/>
                <a:ea typeface="+mj-ea"/>
                <a:cs typeface="+mn-cs"/>
              </a:defRPr>
            </a:lvl1pPr>
          </a:lstStyle>
          <a:p>
            <a:pPr marL="0" lvl="0" algn="l"/>
            <a:r>
              <a:rPr lang="zh-CN" altLang="en-US" dirty="0"/>
              <a:t>单击此处编辑母版标题样式</a:t>
            </a:r>
            <a:endParaRPr lang="zh-CN" altLang="en-US" dirty="0"/>
          </a:p>
        </p:txBody>
      </p:sp>
      <p:sp>
        <p:nvSpPr>
          <p:cNvPr id="4"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10"/>
            </p:custDataLst>
          </p:nvPr>
        </p:nvSpPr>
        <p:spPr/>
        <p:txBody>
          <a:bodyPr/>
          <a:lstStyle/>
          <a:p>
            <a:endParaRPr lang="zh-CN" altLang="en-US"/>
          </a:p>
        </p:txBody>
      </p:sp>
      <p:sp>
        <p:nvSpPr>
          <p:cNvPr id="6" name="灯片编号占位符 5"/>
          <p:cNvSpPr>
            <a:spLocks noGrp="1"/>
          </p:cNvSpPr>
          <p:nvPr>
            <p:ph type="sldNum" sz="quarter" idx="12"/>
            <p:custDataLst>
              <p:tags r:id="rId11"/>
            </p:custDataLst>
          </p:nvPr>
        </p:nvSpPr>
        <p:spPr>
          <a:xfrm>
            <a:off x="8610600" y="6356350"/>
            <a:ext cx="2743200" cy="365125"/>
          </a:xfrm>
        </p:spPr>
        <p:txBody>
          <a:bodyPr wrap="square">
            <a:normAutofit/>
          </a:bodyPr>
          <a:lstStyle/>
          <a:p>
            <a:fld id="{BE5F26B5-172A-4DC2-B0B7-181CFC56B87C}" type="slidenum">
              <a:rPr lang="zh-CN" altLang="en-US" smtClean="0"/>
            </a:fld>
            <a:endParaRPr lang="zh-CN" altLang="en-US"/>
          </a:p>
        </p:txBody>
      </p:sp>
      <p:sp>
        <p:nvSpPr>
          <p:cNvPr id="14" name="日期时间占位符 7"/>
          <p:cNvSpPr>
            <a:spLocks noGrp="1"/>
          </p:cNvSpPr>
          <p:nvPr>
            <p:ph type="body" sz="quarter" idx="14" hasCustomPrompt="1"/>
            <p:custDataLst>
              <p:tags r:id="rId12"/>
            </p:custDataLst>
          </p:nvPr>
        </p:nvSpPr>
        <p:spPr>
          <a:xfrm>
            <a:off x="5267268" y="3871913"/>
            <a:ext cx="4391082"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日期时间</a:t>
            </a:r>
            <a:endParaRPr lang="zh-CN" altLang="en-US" dirty="0"/>
          </a:p>
        </p:txBody>
      </p:sp>
      <p:sp>
        <p:nvSpPr>
          <p:cNvPr id="24" name="署名占位符 10"/>
          <p:cNvSpPr>
            <a:spLocks noGrp="1"/>
          </p:cNvSpPr>
          <p:nvPr>
            <p:ph type="body" sz="quarter" idx="17" hasCustomPrompt="1"/>
            <p:custDataLst>
              <p:tags r:id="rId13"/>
            </p:custDataLst>
          </p:nvPr>
        </p:nvSpPr>
        <p:spPr>
          <a:xfrm>
            <a:off x="2926715" y="3871913"/>
            <a:ext cx="2125980" cy="1222601"/>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rmAutofit/>
          </a:bodyPr>
          <a:lstStyle>
            <a:lvl1pPr marL="0" indent="0" algn="l">
              <a:buFont typeface="Arial" panose="020B0604020202020204" pitchFamily="34" charset="0"/>
              <a:buNone/>
              <a:defRPr lang="zh-CN" altLang="en-US" dirty="0">
                <a:solidFill>
                  <a:schemeClr val="tx1">
                    <a:lumMod val="85000"/>
                    <a:lumOff val="15000"/>
                  </a:schemeClr>
                </a:solidFill>
                <a:latin typeface="+mn-ea"/>
                <a:ea typeface="+mn-ea"/>
              </a:defRPr>
            </a:lvl1pPr>
          </a:lstStyle>
          <a:p>
            <a:pPr marL="0" lvl="0"/>
            <a:r>
              <a:rPr lang="zh-CN" altLang="en-US" dirty="0"/>
              <a:t>署名</a:t>
            </a:r>
            <a:endParaRPr lang="zh-CN" alt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日期占位符 5"/>
          <p:cNvSpPr>
            <a:spLocks noGrp="1"/>
          </p:cNvSpPr>
          <p:nvPr>
            <p:ph type="dt" sz="half" idx="10"/>
          </p:nvPr>
        </p:nvSpPr>
        <p:spPr/>
        <p:txBody>
          <a:bodyPr/>
          <a:p>
            <a:fld id="{A33277CE-B914-42DA-BC84-E072C60E5F2E}" type="datetimeFigureOut">
              <a:rPr lang="zh-CN" altLang="en-US" smtClean="0"/>
            </a:fld>
            <a:endParaRPr lang="zh-CN" altLang="en-US"/>
          </a:p>
        </p:txBody>
      </p:sp>
      <p:sp>
        <p:nvSpPr>
          <p:cNvPr id="7" name="页脚占位符 6"/>
          <p:cNvSpPr>
            <a:spLocks noGrp="1"/>
          </p:cNvSpPr>
          <p:nvPr>
            <p:ph type="ftr" sz="quarter" idx="11"/>
          </p:nvPr>
        </p:nvSpPr>
        <p:spPr/>
        <p:txBody>
          <a:bodyPr/>
          <a:p>
            <a:endParaRPr lang="zh-CN" altLang="en-US"/>
          </a:p>
        </p:txBody>
      </p:sp>
      <p:sp>
        <p:nvSpPr>
          <p:cNvPr id="8" name="灯片编号占位符 7"/>
          <p:cNvSpPr>
            <a:spLocks noGrp="1"/>
          </p:cNvSpPr>
          <p:nvPr>
            <p:ph type="sldNum" sz="quarter" idx="12"/>
          </p:nvPr>
        </p:nvSpPr>
        <p:spPr/>
        <p:txBody>
          <a:bodyPr/>
          <a:p>
            <a:fld id="{1B939F18-A0BC-4BDF-AC92-8ABE7F8048EE}" type="slidenum">
              <a:rPr lang="zh-CN" altLang="en-US" smtClean="0"/>
            </a:fld>
            <a:endParaRPr lang="zh-CN" altLang="en-US"/>
          </a:p>
        </p:txBody>
      </p:sp>
      <p:pic>
        <p:nvPicPr>
          <p:cNvPr id="9" name="图片 8"/>
          <p:cNvPicPr/>
          <p:nvPr userDrawn="1"/>
        </p:nvPicPr>
        <p:blipFill>
          <a:blip r:embed="rId2" r:link="rId3">
            <a:extLst>
              <a:ext uri="{28A0092B-C50C-407E-A947-70E740481C1C}">
                <a14:useLocalDpi xmlns:a14="http://schemas.microsoft.com/office/drawing/2010/main" val="0"/>
              </a:ext>
            </a:extLst>
          </a:blip>
          <a:stretch>
            <a:fillRect/>
          </a:stretch>
        </p:blipFill>
        <p:spPr>
          <a:xfrm>
            <a:off x="0" y="-10390"/>
            <a:ext cx="12192000" cy="68580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内容占位符 2"/>
          <p:cNvSpPr>
            <a:spLocks noGrp="1"/>
          </p:cNvSpPr>
          <p:nvPr>
            <p:ph idx="1"/>
            <p:custDataLst>
              <p:tags r:id="rId3"/>
            </p:custDataLst>
          </p:nvPr>
        </p:nvSpPr>
        <p:spPr/>
        <p:txBody>
          <a:bodyPr wrap="square">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10"/>
            <p:custDataLst>
              <p:tags r:id="rId4"/>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showMasterSp="0" userDrawn="1">
  <p:cSld name="目录">
    <p:spTree>
      <p:nvGrpSpPr>
        <p:cNvPr id="1" name=""/>
        <p:cNvGrpSpPr/>
        <p:nvPr/>
      </p:nvGrpSpPr>
      <p:grpSpPr>
        <a:xfrm>
          <a:off x="0" y="0"/>
          <a:ext cx="0" cy="0"/>
          <a:chOff x="0" y="0"/>
          <a:chExt cx="0" cy="0"/>
        </a:xfrm>
      </p:grpSpPr>
      <p:pic>
        <p:nvPicPr>
          <p:cNvPr id="10" name="图片 9" descr="未标题-11"/>
          <p:cNvPicPr/>
          <p:nvPr>
            <p:custDataLst>
              <p:tags r:id="rId2"/>
            </p:custDataLst>
          </p:nvPr>
        </p:nvPicPr>
        <p:blipFill>
          <a:blip r:embed="rId3">
            <a:duotone>
              <a:prstClr val="black"/>
              <a:schemeClr val="tx2">
                <a:lumMod val="75000"/>
                <a:tint val="45000"/>
                <a:satMod val="400000"/>
              </a:schemeClr>
            </a:duotone>
          </a:blip>
          <a:srcRect t="-3445" b="20177"/>
          <a:stretch>
            <a:fillRect/>
          </a:stretch>
        </p:blipFill>
        <p:spPr>
          <a:xfrm>
            <a:off x="0" y="5240655"/>
            <a:ext cx="1796345" cy="1617345"/>
          </a:xfrm>
          <a:prstGeom prst="rect">
            <a:avLst/>
          </a:prstGeom>
        </p:spPr>
      </p:pic>
      <p:pic>
        <p:nvPicPr>
          <p:cNvPr id="11" name="图片 10" descr="未标题-7"/>
          <p:cNvPicPr/>
          <p:nvPr>
            <p:custDataLst>
              <p:tags r:id="rId4"/>
            </p:custDataLst>
          </p:nvPr>
        </p:nvPicPr>
        <p:blipFill>
          <a:blip r:embed="rId5">
            <a:duotone>
              <a:prstClr val="black"/>
              <a:schemeClr val="tx2">
                <a:lumMod val="75000"/>
                <a:tint val="45000"/>
                <a:satMod val="400000"/>
              </a:schemeClr>
            </a:duotone>
          </a:blip>
          <a:srcRect l="-11864" t="10672" r="37940" b="18379"/>
          <a:stretch>
            <a:fillRect/>
          </a:stretch>
        </p:blipFill>
        <p:spPr>
          <a:xfrm>
            <a:off x="10393046" y="0"/>
            <a:ext cx="1798955" cy="1136716"/>
          </a:xfrm>
          <a:prstGeom prst="rect">
            <a:avLst/>
          </a:prstGeom>
        </p:spPr>
      </p:pic>
      <p:pic>
        <p:nvPicPr>
          <p:cNvPr id="12" name="图片 11" descr="未标题-6"/>
          <p:cNvPicPr/>
          <p:nvPr>
            <p:custDataLst>
              <p:tags r:id="rId6"/>
            </p:custDataLst>
          </p:nvPr>
        </p:nvPicPr>
        <p:blipFill>
          <a:blip r:embed="rId7">
            <a:duotone>
              <a:prstClr val="black"/>
              <a:schemeClr val="tx2">
                <a:lumMod val="75000"/>
                <a:tint val="45000"/>
                <a:satMod val="400000"/>
              </a:schemeClr>
            </a:duotone>
          </a:blip>
          <a:srcRect l="42766" t="76391" r="22938"/>
          <a:stretch>
            <a:fillRect/>
          </a:stretch>
        </p:blipFill>
        <p:spPr>
          <a:xfrm>
            <a:off x="0" y="0"/>
            <a:ext cx="1367281" cy="978565"/>
          </a:xfrm>
          <a:prstGeom prst="rect">
            <a:avLst/>
          </a:prstGeom>
        </p:spPr>
      </p:pic>
      <p:sp>
        <p:nvSpPr>
          <p:cNvPr id="2" name="标题 1"/>
          <p:cNvSpPr>
            <a:spLocks noGrp="1"/>
          </p:cNvSpPr>
          <p:nvPr>
            <p:ph type="title" hasCustomPrompt="1"/>
            <p:custDataLst>
              <p:tags r:id="rId8"/>
            </p:custDataLst>
          </p:nvPr>
        </p:nvSpPr>
        <p:spPr>
          <a:xfrm>
            <a:off x="653143" y="1349275"/>
            <a:ext cx="2492965" cy="914400"/>
          </a:xfrm>
        </p:spPr>
        <p:txBody>
          <a:bodyPr vert="horz" wrap="square" lIns="0" rtlCol="0" anchor="b" anchorCtr="0">
            <a:normAutofit/>
          </a:bodyPr>
          <a:lstStyle>
            <a:lvl1pPr algn="r">
              <a:defRPr lang="zh-CN" altLang="en-US" spc="505" dirty="0">
                <a:solidFill>
                  <a:schemeClr val="tx1">
                    <a:lumMod val="85000"/>
                    <a:lumOff val="15000"/>
                  </a:schemeClr>
                </a:solidFill>
                <a:latin typeface="+mj-ea"/>
                <a:ea typeface="+mj-ea"/>
                <a:cs typeface="+mn-cs"/>
              </a:defRPr>
            </a:lvl1pPr>
          </a:lstStyle>
          <a:p>
            <a:pPr marL="0" lvl="0" algn="r"/>
            <a:r>
              <a:rPr lang="zh-CN" altLang="en-US" dirty="0"/>
              <a:t>标题</a:t>
            </a:r>
            <a:endParaRPr lang="zh-CN" altLang="en-US" dirty="0"/>
          </a:p>
        </p:txBody>
      </p:sp>
      <p:sp>
        <p:nvSpPr>
          <p:cNvPr id="7" name="日期占位符 3"/>
          <p:cNvSpPr>
            <a:spLocks noGrp="1"/>
          </p:cNvSpPr>
          <p:nvPr>
            <p:ph type="dt" sz="half" idx="10"/>
            <p:custDataLst>
              <p:tags r:id="rId9"/>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4"/>
          <p:cNvSpPr>
            <a:spLocks noGrp="1"/>
          </p:cNvSpPr>
          <p:nvPr>
            <p:ph type="ftr" sz="quarter" idx="11"/>
            <p:custDataLst>
              <p:tags r:id="rId10"/>
            </p:custDataLst>
          </p:nvPr>
        </p:nvSpPr>
        <p:spPr/>
        <p:txBody>
          <a:bodyPr/>
          <a:lstStyle/>
          <a:p>
            <a:endParaRPr lang="zh-CN" altLang="en-US"/>
          </a:p>
        </p:txBody>
      </p:sp>
      <p:sp>
        <p:nvSpPr>
          <p:cNvPr id="9" name="灯片编号占位符 5"/>
          <p:cNvSpPr>
            <a:spLocks noGrp="1"/>
          </p:cNvSpPr>
          <p:nvPr>
            <p:ph type="sldNum" sz="quarter" idx="12"/>
            <p:custDataLst>
              <p:tags r:id="rId11"/>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showMasterSp="0" userDrawn="1">
  <p:cSld name="节标题">
    <p:spTree>
      <p:nvGrpSpPr>
        <p:cNvPr id="1" name=""/>
        <p:cNvGrpSpPr/>
        <p:nvPr/>
      </p:nvGrpSpPr>
      <p:grpSpPr>
        <a:xfrm>
          <a:off x="0" y="0"/>
          <a:ext cx="0" cy="0"/>
          <a:chOff x="0" y="0"/>
          <a:chExt cx="0" cy="0"/>
        </a:xfrm>
      </p:grpSpPr>
      <p:pic>
        <p:nvPicPr>
          <p:cNvPr id="9" name="图片 8" descr="未标题-12"/>
          <p:cNvPicPr/>
          <p:nvPr>
            <p:custDataLst>
              <p:tags r:id="rId2"/>
            </p:custDataLst>
          </p:nvPr>
        </p:nvPicPr>
        <p:blipFill>
          <a:blip r:embed="rId3">
            <a:duotone>
              <a:prstClr val="black"/>
              <a:schemeClr val="tx2">
                <a:lumMod val="75000"/>
                <a:tint val="45000"/>
                <a:satMod val="400000"/>
              </a:schemeClr>
            </a:duotone>
          </a:blip>
          <a:srcRect l="1888" r="-1416" b="57778"/>
          <a:stretch>
            <a:fillRect/>
          </a:stretch>
        </p:blipFill>
        <p:spPr>
          <a:xfrm>
            <a:off x="0" y="3811904"/>
            <a:ext cx="12192000" cy="3037840"/>
          </a:xfrm>
          <a:prstGeom prst="rect">
            <a:avLst/>
          </a:prstGeom>
        </p:spPr>
      </p:pic>
      <p:sp>
        <p:nvSpPr>
          <p:cNvPr id="2" name="标题 1"/>
          <p:cNvSpPr>
            <a:spLocks noGrp="1"/>
          </p:cNvSpPr>
          <p:nvPr>
            <p:ph type="title" hasCustomPrompt="1"/>
            <p:custDataLst>
              <p:tags r:id="rId4"/>
            </p:custDataLst>
          </p:nvPr>
        </p:nvSpPr>
        <p:spPr>
          <a:xfrm>
            <a:off x="4966935" y="837386"/>
            <a:ext cx="5029235" cy="1471931"/>
          </a:xfrm>
          <a:noFill/>
          <a:ln>
            <a:noFill/>
          </a:ln>
        </p:spPr>
        <p:txBody>
          <a:bodyPr vert="horz" wrap="square" lIns="101600" tIns="38100" rIns="63500" bIns="38100" rtlCol="0" anchor="b" anchorCtr="0">
            <a:normAutofit/>
          </a:bodyPr>
          <a:lstStyle>
            <a:lvl1pPr marL="0" indent="0" algn="l">
              <a:buFont typeface="Arial" panose="020B0604020202020204" pitchFamily="34" charset="0"/>
              <a:buNone/>
              <a:defRPr kumimoji="0" lang="zh-CN" altLang="en-US" sz="4200" i="0" u="none" strike="noStrike" cap="none" spc="400" normalizeH="0" baseline="0" noProof="1" dirty="0">
                <a:solidFill>
                  <a:schemeClr val="tx1">
                    <a:lumMod val="85000"/>
                    <a:lumOff val="15000"/>
                  </a:schemeClr>
                </a:solidFill>
                <a:uFillTx/>
                <a:latin typeface="+mj-ea"/>
                <a:ea typeface="+mj-ea"/>
                <a:cs typeface="+mn-cs"/>
              </a:defRPr>
            </a:lvl1pPr>
          </a:lstStyle>
          <a:p>
            <a:pPr marL="0" marR="0" lvl="0" fontAlgn="auto">
              <a:buClrTx/>
              <a:buSzTx/>
              <a:buFontTx/>
            </a:pPr>
            <a:r>
              <a:rPr lang="zh-CN" altLang="en-US" dirty="0"/>
              <a:t>编辑标题</a:t>
            </a:r>
            <a:endParaRPr lang="zh-CN" altLang="en-US" dirty="0"/>
          </a:p>
        </p:txBody>
      </p:sp>
      <p:sp>
        <p:nvSpPr>
          <p:cNvPr id="3" name="文本占位符 2"/>
          <p:cNvSpPr>
            <a:spLocks noGrp="1"/>
          </p:cNvSpPr>
          <p:nvPr>
            <p:ph type="body" idx="1" hasCustomPrompt="1"/>
            <p:custDataLst>
              <p:tags r:id="rId5"/>
            </p:custDataLst>
          </p:nvPr>
        </p:nvSpPr>
        <p:spPr>
          <a:xfrm>
            <a:off x="4965917" y="2439945"/>
            <a:ext cx="4923210" cy="983343"/>
          </a:xfrm>
          <a:noFill/>
        </p:spPr>
        <p:txBody>
          <a:bodyPr vert="horz" wrap="square" lIns="101600" tIns="0" rIns="82550" bIns="0" rtlCol="0">
            <a:normAutofit/>
          </a:bodyPr>
          <a:lstStyle>
            <a:lvl1pPr marL="0" indent="0">
              <a:buFont typeface="Arial" panose="020B0604020202020204" pitchFamily="34" charset="0"/>
              <a:buNone/>
              <a:defRPr kumimoji="0" lang="zh-CN" altLang="en-US" sz="2000" b="0" i="0" u="none" strike="noStrike" cap="none" spc="0" normalizeH="0" baseline="0" noProof="1" dirty="0">
                <a:solidFill>
                  <a:schemeClr val="tx1">
                    <a:lumMod val="85000"/>
                    <a:lumOff val="15000"/>
                  </a:schemeClr>
                </a:solidFill>
                <a:uFillTx/>
                <a:latin typeface="+mj-ea"/>
                <a:ea typeface="+mj-ea"/>
              </a:defRPr>
            </a:lvl1pPr>
          </a:lstStyle>
          <a:p>
            <a:pPr marL="114300" marR="0" lvl="0" indent="-342900" fontAlgn="auto">
              <a:lnSpc>
                <a:spcPct val="100000"/>
              </a:lnSpc>
              <a:spcBef>
                <a:spcPts val="0"/>
              </a:spcBef>
              <a:spcAft>
                <a:spcPts val="1000"/>
              </a:spcAft>
              <a:buClrTx/>
              <a:buSzTx/>
            </a:pPr>
            <a:r>
              <a:rPr lang="zh-CN" altLang="en-US" dirty="0"/>
              <a:t>单击此处编辑副标题</a:t>
            </a:r>
            <a:endParaRPr lang="zh-CN" altLang="en-US" dirty="0"/>
          </a:p>
        </p:txBody>
      </p:sp>
      <p:sp>
        <p:nvSpPr>
          <p:cNvPr id="4" name="日期占位符 4"/>
          <p:cNvSpPr>
            <a:spLocks noGrp="1"/>
          </p:cNvSpPr>
          <p:nvPr>
            <p:ph type="dt" sz="half" idx="10"/>
            <p:custDataLst>
              <p:tags r:id="rId6"/>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5"/>
          <p:cNvSpPr>
            <a:spLocks noGrp="1"/>
          </p:cNvSpPr>
          <p:nvPr>
            <p:ph type="ftr" sz="quarter" idx="11"/>
            <p:custDataLst>
              <p:tags r:id="rId7"/>
            </p:custDataLst>
          </p:nvPr>
        </p:nvSpPr>
        <p:spPr/>
        <p:txBody>
          <a:bodyPr/>
          <a:lstStyle/>
          <a:p>
            <a:endParaRPr lang="zh-CN" altLang="en-US"/>
          </a:p>
        </p:txBody>
      </p:sp>
      <p:sp>
        <p:nvSpPr>
          <p:cNvPr id="6" name="灯片编号占位符 6"/>
          <p:cNvSpPr>
            <a:spLocks noGrp="1"/>
          </p:cNvSpPr>
          <p:nvPr>
            <p:ph type="sldNum" sz="quarter" idx="12"/>
            <p:custDataLst>
              <p:tags r:id="rId8"/>
            </p:custDataLst>
          </p:nvPr>
        </p:nvSpPr>
        <p:spPr/>
        <p:txBody>
          <a:bodyPr wrap="square">
            <a:normAutofit/>
          </a:bodyPr>
          <a:lstStyle/>
          <a:p>
            <a:fld id="{BE5F26B5-172A-4DC2-B0B7-181CFC56B87C}" type="slidenum">
              <a:rPr lang="zh-CN" altLang="en-US" smtClean="0"/>
            </a:fld>
            <a:endParaRPr lang="zh-CN" altLang="en-US"/>
          </a:p>
        </p:txBody>
      </p:sp>
      <p:sp>
        <p:nvSpPr>
          <p:cNvPr id="10" name="节编号 3"/>
          <p:cNvSpPr>
            <a:spLocks noGrp="1"/>
          </p:cNvSpPr>
          <p:nvPr>
            <p:ph type="body" sz="quarter" idx="14" hasCustomPrompt="1"/>
            <p:custDataLst>
              <p:tags r:id="rId9"/>
            </p:custDataLst>
          </p:nvPr>
        </p:nvSpPr>
        <p:spPr>
          <a:xfrm>
            <a:off x="130628" y="607517"/>
            <a:ext cx="4792581" cy="3031198"/>
          </a:xfrm>
        </p:spPr>
        <p:txBody>
          <a:bodyPr wrap="square" anchor="ctr">
            <a:noAutofit/>
          </a:bodyPr>
          <a:lstStyle>
            <a:lvl1pPr marL="0" indent="0" algn="r">
              <a:buNone/>
              <a:defRPr sz="13200"/>
            </a:lvl1pPr>
          </a:lstStyle>
          <a:p>
            <a:pPr lvl="0"/>
            <a:r>
              <a:rPr lang="zh-CN" altLang="en-US" dirty="0"/>
              <a:t>节编号</a:t>
            </a:r>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内容占位符 2"/>
          <p:cNvSpPr>
            <a:spLocks noGrp="1"/>
          </p:cNvSpPr>
          <p:nvPr>
            <p:ph sz="half" idx="1"/>
            <p:custDataLst>
              <p:tags r:id="rId3"/>
            </p:custDataLst>
          </p:nvPr>
        </p:nvSpPr>
        <p:spPr>
          <a:xfrm>
            <a:off x="69596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内容占位符 3"/>
          <p:cNvSpPr>
            <a:spLocks noGrp="1"/>
          </p:cNvSpPr>
          <p:nvPr>
            <p:ph sz="half" idx="2"/>
            <p:custDataLst>
              <p:tags r:id="rId4"/>
            </p:custDataLst>
          </p:nvPr>
        </p:nvSpPr>
        <p:spPr>
          <a:xfrm>
            <a:off x="6172200" y="1301750"/>
            <a:ext cx="5323840" cy="487585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日期占位符 4"/>
          <p:cNvSpPr>
            <a:spLocks noGrp="1"/>
          </p:cNvSpPr>
          <p:nvPr>
            <p:ph type="dt" sz="half" idx="10"/>
            <p:custDataLst>
              <p:tags r:id="rId5"/>
            </p:custDataLst>
          </p:nvPr>
        </p:nvSpPr>
        <p:spPr/>
        <p:txBody>
          <a:bodyPr wrap="square">
            <a:normAutofit/>
          </a:bodyPr>
          <a:lstStyle/>
          <a:p>
            <a:fld id="{5592522B-0F24-4480-B9DD-A9474A6880D6}"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839788" y="360000"/>
            <a:ext cx="10515600" cy="864000"/>
          </a:xfrm>
        </p:spPr>
        <p:txBody>
          <a:bodyPr vert="horz" wrap="square" lIns="0" tIns="0" rIns="0" bIns="0" rtlCol="0" anchor="ctr">
            <a:normAutofit/>
          </a:bodyPr>
          <a:lstStyle>
            <a:lvl1pPr>
              <a:defRPr lang="zh-CN" altLang="en-US" dirty="0"/>
            </a:lvl1pPr>
          </a:lstStyle>
          <a:p>
            <a:pPr lvl="0"/>
            <a:r>
              <a:rPr lang="zh-CN" altLang="en-US" dirty="0"/>
              <a:t>单击此处编辑母版标题样式</a:t>
            </a:r>
            <a:endParaRPr lang="zh-CN" altLang="en-US" dirty="0"/>
          </a:p>
        </p:txBody>
      </p:sp>
      <p:sp>
        <p:nvSpPr>
          <p:cNvPr id="3" name="文本占位符 2"/>
          <p:cNvSpPr>
            <a:spLocks noGrp="1"/>
          </p:cNvSpPr>
          <p:nvPr>
            <p:ph type="body" idx="1"/>
            <p:custDataLst>
              <p:tags r:id="rId3"/>
            </p:custDataLst>
          </p:nvPr>
        </p:nvSpPr>
        <p:spPr>
          <a:xfrm>
            <a:off x="69596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custDataLst>
              <p:tags r:id="rId4"/>
            </p:custDataLst>
          </p:nvPr>
        </p:nvSpPr>
        <p:spPr>
          <a:xfrm>
            <a:off x="69596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5" name="文本占位符 4"/>
          <p:cNvSpPr>
            <a:spLocks noGrp="1"/>
          </p:cNvSpPr>
          <p:nvPr>
            <p:ph type="body" sz="quarter" idx="3"/>
            <p:custDataLst>
              <p:tags r:id="rId5"/>
            </p:custDataLst>
          </p:nvPr>
        </p:nvSpPr>
        <p:spPr>
          <a:xfrm>
            <a:off x="6172200" y="1301750"/>
            <a:ext cx="5323840" cy="411303"/>
          </a:xfrm>
        </p:spPr>
        <p:txBody>
          <a:bodyPr wrap="square" anchor="b">
            <a:normAutofit/>
          </a:bodyPr>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custDataLst>
              <p:tags r:id="rId6"/>
            </p:custDataLst>
          </p:nvPr>
        </p:nvSpPr>
        <p:spPr>
          <a:xfrm>
            <a:off x="6172200" y="1875099"/>
            <a:ext cx="5323840" cy="4300276"/>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7" name="日期占位符 6"/>
          <p:cNvSpPr>
            <a:spLocks noGrp="1"/>
          </p:cNvSpPr>
          <p:nvPr>
            <p:ph type="dt" sz="half" idx="10"/>
            <p:custDataLst>
              <p:tags r:id="rId7"/>
            </p:custDataLst>
          </p:nvPr>
        </p:nvSpPr>
        <p:spPr/>
        <p:txBody>
          <a:bodyPr wrap="square">
            <a:normAutofit/>
          </a:bodyPr>
          <a:lstStyle/>
          <a:p>
            <a:fld id="{5592522B-0F24-4480-B9DD-A9474A6880D6}"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p:txBody>
          <a:bodyPr wrap="square">
            <a:normAutofit/>
          </a:bodyPr>
          <a:lstStyle/>
          <a:p>
            <a:r>
              <a:rPr lang="zh-CN" altLang="en-US" dirty="0"/>
              <a:t>单击此处编辑母版标题样式</a:t>
            </a:r>
            <a:endParaRPr lang="zh-CN" altLang="en-US" dirty="0"/>
          </a:p>
        </p:txBody>
      </p:sp>
      <p:sp>
        <p:nvSpPr>
          <p:cNvPr id="3"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wrap="square">
            <a:normAutofit/>
          </a:bodyPr>
          <a:lstStyle/>
          <a:p>
            <a:fld id="{5592522B-0F24-4480-B9DD-A9474A6880D6}" type="datetimeFigureOut">
              <a:rPr lang="zh-CN" altLang="en-US" smtClean="0"/>
            </a:fld>
            <a:endParaRPr lang="zh-CN" altLang="en-US" dirty="0"/>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sp>
        <p:nvSpPr>
          <p:cNvPr id="3" name="内容占位符 1"/>
          <p:cNvSpPr>
            <a:spLocks noGrp="1"/>
          </p:cNvSpPr>
          <p:nvPr>
            <p:ph idx="1"/>
            <p:custDataLst>
              <p:tags r:id="rId2"/>
            </p:custDataLst>
          </p:nvPr>
        </p:nvSpPr>
        <p:spPr>
          <a:xfrm>
            <a:off x="695960" y="360045"/>
            <a:ext cx="10801985" cy="5817870"/>
          </a:xfrm>
        </p:spPr>
        <p:txBody>
          <a:bodyPr wrap="square">
            <a:normAutofit/>
          </a:bodyPr>
          <a:lstStyle/>
          <a:p>
            <a:pPr lvl="0"/>
            <a:r>
              <a:rPr lang="zh-CN" altLang="en-US" dirty="0"/>
              <a:t>单击此处编辑母版文本样式</a:t>
            </a:r>
            <a:endParaRPr lang="zh-CN" altLang="en-US" dirty="0"/>
          </a:p>
          <a:p>
            <a:pPr lvl="1"/>
            <a:r>
              <a:rPr lang="zh-CN" altLang="en-US" dirty="0">
                <a:sym typeface="+mn-ea"/>
              </a:rPr>
              <a:t>第</a:t>
            </a:r>
            <a:r>
              <a:rPr lang="zh-CN" altLang="en-US" dirty="0"/>
              <a:t>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2"/>
          <p:cNvSpPr>
            <a:spLocks noGrp="1"/>
          </p:cNvSpPr>
          <p:nvPr>
            <p:ph type="dt" sz="half" idx="10"/>
            <p:custDataLst>
              <p:tags r:id="rId3"/>
            </p:custDataLst>
          </p:nvPr>
        </p:nvSpPr>
        <p:spPr/>
        <p:txBody>
          <a:bodyPr wrap="square">
            <a:normAutofit/>
          </a:bodyPr>
          <a:lstStyle/>
          <a:p>
            <a:fld id="{5592522B-0F24-4480-B9DD-A9474A6880D6}" type="datetimeFigureOut">
              <a:rPr lang="zh-CN" altLang="en-US" smtClean="0"/>
            </a:fld>
            <a:endParaRPr lang="zh-CN" altLang="en-US"/>
          </a:p>
        </p:txBody>
      </p:sp>
      <p:sp>
        <p:nvSpPr>
          <p:cNvPr id="5" name="页脚占位符 3"/>
          <p:cNvSpPr>
            <a:spLocks noGrp="1"/>
          </p:cNvSpPr>
          <p:nvPr>
            <p:ph type="ftr" sz="quarter" idx="11"/>
            <p:custDataLst>
              <p:tags r:id="rId4"/>
            </p:custDataLst>
          </p:nvPr>
        </p:nvSpPr>
        <p:spPr/>
        <p:txBody>
          <a:bodyPr/>
          <a:lstStyle/>
          <a:p>
            <a:endParaRPr lang="zh-CN" altLang="en-US"/>
          </a:p>
        </p:txBody>
      </p:sp>
      <p:sp>
        <p:nvSpPr>
          <p:cNvPr id="6" name="灯片编号占位符 4"/>
          <p:cNvSpPr>
            <a:spLocks noGrp="1"/>
          </p:cNvSpPr>
          <p:nvPr>
            <p:ph type="sldNum" sz="quarter" idx="12"/>
            <p:custDataLst>
              <p:tags r:id="rId5"/>
            </p:custDataLst>
          </p:nvPr>
        </p:nvSpPr>
        <p:spPr/>
        <p:txBody>
          <a:bodyPr wrap="square">
            <a:normAutofit/>
          </a:bodyPr>
          <a:lstStyle/>
          <a:p>
            <a:fld id="{BE5F26B5-172A-4DC2-B0B7-181CFC56B87C}"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3" Type="http://schemas.openxmlformats.org/officeDocument/2006/relationships/theme" Target="../theme/theme1.xml"/><Relationship Id="rId22" Type="http://schemas.openxmlformats.org/officeDocument/2006/relationships/tags" Target="../tags/tag74.xml"/><Relationship Id="rId21" Type="http://schemas.openxmlformats.org/officeDocument/2006/relationships/tags" Target="../tags/tag73.xml"/><Relationship Id="rId20" Type="http://schemas.openxmlformats.org/officeDocument/2006/relationships/tags" Target="../tags/tag72.xml"/><Relationship Id="rId2" Type="http://schemas.openxmlformats.org/officeDocument/2006/relationships/slideLayout" Target="../slideLayouts/slideLayout2.xml"/><Relationship Id="rId19" Type="http://schemas.openxmlformats.org/officeDocument/2006/relationships/tags" Target="../tags/tag71.xml"/><Relationship Id="rId18" Type="http://schemas.openxmlformats.org/officeDocument/2006/relationships/tags" Target="../tags/tag70.xml"/><Relationship Id="rId17" Type="http://schemas.openxmlformats.org/officeDocument/2006/relationships/tags" Target="../tags/tag69.xml"/><Relationship Id="rId16" Type="http://schemas.openxmlformats.org/officeDocument/2006/relationships/image" Target="../media/image10.png"/><Relationship Id="rId15" Type="http://schemas.openxmlformats.org/officeDocument/2006/relationships/tags" Target="../tags/tag68.xml"/><Relationship Id="rId14" Type="http://schemas.openxmlformats.org/officeDocument/2006/relationships/image" Target="../media/image9.png"/><Relationship Id="rId13" Type="http://schemas.openxmlformats.org/officeDocument/2006/relationships/tags" Target="../tags/tag67.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9" name="图片 8" descr="未标题-9"/>
          <p:cNvPicPr/>
          <p:nvPr>
            <p:custDataLst>
              <p:tags r:id="rId13"/>
            </p:custDataLst>
          </p:nvPr>
        </p:nvPicPr>
        <p:blipFill>
          <a:blip r:embed="rId14">
            <a:duotone>
              <a:prstClr val="black"/>
              <a:schemeClr val="tx2">
                <a:lumMod val="75000"/>
                <a:tint val="45000"/>
                <a:satMod val="400000"/>
              </a:schemeClr>
            </a:duotone>
          </a:blip>
          <a:srcRect t="28676" r="-50664" b="-47523"/>
          <a:stretch>
            <a:fillRect/>
          </a:stretch>
        </p:blipFill>
        <p:spPr>
          <a:xfrm>
            <a:off x="2540" y="0"/>
            <a:ext cx="2199918" cy="2010058"/>
          </a:xfrm>
          <a:prstGeom prst="rect">
            <a:avLst/>
          </a:prstGeom>
        </p:spPr>
      </p:pic>
      <p:pic>
        <p:nvPicPr>
          <p:cNvPr id="10" name="图片 9" descr="未标题-8"/>
          <p:cNvPicPr/>
          <p:nvPr>
            <p:custDataLst>
              <p:tags r:id="rId15"/>
            </p:custDataLst>
          </p:nvPr>
        </p:nvPicPr>
        <p:blipFill>
          <a:blip r:embed="rId16">
            <a:duotone>
              <a:prstClr val="black"/>
              <a:schemeClr val="tx2">
                <a:lumMod val="75000"/>
                <a:tint val="45000"/>
                <a:satMod val="400000"/>
              </a:schemeClr>
            </a:duotone>
          </a:blip>
          <a:srcRect l="46578" t="-39552" r="-43873" b="44974"/>
          <a:stretch>
            <a:fillRect/>
          </a:stretch>
        </p:blipFill>
        <p:spPr>
          <a:xfrm flipH="1">
            <a:off x="9951720" y="4859615"/>
            <a:ext cx="2214245" cy="1991931"/>
          </a:xfrm>
          <a:prstGeom prst="rect">
            <a:avLst/>
          </a:prstGeom>
        </p:spPr>
      </p:pic>
      <p:sp>
        <p:nvSpPr>
          <p:cNvPr id="2" name="标题占位符 1"/>
          <p:cNvSpPr>
            <a:spLocks noGrp="1"/>
          </p:cNvSpPr>
          <p:nvPr>
            <p:ph type="title"/>
            <p:custDataLst>
              <p:tags r:id="rId17"/>
            </p:custDataLst>
          </p:nvPr>
        </p:nvSpPr>
        <p:spPr>
          <a:xfrm>
            <a:off x="695960" y="360000"/>
            <a:ext cx="10800000" cy="720000"/>
          </a:xfrm>
          <a:prstGeom prst="rect">
            <a:avLst/>
          </a:prstGeom>
        </p:spPr>
        <p:txBody>
          <a:bodyPr vert="horz" wrap="square" lIns="0" tIns="0" rIns="0" bIns="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8"/>
            </p:custDataLst>
          </p:nvPr>
        </p:nvSpPr>
        <p:spPr>
          <a:xfrm>
            <a:off x="695960" y="1301749"/>
            <a:ext cx="10800000" cy="4873625"/>
          </a:xfrm>
          <a:prstGeom prst="rect">
            <a:avLst/>
          </a:prstGeom>
        </p:spPr>
        <p:txBody>
          <a:bodyPr vert="horz" wrap="square" lIns="0" tIns="0" rIns="0" bIns="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sym typeface="+mn-ea"/>
              </a:rPr>
              <a:t>第</a:t>
            </a:r>
            <a:r>
              <a:rPr lang="zh-CN" altLang="en-US" dirty="0"/>
              <a:t>三级</a:t>
            </a:r>
            <a:endParaRPr lang="zh-CN" altLang="en-US" dirty="0"/>
          </a:p>
          <a:p>
            <a:pPr lvl="3"/>
            <a:r>
              <a:rPr lang="zh-CN" altLang="en-US" dirty="0">
                <a:sym typeface="+mn-ea"/>
              </a:rPr>
              <a:t>第</a:t>
            </a:r>
            <a:r>
              <a:rPr lang="zh-CN" altLang="en-US" dirty="0"/>
              <a:t>四级</a:t>
            </a:r>
            <a:endParaRPr lang="zh-CN" altLang="en-US" dirty="0"/>
          </a:p>
          <a:p>
            <a:pPr lvl="4"/>
            <a:r>
              <a:rPr lang="zh-CN" altLang="en-US" dirty="0">
                <a:sym typeface="+mn-ea"/>
              </a:rPr>
              <a:t>第</a:t>
            </a:r>
            <a:r>
              <a:rPr lang="zh-CN" altLang="en-US" dirty="0"/>
              <a:t>五级</a:t>
            </a:r>
            <a:endParaRPr lang="zh-CN" altLang="en-US" dirty="0"/>
          </a:p>
        </p:txBody>
      </p:sp>
      <p:sp>
        <p:nvSpPr>
          <p:cNvPr id="4" name="日期占位符 3"/>
          <p:cNvSpPr>
            <a:spLocks noGrp="1"/>
          </p:cNvSpPr>
          <p:nvPr>
            <p:ph type="dt" sz="half" idx="2"/>
            <p:custDataLst>
              <p:tags r:id="rId19"/>
            </p:custDataLst>
          </p:nvPr>
        </p:nvSpPr>
        <p:spPr>
          <a:xfrm>
            <a:off x="695960" y="6356350"/>
            <a:ext cx="2743200" cy="365125"/>
          </a:xfrm>
          <a:prstGeom prst="rect">
            <a:avLst/>
          </a:prstGeom>
        </p:spPr>
        <p:txBody>
          <a:bodyPr vert="horz" wrap="square" lIns="91440" tIns="45720" rIns="91440" bIns="45720" rtlCol="0" anchor="ctr">
            <a:normAutofit/>
          </a:bodyPr>
          <a:lstStyle>
            <a:lvl1pPr algn="l">
              <a:defRPr sz="1200">
                <a:solidFill>
                  <a:schemeClr val="tx1">
                    <a:tint val="75000"/>
                  </a:schemeClr>
                </a:solidFill>
              </a:defRPr>
            </a:lvl1pPr>
          </a:lstStyle>
          <a:p>
            <a:fld id="{5592522B-0F24-4480-B9DD-A9474A6880D6}" type="datetimeFigureOut">
              <a:rPr lang="zh-CN" altLang="en-US" smtClean="0"/>
            </a:fld>
            <a:endParaRPr lang="zh-CN" altLang="en-US"/>
          </a:p>
        </p:txBody>
      </p:sp>
      <p:sp>
        <p:nvSpPr>
          <p:cNvPr id="5" name="页脚占位符 4"/>
          <p:cNvSpPr>
            <a:spLocks noGrp="1"/>
          </p:cNvSpPr>
          <p:nvPr>
            <p:ph type="ftr" sz="quarter" idx="3"/>
            <p:custDataLst>
              <p:tags r:id="rId20"/>
            </p:custDataLst>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21"/>
            </p:custDataLst>
          </p:nvPr>
        </p:nvSpPr>
        <p:spPr>
          <a:xfrm>
            <a:off x="8753983" y="6356350"/>
            <a:ext cx="2743200" cy="365125"/>
          </a:xfrm>
          <a:prstGeom prst="rect">
            <a:avLst/>
          </a:prstGeom>
        </p:spPr>
        <p:txBody>
          <a:bodyPr vert="horz" wrap="square" lIns="91440" tIns="45720" rIns="91440" bIns="45720" rtlCol="0" anchor="ctr">
            <a:normAutofit/>
          </a:bodyPr>
          <a:lstStyle>
            <a:lvl1pPr algn="r">
              <a:defRPr sz="1200">
                <a:solidFill>
                  <a:schemeClr val="tx1">
                    <a:tint val="75000"/>
                  </a:schemeClr>
                </a:solidFill>
              </a:defRPr>
            </a:lvl1pPr>
          </a:lstStyle>
          <a:p>
            <a:fld id="{BE5F26B5-172A-4DC2-B0B7-181CFC56B87C}" type="slidenum">
              <a:rPr lang="zh-CN" altLang="en-US" smtClean="0"/>
            </a:fld>
            <a:endParaRPr lang="zh-CN" altLang="en-US"/>
          </a:p>
        </p:txBody>
      </p:sp>
      <p:sp>
        <p:nvSpPr>
          <p:cNvPr id="7" name="KSO_TEMPLATE" hidden="1"/>
          <p:cNvSpPr/>
          <p:nvPr>
            <p:custDataLst>
              <p:tags r:id="rId22"/>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130000"/>
        </a:lnSpc>
        <a:spcBef>
          <a:spcPts val="1000"/>
        </a:spcBef>
        <a:buFont typeface="Arial" panose="020B0604020202020204" pitchFamily="34" charset="0"/>
        <a:buChar char="•"/>
        <a:defRPr sz="24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75.xml"/><Relationship Id="rId1" Type="http://schemas.openxmlformats.org/officeDocument/2006/relationships/image" Target="../media/image11.png"/></Relationships>
</file>

<file path=ppt/slides/_rels/slide10.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5.xml"/><Relationship Id="rId4" Type="http://schemas.openxmlformats.org/officeDocument/2006/relationships/image" Target="../media/image19.png"/><Relationship Id="rId3" Type="http://schemas.openxmlformats.org/officeDocument/2006/relationships/image" Target="../media/image11.png"/><Relationship Id="rId2" Type="http://schemas.openxmlformats.org/officeDocument/2006/relationships/tags" Target="../tags/tag104.xml"/><Relationship Id="rId1" Type="http://schemas.openxmlformats.org/officeDocument/2006/relationships/tags" Target="../tags/tag103.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08.xml"/><Relationship Id="rId4" Type="http://schemas.openxmlformats.org/officeDocument/2006/relationships/image" Target="../media/image20.png"/><Relationship Id="rId3" Type="http://schemas.openxmlformats.org/officeDocument/2006/relationships/image" Target="../media/image11.png"/><Relationship Id="rId2" Type="http://schemas.openxmlformats.org/officeDocument/2006/relationships/tags" Target="../tags/tag107.xml"/><Relationship Id="rId1" Type="http://schemas.openxmlformats.org/officeDocument/2006/relationships/tags" Target="../tags/tag106.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2.xml"/><Relationship Id="rId5" Type="http://schemas.openxmlformats.org/officeDocument/2006/relationships/tags" Target="../tags/tag111.xml"/><Relationship Id="rId4" Type="http://schemas.openxmlformats.org/officeDocument/2006/relationships/image" Target="../media/image21.png"/><Relationship Id="rId3" Type="http://schemas.openxmlformats.org/officeDocument/2006/relationships/image" Target="../media/image11.png"/><Relationship Id="rId2" Type="http://schemas.openxmlformats.org/officeDocument/2006/relationships/tags" Target="../tags/tag110.xml"/><Relationship Id="rId1" Type="http://schemas.openxmlformats.org/officeDocument/2006/relationships/tags" Target="../tags/tag109.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tags" Target="../tags/tag112.xml"/><Relationship Id="rId1" Type="http://schemas.openxmlformats.org/officeDocument/2006/relationships/image" Target="../media/image11.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15.xml"/><Relationship Id="rId2" Type="http://schemas.openxmlformats.org/officeDocument/2006/relationships/tags" Target="../tags/tag114.xml"/><Relationship Id="rId1" Type="http://schemas.openxmlformats.org/officeDocument/2006/relationships/tags" Target="../tags/tag113.xml"/></Relationships>
</file>

<file path=ppt/slides/_rels/slide15.xml.rels><?xml version="1.0" encoding="UTF-8" standalone="yes"?>
<Relationships xmlns="http://schemas.openxmlformats.org/package/2006/relationships"><Relationship Id="rId7" Type="http://schemas.openxmlformats.org/officeDocument/2006/relationships/slideLayout" Target="../slideLayouts/slideLayout12.xml"/><Relationship Id="rId6" Type="http://schemas.openxmlformats.org/officeDocument/2006/relationships/tags" Target="../tags/tag119.xml"/><Relationship Id="rId5" Type="http://schemas.openxmlformats.org/officeDocument/2006/relationships/image" Target="../media/image12.png"/><Relationship Id="rId4" Type="http://schemas.openxmlformats.org/officeDocument/2006/relationships/tags" Target="../tags/tag118.xml"/><Relationship Id="rId3" Type="http://schemas.openxmlformats.org/officeDocument/2006/relationships/image" Target="../media/image11.png"/><Relationship Id="rId2" Type="http://schemas.openxmlformats.org/officeDocument/2006/relationships/tags" Target="../tags/tag117.xml"/><Relationship Id="rId1" Type="http://schemas.openxmlformats.org/officeDocument/2006/relationships/tags" Target="../tags/tag116.xml"/></Relationships>
</file>

<file path=ppt/slides/_rels/slide16.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23.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122.xml"/><Relationship Id="rId3" Type="http://schemas.openxmlformats.org/officeDocument/2006/relationships/image" Target="../media/image11.png"/><Relationship Id="rId2" Type="http://schemas.openxmlformats.org/officeDocument/2006/relationships/tags" Target="../tags/tag121.xml"/><Relationship Id="rId1" Type="http://schemas.openxmlformats.org/officeDocument/2006/relationships/tags" Target="../tags/tag120.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26.xml"/><Relationship Id="rId2" Type="http://schemas.openxmlformats.org/officeDocument/2006/relationships/tags" Target="../tags/tag125.xml"/><Relationship Id="rId1" Type="http://schemas.openxmlformats.org/officeDocument/2006/relationships/tags" Target="../tags/tag124.xml"/></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2.xml"/><Relationship Id="rId6" Type="http://schemas.openxmlformats.org/officeDocument/2006/relationships/tags" Target="../tags/tag130.xml"/><Relationship Id="rId5" Type="http://schemas.openxmlformats.org/officeDocument/2006/relationships/image" Target="../media/image22.png"/><Relationship Id="rId4" Type="http://schemas.openxmlformats.org/officeDocument/2006/relationships/tags" Target="../tags/tag129.xml"/><Relationship Id="rId3" Type="http://schemas.openxmlformats.org/officeDocument/2006/relationships/image" Target="../media/image11.png"/><Relationship Id="rId2" Type="http://schemas.openxmlformats.org/officeDocument/2006/relationships/tags" Target="../tags/tag128.xml"/><Relationship Id="rId1" Type="http://schemas.openxmlformats.org/officeDocument/2006/relationships/tags" Target="../tags/tag127.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5.xml"/><Relationship Id="rId7" Type="http://schemas.openxmlformats.org/officeDocument/2006/relationships/slideLayout" Target="../slideLayouts/slideLayout12.xml"/><Relationship Id="rId6" Type="http://schemas.openxmlformats.org/officeDocument/2006/relationships/tags" Target="../tags/tag134.xml"/><Relationship Id="rId5" Type="http://schemas.openxmlformats.org/officeDocument/2006/relationships/image" Target="../media/image23.png"/><Relationship Id="rId4" Type="http://schemas.openxmlformats.org/officeDocument/2006/relationships/tags" Target="../tags/tag133.xml"/><Relationship Id="rId3" Type="http://schemas.openxmlformats.org/officeDocument/2006/relationships/image" Target="../media/image11.png"/><Relationship Id="rId2" Type="http://schemas.openxmlformats.org/officeDocument/2006/relationships/tags" Target="../tags/tag132.xml"/><Relationship Id="rId1" Type="http://schemas.openxmlformats.org/officeDocument/2006/relationships/tags" Target="../tags/tag131.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12.xml"/><Relationship Id="rId6" Type="http://schemas.openxmlformats.org/officeDocument/2006/relationships/tags" Target="../tags/tag137.xml"/><Relationship Id="rId5" Type="http://schemas.openxmlformats.org/officeDocument/2006/relationships/image" Target="../media/image25.png"/><Relationship Id="rId4" Type="http://schemas.openxmlformats.org/officeDocument/2006/relationships/image" Target="../media/image24.png"/><Relationship Id="rId3" Type="http://schemas.openxmlformats.org/officeDocument/2006/relationships/image" Target="../media/image11.png"/><Relationship Id="rId2" Type="http://schemas.openxmlformats.org/officeDocument/2006/relationships/tags" Target="../tags/tag136.xml"/><Relationship Id="rId1" Type="http://schemas.openxmlformats.org/officeDocument/2006/relationships/tags" Target="../tags/tag135.xml"/></Relationships>
</file>

<file path=ppt/slides/_rels/slide21.xml.rels><?xml version="1.0" encoding="UTF-8" standalone="yes"?>
<Relationships xmlns="http://schemas.openxmlformats.org/package/2006/relationships"><Relationship Id="rId9" Type="http://schemas.openxmlformats.org/officeDocument/2006/relationships/slideLayout" Target="../slideLayouts/slideLayout12.xml"/><Relationship Id="rId8" Type="http://schemas.openxmlformats.org/officeDocument/2006/relationships/tags" Target="../tags/tag141.xml"/><Relationship Id="rId7" Type="http://schemas.openxmlformats.org/officeDocument/2006/relationships/image" Target="../media/image27.png"/><Relationship Id="rId6" Type="http://schemas.openxmlformats.org/officeDocument/2006/relationships/image" Target="../media/image26.png"/><Relationship Id="rId5" Type="http://schemas.openxmlformats.org/officeDocument/2006/relationships/image" Target="../media/image12.png"/><Relationship Id="rId4" Type="http://schemas.openxmlformats.org/officeDocument/2006/relationships/tags" Target="../tags/tag140.xml"/><Relationship Id="rId3" Type="http://schemas.openxmlformats.org/officeDocument/2006/relationships/image" Target="../media/image11.png"/><Relationship Id="rId2" Type="http://schemas.openxmlformats.org/officeDocument/2006/relationships/tags" Target="../tags/tag139.xml"/><Relationship Id="rId1" Type="http://schemas.openxmlformats.org/officeDocument/2006/relationships/tags" Target="../tags/tag138.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44.xml"/><Relationship Id="rId2" Type="http://schemas.openxmlformats.org/officeDocument/2006/relationships/tags" Target="../tags/tag143.xml"/><Relationship Id="rId1" Type="http://schemas.openxmlformats.org/officeDocument/2006/relationships/tags" Target="../tags/tag142.xml"/></Relationships>
</file>

<file path=ppt/slides/_rels/slide2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48.xml"/><Relationship Id="rId6" Type="http://schemas.openxmlformats.org/officeDocument/2006/relationships/image" Target="../media/image28.png"/><Relationship Id="rId5" Type="http://schemas.openxmlformats.org/officeDocument/2006/relationships/image" Target="../media/image12.png"/><Relationship Id="rId4" Type="http://schemas.openxmlformats.org/officeDocument/2006/relationships/tags" Target="../tags/tag147.xml"/><Relationship Id="rId3" Type="http://schemas.openxmlformats.org/officeDocument/2006/relationships/image" Target="../media/image11.png"/><Relationship Id="rId2" Type="http://schemas.openxmlformats.org/officeDocument/2006/relationships/tags" Target="../tags/tag146.xml"/><Relationship Id="rId1" Type="http://schemas.openxmlformats.org/officeDocument/2006/relationships/tags" Target="../tags/tag145.xml"/></Relationships>
</file>

<file path=ppt/slides/_rels/slide2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152.xml"/><Relationship Id="rId6" Type="http://schemas.openxmlformats.org/officeDocument/2006/relationships/image" Target="../media/image29.png"/><Relationship Id="rId5" Type="http://schemas.openxmlformats.org/officeDocument/2006/relationships/image" Target="../media/image12.png"/><Relationship Id="rId4" Type="http://schemas.openxmlformats.org/officeDocument/2006/relationships/tags" Target="../tags/tag151.xml"/><Relationship Id="rId3" Type="http://schemas.openxmlformats.org/officeDocument/2006/relationships/image" Target="../media/image11.png"/><Relationship Id="rId2" Type="http://schemas.openxmlformats.org/officeDocument/2006/relationships/tags" Target="../tags/tag150.xml"/><Relationship Id="rId1" Type="http://schemas.openxmlformats.org/officeDocument/2006/relationships/tags" Target="../tags/tag149.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tags" Target="../tags/tag154.xml"/><Relationship Id="rId1" Type="http://schemas.openxmlformats.org/officeDocument/2006/relationships/tags" Target="../tags/tag15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2.xml"/><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tags" Target="../tags/tag81.xml"/><Relationship Id="rId3" Type="http://schemas.openxmlformats.org/officeDocument/2006/relationships/image" Target="../media/image11.png"/><Relationship Id="rId2" Type="http://schemas.openxmlformats.org/officeDocument/2006/relationships/tags" Target="../tags/tag80.xml"/><Relationship Id="rId1" Type="http://schemas.openxmlformats.org/officeDocument/2006/relationships/tags" Target="../tags/tag79.xml"/></Relationships>
</file>

<file path=ppt/slides/_rels/slide4.xml.rels><?xml version="1.0" encoding="UTF-8" standalone="yes"?>
<Relationships xmlns="http://schemas.openxmlformats.org/package/2006/relationships"><Relationship Id="rId8" Type="http://schemas.openxmlformats.org/officeDocument/2006/relationships/slideLayout" Target="../slideLayouts/slideLayout12.xml"/><Relationship Id="rId7" Type="http://schemas.openxmlformats.org/officeDocument/2006/relationships/tags" Target="../tags/tag8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tags" Target="../tags/tag85.xml"/><Relationship Id="rId3" Type="http://schemas.openxmlformats.org/officeDocument/2006/relationships/image" Target="../media/image11.png"/><Relationship Id="rId2" Type="http://schemas.openxmlformats.org/officeDocument/2006/relationships/tags" Target="../tags/tag84.xml"/><Relationship Id="rId1" Type="http://schemas.openxmlformats.org/officeDocument/2006/relationships/tags" Target="../tags/tag83.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_rels/slide6.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12.xml"/><Relationship Id="rId6" Type="http://schemas.openxmlformats.org/officeDocument/2006/relationships/tags" Target="../tags/tag93.xml"/><Relationship Id="rId5" Type="http://schemas.openxmlformats.org/officeDocument/2006/relationships/image" Target="../media/image16.png"/><Relationship Id="rId4" Type="http://schemas.openxmlformats.org/officeDocument/2006/relationships/tags" Target="../tags/tag92.xml"/><Relationship Id="rId3" Type="http://schemas.openxmlformats.org/officeDocument/2006/relationships/image" Target="../media/image11.png"/><Relationship Id="rId2" Type="http://schemas.openxmlformats.org/officeDocument/2006/relationships/tags" Target="../tags/tag91.xml"/><Relationship Id="rId1" Type="http://schemas.openxmlformats.org/officeDocument/2006/relationships/tags" Target="../tags/tag90.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2.xml"/><Relationship Id="rId5" Type="http://schemas.openxmlformats.org/officeDocument/2006/relationships/tags" Target="../tags/tag96.xml"/><Relationship Id="rId4" Type="http://schemas.openxmlformats.org/officeDocument/2006/relationships/image" Target="../media/image17.png"/><Relationship Id="rId3" Type="http://schemas.openxmlformats.org/officeDocument/2006/relationships/image" Target="../media/image11.png"/><Relationship Id="rId2" Type="http://schemas.openxmlformats.org/officeDocument/2006/relationships/tags" Target="../tags/tag95.xml"/><Relationship Id="rId1" Type="http://schemas.openxmlformats.org/officeDocument/2006/relationships/tags" Target="../tags/tag94.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12.xml"/><Relationship Id="rId5" Type="http://schemas.openxmlformats.org/officeDocument/2006/relationships/tags" Target="../tags/tag99.xml"/><Relationship Id="rId4" Type="http://schemas.openxmlformats.org/officeDocument/2006/relationships/image" Target="../media/image18.png"/><Relationship Id="rId3" Type="http://schemas.openxmlformats.org/officeDocument/2006/relationships/image" Target="../media/image11.png"/><Relationship Id="rId2" Type="http://schemas.openxmlformats.org/officeDocument/2006/relationships/tags" Target="../tags/tag98.xml"/><Relationship Id="rId1" Type="http://schemas.openxmlformats.org/officeDocument/2006/relationships/tags" Target="../tags/tag97.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tags" Target="../tags/tag102.xml"/><Relationship Id="rId2" Type="http://schemas.openxmlformats.org/officeDocument/2006/relationships/tags" Target="../tags/tag101.xml"/><Relationship Id="rId1" Type="http://schemas.openxmlformats.org/officeDocument/2006/relationships/tags" Target="../tags/tag10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257665" y="5621655"/>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FlashAvatar: High-fidelity Head Avatar with Efficient Gaussian Embedding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086350" y="5253355"/>
            <a:ext cx="4064000" cy="368300"/>
          </a:xfrm>
          <a:prstGeom prst="rect">
            <a:avLst/>
          </a:prstGeom>
          <a:noFill/>
        </p:spPr>
        <p:txBody>
          <a:bodyPr wrap="square" rtlCol="0">
            <a:spAutoFit/>
          </a:bodyPr>
          <a:p>
            <a:r>
              <a:rPr lang="en-US" altLang="zh-CN"/>
              <a:t>2024.9.12</a:t>
            </a:r>
            <a:endParaRPr lang="en-US" altLang="zh-CN"/>
          </a:p>
        </p:txBody>
      </p:sp>
      <p:sp>
        <p:nvSpPr>
          <p:cNvPr id="2" name="文本框 1"/>
          <p:cNvSpPr txBox="1"/>
          <p:nvPr/>
        </p:nvSpPr>
        <p:spPr>
          <a:xfrm>
            <a:off x="396240" y="6386195"/>
            <a:ext cx="11440160" cy="398780"/>
          </a:xfrm>
          <a:prstGeom prst="rect">
            <a:avLst/>
          </a:prstGeom>
          <a:noFill/>
        </p:spPr>
        <p:txBody>
          <a:bodyPr wrap="square" rtlCol="0">
            <a:spAutoFit/>
          </a:bodyPr>
          <a:p>
            <a:pPr algn="l"/>
            <a:r>
              <a:rPr sz="1000" dirty="0"/>
              <a:t>Xiang J, Gao X, Guo Y, et al. FlashAvatar: High-fidelity Head Avatar with Efficient Gaussian Embedding[C]//Proceedings of the IEEE/CVF Conference on Computer Vision and Pattern Recognition. 2024: 1802-1812.</a:t>
            </a:r>
            <a:endParaRPr sz="10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653540"/>
            <a:ext cx="11576685" cy="449770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质量评估</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2924810" y="1590040"/>
            <a:ext cx="6568440" cy="480060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量化</a:t>
            </a:r>
            <a:r>
              <a:rPr lang="zh-CN" altLang="en-US" sz="3200">
                <a:latin typeface="黑体" panose="02010609060101010101" charset="-122"/>
                <a:ea typeface="黑体" panose="02010609060101010101" charset="-122"/>
              </a:rPr>
              <a:t>评估</a:t>
            </a:r>
            <a:endParaRPr lang="zh-CN" altLang="en-US" sz="3200">
              <a:latin typeface="黑体" panose="02010609060101010101" charset="-122"/>
              <a:ea typeface="黑体" panose="02010609060101010101" charset="-122"/>
            </a:endParaRPr>
          </a:p>
        </p:txBody>
      </p:sp>
      <p:pic>
        <p:nvPicPr>
          <p:cNvPr id="2" name="图片 1"/>
          <p:cNvPicPr>
            <a:picLocks noChangeAspect="1"/>
          </p:cNvPicPr>
          <p:nvPr/>
        </p:nvPicPr>
        <p:blipFill>
          <a:blip r:embed="rId4"/>
          <a:stretch>
            <a:fillRect/>
          </a:stretch>
        </p:blipFill>
        <p:spPr>
          <a:xfrm>
            <a:off x="3651250" y="2673350"/>
            <a:ext cx="5284470" cy="197231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630410"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3" name="文本框 2"/>
          <p:cNvSpPr txBox="1"/>
          <p:nvPr/>
        </p:nvSpPr>
        <p:spPr>
          <a:xfrm>
            <a:off x="189865" y="1755140"/>
            <a:ext cx="11576685" cy="3402965"/>
          </a:xfrm>
          <a:prstGeom prst="rect">
            <a:avLst/>
          </a:prstGeom>
          <a:noFill/>
        </p:spPr>
        <p:txBody>
          <a:bodyPr wrap="square" rtlCol="0">
            <a:noAutofit/>
          </a:bodyPr>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a:p>
            <a:pPr algn="l"/>
            <a:endParaRPr lang="en-US" altLang="zh-CN">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4" name="文本框 3"/>
          <p:cNvSpPr txBox="1"/>
          <p:nvPr/>
        </p:nvSpPr>
        <p:spPr>
          <a:xfrm>
            <a:off x="775335" y="1006475"/>
            <a:ext cx="10589895" cy="583565"/>
          </a:xfrm>
          <a:prstGeom prst="rect">
            <a:avLst/>
          </a:prstGeom>
          <a:noFill/>
        </p:spPr>
        <p:txBody>
          <a:bodyPr wrap="square" rtlCol="0">
            <a:spAutoFit/>
          </a:bodyPr>
          <a:p>
            <a:r>
              <a:rPr lang="zh-CN" altLang="en-US" sz="3200">
                <a:latin typeface="黑体" panose="02010609060101010101" charset="-122"/>
                <a:ea typeface="黑体" panose="02010609060101010101" charset="-122"/>
              </a:rPr>
              <a:t>消融实验</a:t>
            </a:r>
            <a:endParaRPr lang="zh-CN" altLang="en-US" sz="3200">
              <a:latin typeface="黑体" panose="02010609060101010101" charset="-122"/>
              <a:ea typeface="黑体" panose="02010609060101010101" charset="-122"/>
            </a:endParaRPr>
          </a:p>
        </p:txBody>
      </p:sp>
      <p:pic>
        <p:nvPicPr>
          <p:cNvPr id="5" name="图片 4"/>
          <p:cNvPicPr>
            <a:picLocks noChangeAspect="1"/>
          </p:cNvPicPr>
          <p:nvPr/>
        </p:nvPicPr>
        <p:blipFill>
          <a:blip r:embed="rId4"/>
          <a:stretch>
            <a:fillRect/>
          </a:stretch>
        </p:blipFill>
        <p:spPr>
          <a:xfrm>
            <a:off x="3448685" y="2800985"/>
            <a:ext cx="6303645" cy="171704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766570" y="1417320"/>
            <a:ext cx="8661400" cy="745490"/>
          </a:xfrm>
          <a:prstGeom prst="rect">
            <a:avLst/>
          </a:prstGeom>
          <a:noFill/>
        </p:spPr>
        <p:txBody>
          <a:bodyPr wrap="none" lIns="0" tIns="0" rIns="0" bIns="0" rtlCol="0" anchor="t">
            <a:noAutofit/>
          </a:bodyPr>
          <a:lstStyle/>
          <a:p>
            <a:pPr marL="0" indent="0" algn="ctr">
              <a:buNone/>
            </a:pPr>
            <a:endParaRPr lang="en-US" altLang="zh-CN" sz="2800" dirty="0">
              <a:solidFill>
                <a:schemeClr val="bg1"/>
              </a:solidFill>
              <a:latin typeface="+mj-ea"/>
              <a:ea typeface="+mj-ea"/>
              <a:sym typeface="+mn-ea"/>
            </a:endParaRPr>
          </a:p>
        </p:txBody>
      </p:sp>
      <p:sp>
        <p:nvSpPr>
          <p:cNvPr id="9" name="文本框 8"/>
          <p:cNvSpPr txBox="1"/>
          <p:nvPr/>
        </p:nvSpPr>
        <p:spPr>
          <a:xfrm>
            <a:off x="5221605" y="2910840"/>
            <a:ext cx="14224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汇报人：</a:t>
            </a:r>
            <a:r>
              <a:rPr lang="zh-CN" altLang="en-US" sz="1600" dirty="0">
                <a:solidFill>
                  <a:schemeClr val="bg1"/>
                </a:solidFill>
                <a:latin typeface="+mn-ea"/>
              </a:rPr>
              <a:t>杨子恒</a:t>
            </a:r>
            <a:endParaRPr lang="zh-CN" altLang="en-US" sz="1600" dirty="0">
              <a:solidFill>
                <a:schemeClr val="bg1"/>
              </a:solidFill>
              <a:latin typeface="+mn-ea"/>
            </a:endParaRPr>
          </a:p>
        </p:txBody>
      </p:sp>
      <p:sp>
        <p:nvSpPr>
          <p:cNvPr id="12" name="文本框 11"/>
          <p:cNvSpPr txBox="1"/>
          <p:nvPr/>
        </p:nvSpPr>
        <p:spPr>
          <a:xfrm>
            <a:off x="4923790" y="3606800"/>
            <a:ext cx="2146300" cy="245745"/>
          </a:xfrm>
          <a:prstGeom prst="rect">
            <a:avLst/>
          </a:prstGeom>
          <a:noFill/>
        </p:spPr>
        <p:txBody>
          <a:bodyPr wrap="none" lIns="0" tIns="0" rIns="0" bIns="0" rtlCol="0" anchor="t">
            <a:spAutoFit/>
          </a:bodyPr>
          <a:lstStyle/>
          <a:p>
            <a:r>
              <a:rPr lang="zh-CN" altLang="en-US" sz="1600" dirty="0">
                <a:solidFill>
                  <a:schemeClr val="bg1"/>
                </a:solidFill>
                <a:latin typeface="+mn-ea"/>
              </a:rPr>
              <a:t>汇报时间：</a:t>
            </a:r>
            <a:r>
              <a:rPr lang="en-US" altLang="zh-CN" sz="1600" dirty="0">
                <a:solidFill>
                  <a:schemeClr val="bg1"/>
                </a:solidFill>
                <a:latin typeface="+mn-ea"/>
              </a:rPr>
              <a:t>2024-06-20</a:t>
            </a:r>
            <a:endParaRPr lang="en-US" altLang="zh-CN" sz="1600" dirty="0">
              <a:solidFill>
                <a:schemeClr val="bg1"/>
              </a:solidFill>
              <a:latin typeface="+mn-ea"/>
            </a:endParaRPr>
          </a:p>
        </p:txBody>
      </p:sp>
      <p:cxnSp>
        <p:nvCxnSpPr>
          <p:cNvPr id="13" name="直接连接符 12"/>
          <p:cNvCxnSpPr/>
          <p:nvPr/>
        </p:nvCxnSpPr>
        <p:spPr>
          <a:xfrm flipH="1">
            <a:off x="1857121" y="1182656"/>
            <a:ext cx="8662035"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pic>
        <p:nvPicPr>
          <p:cNvPr id="14" name="图片 13" descr="微信图片_20231116114937"/>
          <p:cNvPicPr>
            <a:picLocks noChangeAspect="1"/>
          </p:cNvPicPr>
          <p:nvPr/>
        </p:nvPicPr>
        <p:blipFill>
          <a:blip r:embed="rId1"/>
          <a:stretch>
            <a:fillRect/>
          </a:stretch>
        </p:blipFill>
        <p:spPr>
          <a:xfrm>
            <a:off x="9145270" y="5666740"/>
            <a:ext cx="2933700" cy="868680"/>
          </a:xfrm>
          <a:prstGeom prst="rect">
            <a:avLst/>
          </a:prstGeom>
        </p:spPr>
      </p:pic>
      <p:sp>
        <p:nvSpPr>
          <p:cNvPr id="5" name="矩形 4"/>
          <p:cNvSpPr/>
          <p:nvPr/>
        </p:nvSpPr>
        <p:spPr>
          <a:xfrm>
            <a:off x="10160" y="635"/>
            <a:ext cx="12181205" cy="3683635"/>
          </a:xfrm>
          <a:prstGeom prst="rect">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PIRenderer: Controllable Portrait Image Generation via Semantic Neural</a:t>
            </a:r>
            <a:endParaRPr lang="en-US" altLang="zh-CN" sz="4400" dirty="0">
              <a:solidFill>
                <a:srgbClr val="000000"/>
              </a:solidFill>
              <a:latin typeface="微软雅黑" panose="020B0503020204020204" charset="-122"/>
              <a:ea typeface="微软雅黑" panose="020B0503020204020204" charset="-122"/>
              <a:cs typeface="+mj-cs"/>
              <a:sym typeface="+mn-ea"/>
            </a:endParaRPr>
          </a:p>
          <a:p>
            <a:pPr marL="0" indent="0" algn="ctr">
              <a:buNone/>
            </a:pPr>
            <a:r>
              <a:rPr lang="en-US" altLang="zh-CN" sz="4400" dirty="0">
                <a:solidFill>
                  <a:srgbClr val="000000"/>
                </a:solidFill>
                <a:latin typeface="微软雅黑" panose="020B0503020204020204" charset="-122"/>
                <a:ea typeface="微软雅黑" panose="020B0503020204020204" charset="-122"/>
                <a:cs typeface="+mj-cs"/>
                <a:sym typeface="+mn-ea"/>
              </a:rPr>
              <a:t>Rendering</a:t>
            </a:r>
            <a:endParaRPr lang="en-US" altLang="zh-CN" sz="4400" dirty="0">
              <a:solidFill>
                <a:srgbClr val="000000"/>
              </a:solidFill>
              <a:latin typeface="微软雅黑" panose="020B0503020204020204" charset="-122"/>
              <a:ea typeface="微软雅黑" panose="020B0503020204020204" charset="-122"/>
              <a:cs typeface="+mj-cs"/>
              <a:sym typeface="+mn-ea"/>
            </a:endParaRPr>
          </a:p>
        </p:txBody>
      </p:sp>
      <p:sp>
        <p:nvSpPr>
          <p:cNvPr id="10" name="文本框 9"/>
          <p:cNvSpPr txBox="1"/>
          <p:nvPr/>
        </p:nvSpPr>
        <p:spPr>
          <a:xfrm>
            <a:off x="4194175" y="4368800"/>
            <a:ext cx="4064000" cy="368300"/>
          </a:xfrm>
          <a:prstGeom prst="rect">
            <a:avLst/>
          </a:prstGeom>
          <a:noFill/>
        </p:spPr>
        <p:txBody>
          <a:bodyPr wrap="square" rtlCol="0">
            <a:spAutoFit/>
          </a:bodyPr>
          <a:p>
            <a:r>
              <a:rPr lang="en-US" altLang="zh-CN"/>
              <a:t>                </a:t>
            </a:r>
            <a:r>
              <a:rPr lang="zh-CN" altLang="en-US"/>
              <a:t>汇报人：</a:t>
            </a:r>
            <a:r>
              <a:rPr lang="zh-CN" altLang="en-US"/>
              <a:t>杨子恒</a:t>
            </a:r>
            <a:endParaRPr lang="zh-CN" altLang="en-US"/>
          </a:p>
        </p:txBody>
      </p:sp>
      <p:sp>
        <p:nvSpPr>
          <p:cNvPr id="11" name="文本框 10"/>
          <p:cNvSpPr txBox="1"/>
          <p:nvPr/>
        </p:nvSpPr>
        <p:spPr>
          <a:xfrm>
            <a:off x="5221605" y="5140325"/>
            <a:ext cx="4064000" cy="368300"/>
          </a:xfrm>
          <a:prstGeom prst="rect">
            <a:avLst/>
          </a:prstGeom>
          <a:noFill/>
        </p:spPr>
        <p:txBody>
          <a:bodyPr wrap="square" rtlCol="0">
            <a:spAutoFit/>
          </a:bodyPr>
          <a:p>
            <a:r>
              <a:rPr lang="en-US" altLang="zh-CN"/>
              <a:t>      2024.9.12</a:t>
            </a:r>
            <a:endParaRPr lang="en-US" altLang="zh-CN"/>
          </a:p>
        </p:txBody>
      </p:sp>
      <p:sp>
        <p:nvSpPr>
          <p:cNvPr id="2" name="文本框 1"/>
          <p:cNvSpPr txBox="1"/>
          <p:nvPr/>
        </p:nvSpPr>
        <p:spPr>
          <a:xfrm>
            <a:off x="140335" y="6459220"/>
            <a:ext cx="11317605" cy="245110"/>
          </a:xfrm>
          <a:prstGeom prst="rect">
            <a:avLst/>
          </a:prstGeom>
          <a:noFill/>
        </p:spPr>
        <p:txBody>
          <a:bodyPr wrap="square" rtlCol="0">
            <a:spAutoFit/>
          </a:bodyPr>
          <a:p>
            <a:pPr algn="l"/>
            <a:r>
              <a:rPr lang="zh-CN" altLang="en-US" sz="1000" dirty="0">
                <a:sym typeface="+mn-ea"/>
              </a:rPr>
              <a:t>Ma, Shengjie, et al. "3D Gaussian Blendshapes for Head Avatar Animation." ACM SIGGRAPH 2024 Conference Papers. 2024.</a:t>
            </a:r>
            <a:endParaRPr lang="zh-CN" altLang="en-US" sz="1000" dirty="0">
              <a:sym typeface="+mn-ea"/>
            </a:endParaRPr>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研究背景</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439545" y="1720850"/>
            <a:ext cx="9312910" cy="458470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sz="2400">
                <a:latin typeface="宋体" panose="02010600030101010101" pitchFamily="2" charset="-122"/>
                <a:ea typeface="宋体" panose="02010600030101010101" pitchFamily="2" charset="-122"/>
                <a:cs typeface="宋体" panose="02010600030101010101" pitchFamily="2" charset="-122"/>
              </a:rPr>
              <a:t>直观地控制给定人脸的姿势和表情来编辑肖像图像是一项重要的任务，它在虚拟现实、电影制作和下一代通信等领域有着广泛的应用。然而，实现这样的编辑极具挑战性，因为它要求算法能够感知给定人脸的可靠三维几何形状。同时，人类视觉系统对肖像图像的敏锐度要求算法生成逼真的面部和背景</a:t>
            </a:r>
            <a:r>
              <a:rPr lang="zh-CN" sz="2400">
                <a:latin typeface="宋体" panose="02010600030101010101" pitchFamily="2" charset="-122"/>
                <a:ea typeface="宋体" panose="02010600030101010101" pitchFamily="2" charset="-122"/>
                <a:cs typeface="宋体" panose="02010600030101010101" pitchFamily="2" charset="-122"/>
              </a:rPr>
              <a:t>。一些基于GAN的方法通过图像翻译技术解决了这个问题，其目标是训练一个模型，使得给定输入指令（如边缘）时生成图像的条件分布类似于真实图像。一些后续算法通过提出有效的变形模块 或将源神经纹理注入到目标中，实现了更好的泛化能力。然而，绝大多数现有方法使用间接且特定于主体的运动描述符，如边缘 、语义分割或关键点来描述目标运动。虽然这些具有二维空间信息的描述符有助于生成目标图像，但它们阻碍了模型以直观方式编辑肖像图像的能力。</a:t>
            </a:r>
            <a:endParaRPr lang="zh-CN" sz="24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374900"/>
            <a:ext cx="9312910" cy="353822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1.提出了一个肖像图像生成模型PIRenderer，它能够实现对面部表情、头部旋转和平移的直观逼真编辑。  </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2.</a:t>
            </a:r>
            <a:r>
              <a:rPr sz="2800">
                <a:latin typeface="宋体" panose="02010600030101010101" pitchFamily="2" charset="-122"/>
                <a:ea typeface="宋体" panose="02010600030101010101" pitchFamily="2" charset="-122"/>
                <a:cs typeface="宋体" panose="02010600030101010101" pitchFamily="2" charset="-122"/>
              </a:rPr>
              <a:t>提出的模型可用于解决需要模仿其他人的间接图像编辑任务。得益于我们解耦的修改和高效的神经渲染器，我们可以提取与主体无关的运动并生成逼真的视频</a:t>
            </a:r>
            <a:r>
              <a:rPr sz="2800">
                <a:latin typeface="宋体" panose="02010600030101010101" pitchFamily="2" charset="-122"/>
                <a:ea typeface="宋体" panose="02010600030101010101" pitchFamily="2" charset="-122"/>
                <a:cs typeface="宋体" panose="02010600030101010101" pitchFamily="2" charset="-122"/>
              </a:rPr>
              <a:t>。</a:t>
            </a:r>
            <a:endParaRPr sz="2800">
              <a:latin typeface="宋体" panose="02010600030101010101" pitchFamily="2" charset="-122"/>
              <a:ea typeface="宋体" panose="02010600030101010101" pitchFamily="2" charset="-122"/>
              <a:cs typeface="宋体" panose="02010600030101010101" pitchFamily="2" charset="-122"/>
            </a:endParaRPr>
          </a:p>
          <a:p>
            <a:r>
              <a:rPr lang="en-US" sz="2800">
                <a:latin typeface="宋体" panose="02010600030101010101" pitchFamily="2" charset="-122"/>
                <a:ea typeface="宋体" panose="02010600030101010101" pitchFamily="2" charset="-122"/>
                <a:cs typeface="宋体" panose="02010600030101010101" pitchFamily="2" charset="-122"/>
              </a:rPr>
              <a:t>  3.对音频驱动的面部重演任务的额外扩展展示了所提出的模型作为高效面部渲染器的潜力。我们的模型仅从单个肖像图像和驱动音频流中生成各种生动的视频。</a:t>
            </a:r>
            <a:endParaRPr lang="en-US"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8" name="文本框 7"/>
          <p:cNvSpPr txBox="1"/>
          <p:nvPr/>
        </p:nvSpPr>
        <p:spPr>
          <a:xfrm>
            <a:off x="1727835" y="1331595"/>
            <a:ext cx="4064000" cy="368300"/>
          </a:xfrm>
          <a:prstGeom prst="rect">
            <a:avLst/>
          </a:prstGeom>
          <a:noFill/>
        </p:spPr>
        <p:txBody>
          <a:bodyPr wrap="square" rtlCol="0">
            <a:spAutoFit/>
          </a:bodyPr>
          <a:p>
            <a:pPr algn="l"/>
            <a:r>
              <a:rPr lang="zh-CN" altLang="en-US" dirty="0"/>
              <a:t>本文的</a:t>
            </a:r>
            <a:r>
              <a:rPr lang="zh-CN" altLang="en-US" dirty="0"/>
              <a:t>方法</a:t>
            </a:r>
            <a:endParaRPr lang="zh-CN" altLang="en-US" dirty="0"/>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pic>
        <p:nvPicPr>
          <p:cNvPr id="3" name="图片 2"/>
          <p:cNvPicPr>
            <a:picLocks noChangeAspect="1"/>
          </p:cNvPicPr>
          <p:nvPr/>
        </p:nvPicPr>
        <p:blipFill>
          <a:blip r:embed="rId5"/>
          <a:stretch>
            <a:fillRect/>
          </a:stretch>
        </p:blipFill>
        <p:spPr>
          <a:xfrm>
            <a:off x="1626870" y="1699260"/>
            <a:ext cx="8938260" cy="345948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1275715" y="1290320"/>
            <a:ext cx="4064000" cy="368300"/>
          </a:xfrm>
          <a:prstGeom prst="rect">
            <a:avLst/>
          </a:prstGeom>
          <a:noFill/>
        </p:spPr>
        <p:txBody>
          <a:bodyPr wrap="square" rtlCol="0">
            <a:spAutoFit/>
          </a:bodyPr>
          <a:p>
            <a:pPr algn="l"/>
            <a:r>
              <a:rPr lang="zh-CN" altLang="en-US" dirty="0"/>
              <a:t>映射</a:t>
            </a:r>
            <a:r>
              <a:rPr lang="zh-CN" altLang="en-US" dirty="0"/>
              <a:t>网络</a:t>
            </a:r>
            <a:endParaRPr lang="zh-CN" altLang="en-US" dirty="0"/>
          </a:p>
        </p:txBody>
      </p:sp>
      <p:pic>
        <p:nvPicPr>
          <p:cNvPr id="10" name="图片 9"/>
          <p:cNvPicPr>
            <a:picLocks noChangeAspect="1"/>
          </p:cNvPicPr>
          <p:nvPr/>
        </p:nvPicPr>
        <p:blipFill>
          <a:blip r:embed="rId5"/>
          <a:stretch>
            <a:fillRect/>
          </a:stretch>
        </p:blipFill>
        <p:spPr>
          <a:xfrm>
            <a:off x="6096000" y="2347595"/>
            <a:ext cx="5768340" cy="2499995"/>
          </a:xfrm>
          <a:prstGeom prst="rect">
            <a:avLst/>
          </a:prstGeom>
        </p:spPr>
      </p:pic>
      <p:sp>
        <p:nvSpPr>
          <p:cNvPr id="12" name="文本框 11"/>
          <p:cNvSpPr txBox="1"/>
          <p:nvPr/>
        </p:nvSpPr>
        <p:spPr>
          <a:xfrm>
            <a:off x="987425" y="2099310"/>
            <a:ext cx="4064000" cy="2306955"/>
          </a:xfrm>
          <a:prstGeom prst="rect">
            <a:avLst/>
          </a:prstGeom>
          <a:noFill/>
        </p:spPr>
        <p:txBody>
          <a:bodyPr wrap="square" rtlCol="0">
            <a:spAutoFit/>
          </a:bodyPr>
          <a:p>
            <a:pPr algn="l"/>
            <a:r>
              <a:rPr lang="zh-CN" altLang="en-US" dirty="0"/>
              <a:t>该网络负责将输入的人脸运动描述符（即 3DMM 参数）映射为潜在向量。具体地，运动描述符包括脸部的表情、头部旋转和位移等参数。然后，潜在向量通过仿射变换生成控制自适应实例归一化（AdaIN）的标量值。</a:t>
            </a:r>
            <a:r>
              <a:rPr lang="zh-CN" altLang="en-US" dirty="0"/>
              <a:t>该网络使用一维卷积层对运动描述符进行处理，将其映射为潜在向量。</a:t>
            </a:r>
            <a:endParaRPr lang="zh-CN" altLang="en-US" dirty="0"/>
          </a:p>
        </p:txBody>
      </p:sp>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标题"/>
          <p:cNvSpPr>
            <a:spLocks noGrp="1"/>
          </p:cNvSpPr>
          <p:nvPr>
            <p:ph type="title"/>
            <p:custDataLst>
              <p:tags r:id="rId1"/>
            </p:custDataLst>
          </p:nvPr>
        </p:nvSpPr>
        <p:spPr/>
        <p:txBody>
          <a:bodyPr/>
          <a:p>
            <a:r>
              <a:t>研究背景</a:t>
            </a:r>
          </a:p>
        </p:txBody>
      </p:sp>
      <p:sp>
        <p:nvSpPr>
          <p:cNvPr id="2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t>01</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444625" y="1202690"/>
            <a:ext cx="4064000" cy="521970"/>
          </a:xfrm>
          <a:prstGeom prst="rect">
            <a:avLst/>
          </a:prstGeom>
          <a:noFill/>
        </p:spPr>
        <p:txBody>
          <a:bodyPr wrap="square" rtlCol="0">
            <a:spAutoFit/>
          </a:bodyPr>
          <a:p>
            <a:pPr algn="l"/>
            <a:r>
              <a:rPr lang="zh-CN" altLang="en-US" sz="2800" dirty="0">
                <a:latin typeface="黑体" panose="02010609060101010101" charset="-122"/>
                <a:ea typeface="黑体" panose="02010609060101010101" charset="-122"/>
              </a:rPr>
              <a:t>变形网络</a:t>
            </a:r>
            <a:endParaRPr lang="zh-CN" altLang="en-US" sz="2800" dirty="0">
              <a:latin typeface="黑体" panose="02010609060101010101" charset="-122"/>
              <a:ea typeface="黑体" panose="02010609060101010101" charset="-122"/>
            </a:endParaRPr>
          </a:p>
        </p:txBody>
      </p:sp>
      <p:sp>
        <p:nvSpPr>
          <p:cNvPr id="8" name="文本框 7"/>
          <p:cNvSpPr txBox="1"/>
          <p:nvPr/>
        </p:nvSpPr>
        <p:spPr>
          <a:xfrm>
            <a:off x="1563370" y="2030730"/>
            <a:ext cx="4064000" cy="1476375"/>
          </a:xfrm>
          <a:prstGeom prst="rect">
            <a:avLst/>
          </a:prstGeom>
          <a:noFill/>
        </p:spPr>
        <p:txBody>
          <a:bodyPr wrap="square" rtlCol="0">
            <a:spAutoFit/>
          </a:bodyPr>
          <a:p>
            <a:pPr algn="l"/>
            <a:r>
              <a:rPr lang="zh-CN" altLang="en-US" dirty="0"/>
              <a:t>该基于自编码器结构，利用卷积层和自适应实例归一化操作来生成流场，并对源图像进行变形。具体来说，该网络利用变形网格对原始图像进行卷积以达到变形的</a:t>
            </a:r>
            <a:r>
              <a:rPr lang="zh-CN" altLang="en-US" dirty="0"/>
              <a:t>效果。</a:t>
            </a:r>
            <a:endParaRPr lang="zh-CN" altLang="en-US" dirty="0"/>
          </a:p>
        </p:txBody>
      </p:sp>
      <p:pic>
        <p:nvPicPr>
          <p:cNvPr id="4" name="图片 3"/>
          <p:cNvPicPr>
            <a:picLocks noChangeAspect="1"/>
          </p:cNvPicPr>
          <p:nvPr/>
        </p:nvPicPr>
        <p:blipFill>
          <a:blip r:embed="rId4"/>
          <a:stretch>
            <a:fillRect/>
          </a:stretch>
        </p:blipFill>
        <p:spPr>
          <a:xfrm>
            <a:off x="6787515" y="2455545"/>
            <a:ext cx="4152900" cy="2567940"/>
          </a:xfrm>
          <a:prstGeom prst="rect">
            <a:avLst/>
          </a:prstGeom>
        </p:spPr>
      </p:pic>
      <p:pic>
        <p:nvPicPr>
          <p:cNvPr id="10" name="图片 9"/>
          <p:cNvPicPr>
            <a:picLocks noChangeAspect="1"/>
          </p:cNvPicPr>
          <p:nvPr/>
        </p:nvPicPr>
        <p:blipFill>
          <a:blip r:embed="rId5"/>
          <a:stretch>
            <a:fillRect/>
          </a:stretch>
        </p:blipFill>
        <p:spPr>
          <a:xfrm>
            <a:off x="2517140" y="4272280"/>
            <a:ext cx="1478280" cy="43434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5" name="文本框 4"/>
          <p:cNvSpPr txBox="1"/>
          <p:nvPr/>
        </p:nvSpPr>
        <p:spPr>
          <a:xfrm>
            <a:off x="1539875" y="1267460"/>
            <a:ext cx="4324350" cy="521970"/>
          </a:xfrm>
          <a:prstGeom prst="rect">
            <a:avLst/>
          </a:prstGeom>
          <a:noFill/>
        </p:spPr>
        <p:txBody>
          <a:bodyPr wrap="square" rtlCol="0">
            <a:spAutoFit/>
          </a:bodyPr>
          <a:p>
            <a:r>
              <a:rPr sz="2800">
                <a:latin typeface="宋体" panose="02010600030101010101" pitchFamily="2" charset="-122"/>
                <a:ea typeface="宋体" panose="02010600030101010101" pitchFamily="2" charset="-122"/>
                <a:cs typeface="宋体" panose="02010600030101010101" pitchFamily="2" charset="-122"/>
              </a:rPr>
              <a:t>编辑网络</a:t>
            </a:r>
            <a:endParaRPr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
        <p:nvSpPr>
          <p:cNvPr id="11" name="文本框 10"/>
          <p:cNvSpPr txBox="1"/>
          <p:nvPr/>
        </p:nvSpPr>
        <p:spPr>
          <a:xfrm>
            <a:off x="1670050" y="2195830"/>
            <a:ext cx="4064000" cy="1198880"/>
          </a:xfrm>
          <a:prstGeom prst="rect">
            <a:avLst/>
          </a:prstGeom>
          <a:noFill/>
        </p:spPr>
        <p:txBody>
          <a:bodyPr wrap="square" rtlCol="0">
            <a:spAutoFit/>
          </a:bodyPr>
          <a:p>
            <a:pPr algn="l"/>
            <a:r>
              <a:rPr dirty="0"/>
              <a:t>同样基于自编码器架构，并结合了跳跃连接，以保留源图像的细节。编辑网络的任务是修正变形网络生成的粗略图像，最终生成高质量的输出。</a:t>
            </a:r>
            <a:endParaRPr dirty="0"/>
          </a:p>
        </p:txBody>
      </p:sp>
      <p:pic>
        <p:nvPicPr>
          <p:cNvPr id="7" name="图片 6"/>
          <p:cNvPicPr>
            <a:picLocks noChangeAspect="1"/>
          </p:cNvPicPr>
          <p:nvPr/>
        </p:nvPicPr>
        <p:blipFill>
          <a:blip r:embed="rId6"/>
          <a:stretch>
            <a:fillRect/>
          </a:stretch>
        </p:blipFill>
        <p:spPr>
          <a:xfrm>
            <a:off x="7056120" y="2195830"/>
            <a:ext cx="4945380" cy="3413760"/>
          </a:xfrm>
          <a:prstGeom prst="rect">
            <a:avLst/>
          </a:prstGeom>
        </p:spPr>
      </p:pic>
      <p:pic>
        <p:nvPicPr>
          <p:cNvPr id="12" name="图片 11"/>
          <p:cNvPicPr>
            <a:picLocks noChangeAspect="1"/>
          </p:cNvPicPr>
          <p:nvPr/>
        </p:nvPicPr>
        <p:blipFill>
          <a:blip r:embed="rId7"/>
          <a:stretch>
            <a:fillRect/>
          </a:stretch>
        </p:blipFill>
        <p:spPr>
          <a:xfrm>
            <a:off x="2569845" y="4345940"/>
            <a:ext cx="1600200" cy="502920"/>
          </a:xfrm>
          <a:prstGeom prst="rect">
            <a:avLst/>
          </a:prstGeom>
        </p:spPr>
      </p:pic>
    </p:spTree>
    <p:custDataLst>
      <p:tags r:id="rId8"/>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lang="zh-CN" altLang="en-US" sz="4200" dirty="0">
                <a:solidFill>
                  <a:schemeClr val="tx1">
                    <a:lumMod val="85000"/>
                    <a:lumOff val="15000"/>
                  </a:schemeClr>
                </a:solidFill>
              </a:rPr>
              <a:t>实验结果分析</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en-US" altLang="zh-CN"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质量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pic>
        <p:nvPicPr>
          <p:cNvPr id="7" name="图片 6"/>
          <p:cNvPicPr>
            <a:picLocks noChangeAspect="1"/>
          </p:cNvPicPr>
          <p:nvPr/>
        </p:nvPicPr>
        <p:blipFill>
          <a:blip r:embed="rId6"/>
          <a:stretch>
            <a:fillRect/>
          </a:stretch>
        </p:blipFill>
        <p:spPr>
          <a:xfrm>
            <a:off x="1962150" y="1853565"/>
            <a:ext cx="7884160" cy="43789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33805" y="5279390"/>
            <a:ext cx="931291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12" name="文本框 11"/>
          <p:cNvSpPr txBox="1"/>
          <p:nvPr/>
        </p:nvSpPr>
        <p:spPr>
          <a:xfrm>
            <a:off x="1629410" y="1272540"/>
            <a:ext cx="406400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rPr>
              <a:t>定量</a:t>
            </a:r>
            <a:r>
              <a:rPr lang="zh-CN" altLang="en-US" sz="2800">
                <a:latin typeface="宋体" panose="02010600030101010101" pitchFamily="2" charset="-122"/>
                <a:ea typeface="宋体" panose="02010600030101010101" pitchFamily="2" charset="-122"/>
                <a:cs typeface="宋体" panose="02010600030101010101" pitchFamily="2" charset="-122"/>
              </a:rPr>
              <a:t>评估</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pic>
        <p:nvPicPr>
          <p:cNvPr id="8" name="图片 7" descr="大于"/>
          <p:cNvPicPr>
            <a:picLocks noChangeAspect="1"/>
          </p:cNvPicPr>
          <p:nvPr/>
        </p:nvPicPr>
        <p:blipFill>
          <a:blip r:embed="rId5"/>
          <a:stretch>
            <a:fillRect/>
          </a:stretch>
        </p:blipFill>
        <p:spPr>
          <a:xfrm>
            <a:off x="625475" y="1024890"/>
            <a:ext cx="914400" cy="914400"/>
          </a:xfrm>
          <a:prstGeom prst="rect">
            <a:avLst/>
          </a:prstGeom>
        </p:spPr>
      </p:pic>
      <p:sp>
        <p:nvSpPr>
          <p:cNvPr id="3" name="文本框 2"/>
          <p:cNvSpPr txBox="1"/>
          <p:nvPr/>
        </p:nvSpPr>
        <p:spPr>
          <a:xfrm>
            <a:off x="3446145" y="3080385"/>
            <a:ext cx="4064000" cy="368300"/>
          </a:xfrm>
          <a:prstGeom prst="rect">
            <a:avLst/>
          </a:prstGeom>
          <a:noFill/>
        </p:spPr>
        <p:txBody>
          <a:bodyPr wrap="square" rtlCol="0">
            <a:spAutoFit/>
          </a:bodyPr>
          <a:p>
            <a:pPr algn="l"/>
            <a:endParaRPr lang="zh-CN" altLang="en-US" dirty="0"/>
          </a:p>
        </p:txBody>
      </p:sp>
      <p:pic>
        <p:nvPicPr>
          <p:cNvPr id="10" name="图片 9"/>
          <p:cNvPicPr>
            <a:picLocks noChangeAspect="1"/>
          </p:cNvPicPr>
          <p:nvPr/>
        </p:nvPicPr>
        <p:blipFill>
          <a:blip r:embed="rId6"/>
          <a:stretch>
            <a:fillRect/>
          </a:stretch>
        </p:blipFill>
        <p:spPr>
          <a:xfrm>
            <a:off x="1539875" y="2560320"/>
            <a:ext cx="9128760" cy="173736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p:cNvSpPr>
            <a:spLocks noGrp="1"/>
          </p:cNvSpPr>
          <p:nvPr>
            <p:ph type="ctrTitle"/>
            <p:custDataLst>
              <p:tags r:id="rId1"/>
            </p:custDataLst>
          </p:nvPr>
        </p:nvSpPr>
        <p:spPr/>
        <p:txBody>
          <a:bodyPr/>
          <a:lstStyle/>
          <a:p>
            <a:pPr marL="0" indent="0" algn="l">
              <a:lnSpc>
                <a:spcPct val="100000"/>
              </a:lnSpc>
              <a:spcBef>
                <a:spcPts val="0"/>
              </a:spcBef>
              <a:spcAft>
                <a:spcPts val="0"/>
              </a:spcAft>
              <a:buSzPct val="100000"/>
              <a:buNone/>
            </a:pPr>
            <a:r>
              <a:rPr lang="en-US" altLang="zh-CN" sz="6600" dirty="0"/>
              <a:t>       Thanks</a:t>
            </a:r>
            <a:endParaRPr lang="en-US" altLang="zh-CN" sz="6600" dirty="0"/>
          </a:p>
        </p:txBody>
      </p:sp>
    </p:spTree>
    <p:custDataLst>
      <p:tags r:id="rId2"/>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114550"/>
            <a:ext cx="9312910" cy="236855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r>
              <a:rPr sz="2400" dirty="0">
                <a:latin typeface="宋体" panose="02010600030101010101" pitchFamily="2" charset="-122"/>
                <a:ea typeface="宋体" panose="02010600030101010101" pitchFamily="2" charset="-122"/>
                <a:cs typeface="宋体" panose="02010600030101010101" pitchFamily="2" charset="-122"/>
                <a:sym typeface="+mn-ea"/>
              </a:rPr>
              <a:t>基于3D可变形模型的方法与标准图形管线兼容，并能外推到未见过的变形。然而，这些方法依赖粗略几何和固定拓扑的局限性，无法建模复杂的发型或眼镜等配件。</a:t>
            </a:r>
            <a:endParaRPr sz="2400" dirty="0">
              <a:latin typeface="宋体" panose="02010600030101010101" pitchFamily="2" charset="-122"/>
              <a:ea typeface="宋体" panose="02010600030101010101" pitchFamily="2" charset="-122"/>
              <a:cs typeface="宋体" panose="02010600030101010101" pitchFamily="2" charset="-122"/>
              <a:sym typeface="+mn-ea"/>
            </a:endParaRPr>
          </a:p>
          <a:p>
            <a:r>
              <a:rPr lang="en-US" sz="2400" dirty="0">
                <a:latin typeface="宋体" panose="02010600030101010101" pitchFamily="2" charset="-122"/>
                <a:ea typeface="宋体" panose="02010600030101010101" pitchFamily="2" charset="-122"/>
                <a:cs typeface="宋体" panose="02010600030101010101" pitchFamily="2" charset="-122"/>
                <a:sym typeface="+mn-ea"/>
              </a:rPr>
              <a:t>    基于神经隐式表示的研究能够很好地捕捉细节特征，且具有出色的渲染质量和3D一致性，但通常受到训练和推理计算速度慢的困扰。</a:t>
            </a:r>
            <a:endParaRPr lang="en-US" sz="2400" dirty="0">
              <a:latin typeface="宋体" panose="02010600030101010101" pitchFamily="2" charset="-122"/>
              <a:ea typeface="宋体" panose="02010600030101010101" pitchFamily="2" charset="-122"/>
              <a:cs typeface="宋体" panose="02010600030101010101" pitchFamily="2" charset="-122"/>
              <a:sym typeface="+mn-ea"/>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
        <p:nvSpPr>
          <p:cNvPr id="5" name="文本框 4"/>
          <p:cNvSpPr txBox="1"/>
          <p:nvPr/>
        </p:nvSpPr>
        <p:spPr>
          <a:xfrm>
            <a:off x="1539875" y="1267460"/>
            <a:ext cx="3324860" cy="521970"/>
          </a:xfrm>
          <a:prstGeom prst="rect">
            <a:avLst/>
          </a:prstGeom>
          <a:noFill/>
        </p:spPr>
        <p:txBody>
          <a:bodyPr wrap="square" rtlCol="0">
            <a:spAutoFit/>
          </a:bodyPr>
          <a:p>
            <a:r>
              <a:rPr lang="zh-CN" sz="2800">
                <a:latin typeface="黑体" panose="02010609060101010101" charset="-122"/>
                <a:ea typeface="黑体" panose="02010609060101010101" charset="-122"/>
                <a:cs typeface="宋体" panose="02010600030101010101" pitchFamily="2" charset="-122"/>
              </a:rPr>
              <a:t>存在的问题</a:t>
            </a:r>
            <a:endParaRPr lang="zh-CN" sz="2800">
              <a:latin typeface="黑体" panose="02010609060101010101" charset="-122"/>
              <a:ea typeface="黑体" panose="02010609060101010101" charset="-122"/>
              <a:cs typeface="宋体" panose="02010600030101010101" pitchFamily="2" charset="-122"/>
            </a:endParaRPr>
          </a:p>
        </p:txBody>
      </p:sp>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90168" y="148380"/>
            <a:ext cx="8482681"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研究背景</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16" name="文本框 15"/>
          <p:cNvSpPr txBox="1"/>
          <p:nvPr/>
        </p:nvSpPr>
        <p:spPr>
          <a:xfrm>
            <a:off x="121920" y="2367280"/>
            <a:ext cx="11667490" cy="52197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a:t>
            </a:r>
            <a:endParaRPr lang="zh-CN" altLang="en-US" sz="2800">
              <a:latin typeface="宋体" panose="02010600030101010101" pitchFamily="2" charset="-122"/>
              <a:ea typeface="宋体" panose="02010600030101010101" pitchFamily="2" charset="-122"/>
              <a:cs typeface="宋体" panose="02010600030101010101" pitchFamily="2" charset="-122"/>
            </a:endParaRPr>
          </a:p>
        </p:txBody>
      </p:sp>
      <p:sp>
        <p:nvSpPr>
          <p:cNvPr id="4" name="文本框 3"/>
          <p:cNvSpPr txBox="1"/>
          <p:nvPr>
            <p:custDataLst>
              <p:tags r:id="rId4"/>
            </p:custDataLst>
          </p:nvPr>
        </p:nvSpPr>
        <p:spPr>
          <a:xfrm>
            <a:off x="408305" y="6305550"/>
            <a:ext cx="11381105" cy="250825"/>
          </a:xfrm>
          <a:prstGeom prst="rect">
            <a:avLst/>
          </a:prstGeom>
          <a:noFill/>
        </p:spPr>
        <p:txBody>
          <a:bodyPr wrap="square" rtlCol="0">
            <a:noAutofit/>
          </a:bodyPr>
          <a:p>
            <a:endParaRPr sz="1200"/>
          </a:p>
        </p:txBody>
      </p:sp>
      <p:sp>
        <p:nvSpPr>
          <p:cNvPr id="2" name="文本框 1"/>
          <p:cNvSpPr txBox="1"/>
          <p:nvPr/>
        </p:nvSpPr>
        <p:spPr>
          <a:xfrm>
            <a:off x="1299210" y="2374900"/>
            <a:ext cx="9312910" cy="3107690"/>
          </a:xfrm>
          <a:prstGeom prst="rect">
            <a:avLst/>
          </a:prstGeom>
          <a:noFill/>
        </p:spPr>
        <p:txBody>
          <a:bodyPr wrap="square" rtlCol="0">
            <a:spAutoFit/>
          </a:bodyPr>
          <a:p>
            <a:r>
              <a:rPr lang="en-US" altLang="zh-CN" sz="2800">
                <a:latin typeface="宋体" panose="02010600030101010101" pitchFamily="2" charset="-122"/>
                <a:ea typeface="宋体" panose="02010600030101010101" pitchFamily="2" charset="-122"/>
                <a:cs typeface="宋体" panose="02010600030101010101" pitchFamily="2" charset="-122"/>
              </a:rPr>
              <a:t>  1.通过将高斯附加到网格表面并学习额外的偏移来建模详细的面部动态和非面部特征，将高斯溅射与3D参数化面部模型结合起来，充分利用动态和几何先验，提高了训练效率。  </a:t>
            </a:r>
            <a:endParaRPr lang="en-US" altLang="zh-CN" sz="2800">
              <a:latin typeface="宋体" panose="02010600030101010101" pitchFamily="2" charset="-122"/>
              <a:ea typeface="宋体" panose="02010600030101010101" pitchFamily="2" charset="-122"/>
              <a:cs typeface="宋体" panose="02010600030101010101" pitchFamily="2" charset="-122"/>
            </a:endParaRPr>
          </a:p>
          <a:p>
            <a:r>
              <a:rPr lang="en-US" altLang="zh-CN" sz="2800">
                <a:latin typeface="宋体" panose="02010600030101010101" pitchFamily="2" charset="-122"/>
                <a:ea typeface="宋体" panose="02010600030101010101" pitchFamily="2" charset="-122"/>
                <a:cs typeface="宋体" panose="02010600030101010101" pitchFamily="2" charset="-122"/>
              </a:rPr>
              <a:t>  2.</a:t>
            </a:r>
            <a:r>
              <a:rPr lang="zh-CN" altLang="en-US" sz="2800">
                <a:latin typeface="宋体" panose="02010600030101010101" pitchFamily="2" charset="-122"/>
                <a:ea typeface="宋体" panose="02010600030101010101" pitchFamily="2" charset="-122"/>
                <a:cs typeface="宋体" panose="02010600030101010101" pitchFamily="2" charset="-122"/>
              </a:rPr>
              <a:t>利用</a:t>
            </a:r>
            <a:r>
              <a:rPr sz="2800">
                <a:latin typeface="宋体" panose="02010600030101010101" pitchFamily="2" charset="-122"/>
                <a:ea typeface="宋体" panose="02010600030101010101" pitchFamily="2" charset="-122"/>
                <a:cs typeface="宋体" panose="02010600030101010101" pitchFamily="2" charset="-122"/>
              </a:rPr>
              <a:t>均匀且灵活的UV采样实现了最佳的基于网格的初始化，将高斯数量压缩到10K级别，并帮助在512×512分辨率下实现300FPS的稳定渲染速度。</a:t>
            </a:r>
            <a:endParaRPr sz="2800">
              <a:latin typeface="宋体" panose="02010600030101010101" pitchFamily="2" charset="-122"/>
              <a:ea typeface="宋体" panose="02010600030101010101" pitchFamily="2" charset="-122"/>
              <a:cs typeface="宋体" panose="02010600030101010101" pitchFamily="2" charset="-122"/>
            </a:endParaRPr>
          </a:p>
        </p:txBody>
      </p:sp>
      <p:pic>
        <p:nvPicPr>
          <p:cNvPr id="3" name="图片 2" descr="大于"/>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25475" y="1024890"/>
            <a:ext cx="914400" cy="914400"/>
          </a:xfrm>
          <a:prstGeom prst="rect">
            <a:avLst/>
          </a:prstGeom>
        </p:spPr>
      </p:pic>
    </p:spTree>
    <p:custDataLst>
      <p:tags r:id="rId7"/>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lvl="0" indent="0" algn="l">
              <a:lnSpc>
                <a:spcPct val="100000"/>
              </a:lnSpc>
              <a:spcBef>
                <a:spcPts val="0"/>
              </a:spcBef>
              <a:spcAft>
                <a:spcPts val="0"/>
              </a:spcAft>
              <a:buSzPct val="100000"/>
              <a:buNone/>
            </a:pPr>
            <a:r>
              <a:rPr>
                <a:sym typeface="+mn-ea"/>
              </a:rPr>
              <a:t>模型架构</a:t>
            </a:r>
            <a:endParaRPr lang="zh-CN" altLang="en-US" sz="4200" dirty="0">
              <a:solidFill>
                <a:schemeClr val="tx1">
                  <a:lumMod val="85000"/>
                  <a:lumOff val="15000"/>
                </a:schemeClr>
              </a:solidFill>
            </a:endParaRPr>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02</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模型架构</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a:solidFill>
            <a:schemeClr val="accent1"/>
          </a:solidFill>
        </p:spPr>
      </p:pic>
      <p:sp>
        <p:nvSpPr>
          <p:cNvPr id="4" name="文本框 3"/>
          <p:cNvSpPr txBox="1"/>
          <p:nvPr>
            <p:custDataLst>
              <p:tags r:id="rId4"/>
            </p:custDataLst>
          </p:nvPr>
        </p:nvSpPr>
        <p:spPr>
          <a:xfrm>
            <a:off x="348615" y="6181725"/>
            <a:ext cx="11381105" cy="250825"/>
          </a:xfrm>
          <a:prstGeom prst="rect">
            <a:avLst/>
          </a:prstGeom>
          <a:noFill/>
        </p:spPr>
        <p:txBody>
          <a:bodyPr wrap="square" rtlCol="0">
            <a:noAutofit/>
          </a:bodyPr>
          <a:p>
            <a:endParaRPr sz="1200"/>
          </a:p>
        </p:txBody>
      </p:sp>
      <p:sp>
        <p:nvSpPr>
          <p:cNvPr id="13" name="文本框 12"/>
          <p:cNvSpPr txBox="1"/>
          <p:nvPr/>
        </p:nvSpPr>
        <p:spPr>
          <a:xfrm>
            <a:off x="558165" y="5536565"/>
            <a:ext cx="10702925" cy="368300"/>
          </a:xfrm>
          <a:prstGeom prst="rect">
            <a:avLst/>
          </a:prstGeom>
          <a:noFill/>
        </p:spPr>
        <p:txBody>
          <a:bodyPr wrap="square" rtlCol="0">
            <a:spAutoFit/>
          </a:bodyPr>
          <a:p>
            <a:r>
              <a:rPr lang="en-US" altLang="zh-CN"/>
              <a:t>   </a:t>
            </a:r>
            <a:endParaRPr lang="zh-CN" altLang="en-US"/>
          </a:p>
        </p:txBody>
      </p:sp>
      <p:sp>
        <p:nvSpPr>
          <p:cNvPr id="2" name="文本框 1"/>
          <p:cNvSpPr txBox="1"/>
          <p:nvPr/>
        </p:nvSpPr>
        <p:spPr>
          <a:xfrm>
            <a:off x="4361815" y="3214370"/>
            <a:ext cx="4064000" cy="368300"/>
          </a:xfrm>
          <a:prstGeom prst="rect">
            <a:avLst/>
          </a:prstGeom>
          <a:noFill/>
        </p:spPr>
        <p:txBody>
          <a:bodyPr wrap="square" rtlCol="0">
            <a:spAutoFit/>
          </a:bodyPr>
          <a:p>
            <a:pPr algn="l"/>
            <a:endParaRPr lang="zh-CN" altLang="en-US" dirty="0"/>
          </a:p>
        </p:txBody>
      </p:sp>
      <p:pic>
        <p:nvPicPr>
          <p:cNvPr id="5" name="图片 4"/>
          <p:cNvPicPr>
            <a:picLocks noChangeAspect="1"/>
          </p:cNvPicPr>
          <p:nvPr/>
        </p:nvPicPr>
        <p:blipFill>
          <a:blip r:embed="rId5"/>
          <a:stretch>
            <a:fillRect/>
          </a:stretch>
        </p:blipFill>
        <p:spPr>
          <a:xfrm>
            <a:off x="495300" y="1786890"/>
            <a:ext cx="11201400" cy="3284220"/>
          </a:xfrm>
          <a:prstGeom prst="rect">
            <a:avLst/>
          </a:prstGeom>
        </p:spPr>
      </p:pic>
    </p:spTree>
    <p:custDataLst>
      <p:tags r:id="rId6"/>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4" name="文本框 3"/>
          <p:cNvSpPr txBox="1"/>
          <p:nvPr/>
        </p:nvSpPr>
        <p:spPr>
          <a:xfrm>
            <a:off x="1703070" y="1487805"/>
            <a:ext cx="8486775" cy="368300"/>
          </a:xfrm>
          <a:prstGeom prst="rect">
            <a:avLst/>
          </a:prstGeom>
          <a:noFill/>
        </p:spPr>
        <p:txBody>
          <a:bodyPr wrap="square" rtlCol="0">
            <a:spAutoFit/>
          </a:bodyPr>
          <a:p>
            <a:pPr algn="l"/>
            <a:r>
              <a:rPr lang="en-US" altLang="zh-CN" dirty="0"/>
              <a:t>UV</a:t>
            </a:r>
            <a:r>
              <a:rPr lang="zh-CN" altLang="en-US" dirty="0"/>
              <a:t>采样</a:t>
            </a:r>
            <a:endParaRPr lang="zh-CN" altLang="en-US" dirty="0"/>
          </a:p>
        </p:txBody>
      </p:sp>
      <p:sp>
        <p:nvSpPr>
          <p:cNvPr id="3" name="文本框 2"/>
          <p:cNvSpPr txBox="1"/>
          <p:nvPr/>
        </p:nvSpPr>
        <p:spPr>
          <a:xfrm>
            <a:off x="1563370" y="2051685"/>
            <a:ext cx="4533265" cy="3370580"/>
          </a:xfrm>
          <a:prstGeom prst="rect">
            <a:avLst/>
          </a:prstGeom>
          <a:noFill/>
        </p:spPr>
        <p:txBody>
          <a:bodyPr wrap="square" rtlCol="0">
            <a:noAutofit/>
          </a:bodyPr>
          <a:p>
            <a:pPr algn="l"/>
            <a:r>
              <a:rPr lang="en-US" altLang="zh-CN" dirty="0"/>
              <a:t>通过将FLAME网格从世界空间光栅化到UV空间，</a:t>
            </a:r>
            <a:r>
              <a:rPr lang="zh-CN" altLang="en-US" dirty="0"/>
              <a:t>作者</a:t>
            </a:r>
            <a:r>
              <a:rPr lang="en-US" altLang="zh-CN" dirty="0"/>
              <a:t>获得</a:t>
            </a:r>
            <a:r>
              <a:rPr lang="zh-CN" altLang="en-US" dirty="0"/>
              <a:t>了</a:t>
            </a:r>
            <a:r>
              <a:rPr lang="en-US" altLang="zh-CN" dirty="0"/>
              <a:t>UV像素与网格表面位置的一一对应关系</a:t>
            </a:r>
            <a:r>
              <a:rPr lang="zh-CN" altLang="en-US" dirty="0"/>
              <a:t>并</a:t>
            </a:r>
            <a:r>
              <a:rPr lang="en-US" altLang="zh-CN" dirty="0"/>
              <a:t>UV图上进行采样，从而在二维UV空间中保持规范的均匀3D高斯场。由于相同的网格拓扑共享固定的UV参数化，</a:t>
            </a:r>
            <a:r>
              <a:rPr lang="zh-CN" altLang="en-US" dirty="0"/>
              <a:t>所以</a:t>
            </a:r>
            <a:r>
              <a:rPr lang="en-US" altLang="zh-CN" dirty="0"/>
              <a:t>只需要进行一次光栅化 。当表情变化时，可以通过使用固定重心坐标加权顶点坐标来获得高斯的对应3D位置。</a:t>
            </a:r>
            <a:r>
              <a:rPr lang="zh-CN" altLang="en-US" dirty="0"/>
              <a:t>由于</a:t>
            </a:r>
            <a:r>
              <a:rPr lang="en-US" altLang="zh-CN" dirty="0"/>
              <a:t>原</a:t>
            </a:r>
            <a:r>
              <a:rPr lang="zh-CN" altLang="en-US" dirty="0"/>
              <a:t>始</a:t>
            </a:r>
            <a:r>
              <a:rPr lang="en-US" altLang="zh-CN" dirty="0"/>
              <a:t>FLAME网格未建模口腔内部</a:t>
            </a:r>
            <a:r>
              <a:rPr lang="zh-CN" altLang="en-US" dirty="0"/>
              <a:t>，</a:t>
            </a:r>
            <a:r>
              <a:rPr lang="en-US" altLang="zh-CN" dirty="0"/>
              <a:t> 考虑到口腔内部结构的复杂性，</a:t>
            </a:r>
            <a:r>
              <a:rPr lang="zh-CN" altLang="en-US" dirty="0"/>
              <a:t>作者</a:t>
            </a:r>
            <a:r>
              <a:rPr lang="en-US" altLang="zh-CN" dirty="0"/>
              <a:t>在UV上扩大了口腔内部区域。</a:t>
            </a:r>
            <a:r>
              <a:rPr lang="zh-CN" altLang="en-US" dirty="0"/>
              <a:t>并</a:t>
            </a:r>
            <a:r>
              <a:rPr lang="en-US" altLang="zh-CN" dirty="0"/>
              <a:t>增加了附加面来封闭口腔腔体</a:t>
            </a:r>
            <a:r>
              <a:rPr lang="zh-CN" altLang="en-US" dirty="0"/>
              <a:t>。</a:t>
            </a:r>
            <a:endParaRPr lang="zh-CN" altLang="en-US" dirty="0"/>
          </a:p>
        </p:txBody>
      </p:sp>
      <p:pic>
        <p:nvPicPr>
          <p:cNvPr id="2" name="图片 1"/>
          <p:cNvPicPr>
            <a:picLocks noChangeAspect="1"/>
          </p:cNvPicPr>
          <p:nvPr/>
        </p:nvPicPr>
        <p:blipFill>
          <a:blip r:embed="rId4"/>
          <a:stretch>
            <a:fillRect/>
          </a:stretch>
        </p:blipFill>
        <p:spPr>
          <a:xfrm>
            <a:off x="7161530" y="2265045"/>
            <a:ext cx="3625215" cy="2695575"/>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189865" y="148590"/>
            <a:ext cx="9943465" cy="541020"/>
          </a:xfrm>
          <a:prstGeom prst="rect">
            <a:avLst/>
          </a:prstGeom>
        </p:spPr>
        <p:txBody>
          <a:bodyPr wrap="square" lIns="0" tIns="0" rIns="0" bIns="0">
            <a:spAutoFit/>
          </a:bodyPr>
          <a:lstStyle/>
          <a:p>
            <a:pPr marL="0" marR="0" lvl="0" indent="0" algn="l" defTabSz="914400" rtl="0" eaLnBrk="1" fontAlgn="auto" latinLnBrk="0" hangingPunct="1">
              <a:lnSpc>
                <a:spcPct val="110000"/>
              </a:lnSpc>
              <a:spcBef>
                <a:spcPts val="0"/>
              </a:spcBef>
              <a:spcAft>
                <a:spcPts val="0"/>
              </a:spcAft>
              <a:buClrTx/>
              <a:buSzTx/>
              <a:buFontTx/>
              <a:buNone/>
              <a:defRPr/>
            </a:pPr>
            <a:r>
              <a:rPr kumimoji="0" lang="zh-CN" altLang="en-US" sz="3200" b="0" i="0" u="none" strike="noStrike" kern="1200" cap="none" spc="0" normalizeH="0" baseline="0" noProof="0" dirty="0">
                <a:ln>
                  <a:noFill/>
                </a:ln>
                <a:solidFill>
                  <a:schemeClr val="accent1"/>
                </a:solidFill>
                <a:effectLst/>
                <a:uLnTx/>
                <a:uFillTx/>
                <a:latin typeface="+mj-ea"/>
                <a:ea typeface="+mj-ea"/>
                <a:sym typeface="+mn-ea"/>
              </a:rPr>
              <a:t>  </a:t>
            </a:r>
            <a:endParaRPr kumimoji="0" lang="zh-CN" altLang="en-US" sz="3200" b="0" i="0" u="none" strike="noStrike" kern="1200" cap="none" spc="0" normalizeH="0" baseline="0" noProof="0" dirty="0">
              <a:ln>
                <a:noFill/>
              </a:ln>
              <a:solidFill>
                <a:schemeClr val="accent1"/>
              </a:solidFill>
              <a:effectLst/>
              <a:uLnTx/>
              <a:uFillTx/>
              <a:latin typeface="+mj-ea"/>
              <a:ea typeface="+mj-ea"/>
              <a:sym typeface="+mn-ea"/>
            </a:endParaRPr>
          </a:p>
        </p:txBody>
      </p:sp>
      <p:sp>
        <p:nvSpPr>
          <p:cNvPr id="17" name="矩形 16"/>
          <p:cNvSpPr/>
          <p:nvPr/>
        </p:nvSpPr>
        <p:spPr>
          <a:xfrm>
            <a:off x="3142" y="6629400"/>
            <a:ext cx="12188858" cy="228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custDataLst>
              <p:tags r:id="rId1"/>
            </p:custDataLst>
          </p:nvPr>
        </p:nvSpPr>
        <p:spPr>
          <a:xfrm>
            <a:off x="3175" y="744220"/>
            <a:ext cx="12191365" cy="10541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9" name="图片 8" descr="微信图片_20231116114937"/>
          <p:cNvPicPr>
            <a:picLocks noChangeAspect="1"/>
          </p:cNvPicPr>
          <p:nvPr>
            <p:custDataLst>
              <p:tags r:id="rId2"/>
            </p:custDataLst>
          </p:nvPr>
        </p:nvPicPr>
        <p:blipFill>
          <a:blip r:embed="rId3"/>
          <a:srcRect l="4697" t="8772" r="6580" b="9649"/>
          <a:stretch>
            <a:fillRect/>
          </a:stretch>
        </p:blipFill>
        <p:spPr>
          <a:xfrm>
            <a:off x="10072370" y="148590"/>
            <a:ext cx="1929130" cy="525145"/>
          </a:xfrm>
          <a:prstGeom prst="rect">
            <a:avLst/>
          </a:prstGeom>
        </p:spPr>
      </p:pic>
      <p:sp>
        <p:nvSpPr>
          <p:cNvPr id="20" name="文本框 19"/>
          <p:cNvSpPr txBox="1"/>
          <p:nvPr/>
        </p:nvSpPr>
        <p:spPr>
          <a:xfrm>
            <a:off x="0" y="148590"/>
            <a:ext cx="4946650" cy="632460"/>
          </a:xfrm>
          <a:prstGeom prst="rect">
            <a:avLst/>
          </a:prstGeom>
          <a:noFill/>
        </p:spPr>
        <p:txBody>
          <a:bodyPr wrap="square" rtlCol="0">
            <a:spAutoFit/>
          </a:bodyPr>
          <a:p>
            <a:pPr marL="0" marR="0" lvl="0" indent="0" algn="l" defTabSz="914400" rtl="0" eaLnBrk="1" fontAlgn="auto" latinLnBrk="0" hangingPunct="1">
              <a:lnSpc>
                <a:spcPct val="110000"/>
              </a:lnSpc>
              <a:spcBef>
                <a:spcPts val="0"/>
              </a:spcBef>
              <a:spcAft>
                <a:spcPts val="0"/>
              </a:spcAft>
              <a:buClrTx/>
              <a:buSzTx/>
              <a:buFontTx/>
              <a:buNone/>
              <a:defRPr/>
            </a:pPr>
            <a:r>
              <a:rPr lang="zh-CN" altLang="en-US" sz="3200" noProof="0" dirty="0">
                <a:ln>
                  <a:noFill/>
                </a:ln>
                <a:solidFill>
                  <a:schemeClr val="accent1"/>
                </a:solidFill>
                <a:effectLst/>
                <a:uLnTx/>
                <a:uFillTx/>
                <a:latin typeface="+mj-ea"/>
                <a:ea typeface="+mj-ea"/>
                <a:sym typeface="+mn-ea"/>
              </a:rPr>
              <a:t>模型架构</a:t>
            </a:r>
            <a:endParaRPr lang="zh-CN" altLang="en-US"/>
          </a:p>
        </p:txBody>
      </p:sp>
      <p:sp>
        <p:nvSpPr>
          <p:cNvPr id="21" name="文本框 20"/>
          <p:cNvSpPr txBox="1"/>
          <p:nvPr/>
        </p:nvSpPr>
        <p:spPr>
          <a:xfrm>
            <a:off x="558800" y="5472430"/>
            <a:ext cx="10775315" cy="645160"/>
          </a:xfrm>
          <a:prstGeom prst="rect">
            <a:avLst/>
          </a:prstGeom>
          <a:noFill/>
        </p:spPr>
        <p:txBody>
          <a:bodyPr wrap="square" rtlCol="0">
            <a:spAutoFit/>
          </a:bodyPr>
          <a:p>
            <a:r>
              <a:rPr lang="en-US" altLang="zh-CN">
                <a:sym typeface="+mn-ea"/>
              </a:rPr>
              <a:t>   </a:t>
            </a:r>
            <a:endParaRPr lang="zh-CN" altLang="en-US"/>
          </a:p>
          <a:p>
            <a:endParaRPr lang="zh-CN" altLang="en-US"/>
          </a:p>
        </p:txBody>
      </p:sp>
      <p:sp>
        <p:nvSpPr>
          <p:cNvPr id="2" name="文本框 1"/>
          <p:cNvSpPr txBox="1"/>
          <p:nvPr/>
        </p:nvSpPr>
        <p:spPr>
          <a:xfrm>
            <a:off x="1094105" y="1236980"/>
            <a:ext cx="5715635" cy="521970"/>
          </a:xfrm>
          <a:prstGeom prst="rect">
            <a:avLst/>
          </a:prstGeom>
          <a:noFill/>
        </p:spPr>
        <p:txBody>
          <a:bodyPr wrap="square" rtlCol="0">
            <a:spAutoFit/>
          </a:bodyPr>
          <a:p>
            <a:pPr algn="l"/>
            <a:r>
              <a:rPr lang="en-US" altLang="zh-CN" sz="2800" dirty="0">
                <a:latin typeface="黑体" panose="02010609060101010101" charset="-122"/>
                <a:ea typeface="黑体" panose="02010609060101010101" charset="-122"/>
              </a:rPr>
              <a:t> Gaussian Offset</a:t>
            </a:r>
            <a:endParaRPr lang="en-US" altLang="zh-CN" sz="2800" dirty="0">
              <a:latin typeface="黑体" panose="02010609060101010101" charset="-122"/>
              <a:ea typeface="黑体" panose="02010609060101010101" charset="-122"/>
            </a:endParaRPr>
          </a:p>
        </p:txBody>
      </p:sp>
      <p:sp>
        <p:nvSpPr>
          <p:cNvPr id="4" name="文本框 3"/>
          <p:cNvSpPr txBox="1"/>
          <p:nvPr/>
        </p:nvSpPr>
        <p:spPr>
          <a:xfrm>
            <a:off x="918210" y="2146300"/>
            <a:ext cx="7672705" cy="368300"/>
          </a:xfrm>
          <a:prstGeom prst="rect">
            <a:avLst/>
          </a:prstGeom>
          <a:noFill/>
        </p:spPr>
        <p:txBody>
          <a:bodyPr wrap="square" rtlCol="0">
            <a:spAutoFit/>
          </a:bodyPr>
          <a:p>
            <a:pPr algn="l"/>
            <a:r>
              <a:rPr lang="en-US" altLang="zh-CN" dirty="0"/>
              <a:t>      </a:t>
            </a:r>
            <a:endParaRPr lang="zh-CN" altLang="en-US" dirty="0"/>
          </a:p>
        </p:txBody>
      </p:sp>
      <p:sp>
        <p:nvSpPr>
          <p:cNvPr id="11" name="文本框 10"/>
          <p:cNvSpPr txBox="1"/>
          <p:nvPr/>
        </p:nvSpPr>
        <p:spPr>
          <a:xfrm>
            <a:off x="1244600" y="1894205"/>
            <a:ext cx="4064000" cy="4799965"/>
          </a:xfrm>
          <a:prstGeom prst="rect">
            <a:avLst/>
          </a:prstGeom>
          <a:noFill/>
        </p:spPr>
        <p:txBody>
          <a:bodyPr wrap="square" rtlCol="0">
            <a:spAutoFit/>
          </a:bodyPr>
          <a:p>
            <a:pPr algn="l"/>
            <a:r>
              <a:rPr lang="zh-CN" dirty="0"/>
              <a:t>该网络为一个多层感知机，以位置和表情参数作为输入</a:t>
            </a:r>
            <a:r>
              <a:rPr lang="zh-CN" altLang="en-US" dirty="0"/>
              <a:t> ，并输出高斯球的属性偏移，采用该网络的原因是因为FLAME网格是一个相对粗糙的几何表示，主要用于捕捉整体的面部形状和大范围的表情变化。它对细节较多的区域（如皱纹、毛发、皮肤细微的起伏等）表现力有限。并且FLAME网格是由固定的拓扑结构组成的，它在高频细节（如复杂的表情细节、面部纹理变化）和非表面特征（如毛发、眼镜等）方面表现力不足。</a:t>
            </a:r>
            <a:r>
              <a:rPr lang="zh-CN" altLang="en-US" dirty="0"/>
              <a:t>再者FLAME网格只表示了面部的表面形状，而面部的真实表现还包括很多非表面特征（如眉毛、睫毛、毛发等）。这些区域在网格上是无法直接表示的，需要额外的机制进行建模。</a:t>
            </a:r>
            <a:endParaRPr lang="zh-CN" altLang="en-US" dirty="0"/>
          </a:p>
        </p:txBody>
      </p:sp>
      <p:pic>
        <p:nvPicPr>
          <p:cNvPr id="3" name="图片 2"/>
          <p:cNvPicPr>
            <a:picLocks noChangeAspect="1"/>
          </p:cNvPicPr>
          <p:nvPr/>
        </p:nvPicPr>
        <p:blipFill>
          <a:blip r:embed="rId4"/>
          <a:stretch>
            <a:fillRect/>
          </a:stretch>
        </p:blipFill>
        <p:spPr>
          <a:xfrm>
            <a:off x="7212330" y="1894205"/>
            <a:ext cx="3939540" cy="2528570"/>
          </a:xfrm>
          <a:prstGeom prst="rect">
            <a:avLst/>
          </a:prstGeom>
        </p:spPr>
      </p:pic>
    </p:spTree>
    <p:custDataLst>
      <p:tags r:id="rId5"/>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标题"/>
          <p:cNvSpPr>
            <a:spLocks noGrp="1"/>
          </p:cNvSpPr>
          <p:nvPr>
            <p:ph type="title"/>
            <p:custDataLst>
              <p:tags r:id="rId1"/>
            </p:custDataLst>
          </p:nvPr>
        </p:nvSpPr>
        <p:spPr/>
        <p:txBody>
          <a:bodyPr/>
          <a:p>
            <a:pPr marL="0" indent="0" algn="l">
              <a:lnSpc>
                <a:spcPct val="100000"/>
              </a:lnSpc>
              <a:spcBef>
                <a:spcPts val="0"/>
              </a:spcBef>
              <a:spcAft>
                <a:spcPts val="0"/>
              </a:spcAft>
              <a:buSzPct val="100000"/>
              <a:buNone/>
            </a:pPr>
            <a:r>
              <a:rPr lang="zh-CN" altLang="en-US" sz="4200" dirty="0"/>
              <a:t>实验结果分析</a:t>
            </a:r>
            <a:endParaRPr lang="zh-CN" altLang="en-US" sz="4200" dirty="0"/>
          </a:p>
        </p:txBody>
      </p:sp>
      <p:sp>
        <p:nvSpPr>
          <p:cNvPr id="12" name="文本占位符 7"/>
          <p:cNvSpPr>
            <a:spLocks noGrp="1"/>
          </p:cNvSpPr>
          <p:nvPr>
            <p:custDataLst>
              <p:tags r:id="rId2"/>
            </p:custDataLst>
          </p:nvPr>
        </p:nvSpPr>
        <p:spPr>
          <a:xfrm>
            <a:off x="130628" y="607517"/>
            <a:ext cx="4792581" cy="3031198"/>
          </a:xfrm>
          <a:prstGeom prst="rect">
            <a:avLst/>
          </a:prstGeom>
        </p:spPr>
        <p:txBody>
          <a:bodyPr vert="horz" wrap="square" lIns="0" tIns="0" rIns="0" bIns="0" rtlCol="0" anchor="ctr">
            <a:noAutofit/>
          </a:bodyPr>
          <a:lstStyle>
            <a:lvl1pPr marL="0" indent="0" algn="r" defTabSz="914400" rtl="0" eaLnBrk="1" latinLnBrk="0" hangingPunct="1">
              <a:lnSpc>
                <a:spcPct val="130000"/>
              </a:lnSpc>
              <a:spcBef>
                <a:spcPts val="1000"/>
              </a:spcBef>
              <a:buFont typeface="Arial" panose="020B0604020202020204" pitchFamily="34" charset="0"/>
              <a:buNone/>
              <a:defRPr sz="13200" kern="1200">
                <a:solidFill>
                  <a:schemeClr val="tx1"/>
                </a:solidFill>
                <a:latin typeface="+mn-lt"/>
                <a:ea typeface="+mn-ea"/>
                <a:cs typeface="+mn-cs"/>
              </a:defRPr>
            </a:lvl1pPr>
            <a:lvl2pPr marL="538480" indent="-206375" algn="l" defTabSz="914400" rtl="0" eaLnBrk="1" latinLnBrk="0" hangingPunct="1">
              <a:lnSpc>
                <a:spcPct val="130000"/>
              </a:lnSpc>
              <a:spcBef>
                <a:spcPts val="0"/>
              </a:spcBef>
              <a:buFont typeface="Arial" panose="020B0604020202020204" pitchFamily="34" charset="0"/>
              <a:buChar char="•"/>
              <a:defRPr sz="2000" kern="1200">
                <a:solidFill>
                  <a:schemeClr val="tx1">
                    <a:lumMod val="65000"/>
                    <a:lumOff val="35000"/>
                  </a:schemeClr>
                </a:solidFill>
                <a:latin typeface="+mn-lt"/>
                <a:ea typeface="+mn-ea"/>
                <a:cs typeface="+mn-cs"/>
              </a:defRPr>
            </a:lvl2pPr>
            <a:lvl3pPr marL="798830" indent="-161925" algn="l" defTabSz="914400" rtl="0" eaLnBrk="1" latinLnBrk="0" hangingPunct="1">
              <a:lnSpc>
                <a:spcPct val="130000"/>
              </a:lnSpc>
              <a:spcBef>
                <a:spcPts val="0"/>
              </a:spcBef>
              <a:buFont typeface="Arial" panose="020B0604020202020204" pitchFamily="34" charset="0"/>
              <a:buChar char="•"/>
              <a:defRPr sz="1800" kern="1200">
                <a:solidFill>
                  <a:schemeClr val="tx1">
                    <a:lumMod val="65000"/>
                    <a:lumOff val="35000"/>
                  </a:schemeClr>
                </a:solidFill>
                <a:latin typeface="+mn-lt"/>
                <a:ea typeface="+mn-ea"/>
                <a:cs typeface="+mn-cs"/>
              </a:defRPr>
            </a:lvl3pPr>
            <a:lvl4pPr marL="1030605" indent="-149225" algn="l" defTabSz="914400" rtl="0" eaLnBrk="1" latinLnBrk="0" hangingPunct="1">
              <a:lnSpc>
                <a:spcPct val="130000"/>
              </a:lnSpc>
              <a:spcBef>
                <a:spcPts val="0"/>
              </a:spcBef>
              <a:buFont typeface="Arial" panose="020B0604020202020204" pitchFamily="34" charset="0"/>
              <a:buChar char="•"/>
              <a:defRPr sz="1600" kern="1200">
                <a:solidFill>
                  <a:schemeClr val="tx1">
                    <a:lumMod val="65000"/>
                    <a:lumOff val="35000"/>
                  </a:schemeClr>
                </a:solidFill>
                <a:latin typeface="+mn-lt"/>
                <a:ea typeface="+mn-ea"/>
                <a:cs typeface="+mn-cs"/>
              </a:defRPr>
            </a:lvl4pPr>
            <a:lvl5pPr marL="1235075" indent="-127000" algn="l" defTabSz="914400" rtl="0" eaLnBrk="1" latinLnBrk="0" hangingPunct="1">
              <a:lnSpc>
                <a:spcPct val="130000"/>
              </a:lnSpc>
              <a:spcBef>
                <a:spcPts val="0"/>
              </a:spcBef>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a:buNone/>
            </a:pPr>
            <a:r>
              <a:rPr lang="en-US" altLang="zh-CN"/>
              <a:t>03</a:t>
            </a:r>
            <a:endParaRPr lang="en-US" altLang="zh-CN"/>
          </a:p>
        </p:txBody>
      </p:sp>
    </p:spTree>
    <p:custDataLst>
      <p:tags r:id="rId3"/>
    </p:custDataLst>
  </p:cSld>
  <p:clrMapOvr>
    <a:masterClrMapping/>
  </p:clrMapOvr>
  <mc:AlternateContent xmlns:mc="http://schemas.openxmlformats.org/markup-compatibility/2006">
    <mc:Choice xmlns:p14="http://schemas.microsoft.com/office/powerpoint/2010/main" Requires="p14">
      <p:transition p14:dur="2000"/>
    </mc:Choice>
    <mc:Fallback>
      <p:transition/>
    </mc:Fallback>
  </mc:AlternateContent>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30"/>
  <p:tag name="KSO_WM_UNIT_TYPE" val="f"/>
  <p:tag name="KSO_WM_UNIT_INDEX" val="1"/>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01.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3"/>
</p:tagLst>
</file>

<file path=ppt/tags/tag102.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SLIDE_THEME_ID" val="3318731"/>
  <p:tag name="KSO_WM_SLIDE_THEME_NAME" val="冰蓝色六边形简约风主题"/>
  <p:tag name="KSO_WM_SLIDE_TYPE" val="text"/>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SLIDE_THEME_ID" val="3318731"/>
  <p:tag name="KSO_WM_SLIDE_THEME_NAME" val="冰蓝色六边形简约风主题"/>
  <p:tag name="KSO_WM_SLIDE_TYPE" val="text"/>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SLIDE_THEME_ID" val="3318731"/>
  <p:tag name="KSO_WM_SLIDE_THEME_NAME" val="冰蓝色六边形简约风主题"/>
  <p:tag name="KSO_WM_SLIDE_TYPE" val="text"/>
</p:tagLst>
</file>

<file path=ppt/tags/tag112.xml><?xml version="1.0" encoding="utf-8"?>
<p:tagLst xmlns:p="http://schemas.openxmlformats.org/presentationml/2006/main">
  <p:tag name="KSO_WM_SLIDE_THEME_ID" val="3318731"/>
  <p:tag name="KSO_WM_SLIDE_THEME_NAME" val="冰蓝色六边形简约风主题"/>
  <p:tag name="KSO_WM_SLIDE_TYPE" val="text"/>
</p:tagLst>
</file>

<file path=ppt/tags/tag1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14.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15.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SLIDE_THEME_ID" val="3318731"/>
  <p:tag name="KSO_WM_SLIDE_THEME_NAME" val="冰蓝色六边形简约风主题"/>
  <p:tag name="KSO_WM_SLIDE_TYPE" val="text"/>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20.xml><?xml version="1.0" encoding="utf-8"?>
<p:tagLst xmlns:p="http://schemas.openxmlformats.org/presentationml/2006/main">
  <p:tag name="KSO_WM_BEAUTIFY_FLAG" val=""/>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SLIDE_THEME_ID" val="3318731"/>
  <p:tag name="KSO_WM_SLIDE_THEME_NAME" val="冰蓝色六边形简约风主题"/>
  <p:tag name="KSO_WM_SLIDE_TYPE" val="text"/>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25.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4"/>
</p:tagLst>
</file>

<file path=ppt/tags/tag126.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3.0"/>
  <p:tag name="KSO_WM_BEAUTIFY_FLAG" val="#wm#"/>
</p:tagLst>
</file>

<file path=ppt/tags/tag130.xml><?xml version="1.0" encoding="utf-8"?>
<p:tagLst xmlns:p="http://schemas.openxmlformats.org/presentationml/2006/main">
  <p:tag name="KSO_WM_SLIDE_THEME_ID" val="3318731"/>
  <p:tag name="KSO_WM_SLIDE_THEME_NAME" val="冰蓝色六边形简约风主题"/>
  <p:tag name="KSO_WM_SLIDE_TYPE" val="text"/>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BEAUTIFY_FLAG" val=""/>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SLIDE_THEME_ID" val="3318731"/>
  <p:tag name="KSO_WM_SLIDE_THEME_NAME" val="冰蓝色六边形简约风主题"/>
  <p:tag name="KSO_WM_SLIDE_TYPE" val="text"/>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SLIDE_THEME_ID" val="3318731"/>
  <p:tag name="KSO_WM_SLIDE_THEME_NAME" val="冰蓝色六边形简约风主题"/>
  <p:tag name="KSO_WM_SLIDE_TYPE" val="text"/>
</p:tagLst>
</file>

<file path=ppt/tags/tag138.xml><?xml version="1.0" encoding="utf-8"?>
<p:tagLst xmlns:p="http://schemas.openxmlformats.org/presentationml/2006/main">
  <p:tag name="KSO_WM_BEAUTIFY_FLAG" val=""/>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UNIT_TYPE" val="i"/>
  <p:tag name="KSO_WM_UNIT_INDEX" val="1"/>
  <p:tag name="KSO_WM_UNIT_ID" val="_3*i*1"/>
  <p:tag name="KSO_WM_BEAUTIFY_FLAG" val="#wm#"/>
  <p:tag name="KSO_WM_TAG_VERSION" val="3.0"/>
  <p:tag name="KSO_WM_CHIP_GROUPID" val="62f0bf03295c1bf6da6e0c3c"/>
  <p:tag name="KSO_WM_CHIP_XID" val="62f0bf0d295c1bf6da6e0c44"/>
  <p:tag name="KSO_WM_UNIT_DEC_AREA_ID" val="c15997b59b294e8382f136c9c1e422db"/>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ea8e20138b7242e3910356b87c3898e2"/>
  <p:tag name="KSO_WM_UNIT_HIGHLIGHT" val="0"/>
  <p:tag name="KSO_WM_UNIT_COMPATIBLE" val="0"/>
  <p:tag name="KSO_WM_UNIT_DIAGRAM_ISNUMVISUAL" val="0"/>
  <p:tag name="KSO_WM_UNIT_DIAGRAM_ISREFERUNIT" val="0"/>
  <p:tag name="KSO_WM_UNIT_LAYERLEVEL"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SLIDE_THEME_ID" val="3318731"/>
  <p:tag name="KSO_WM_SLIDE_THEME_NAME" val="冰蓝色六边形简约风主题"/>
  <p:tag name="KSO_WM_SLIDE_TYPE" val="text"/>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143.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5"/>
</p:tagLst>
</file>

<file path=ppt/tags/tag144.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SLIDE_THEME_ID" val="3318731"/>
  <p:tag name="KSO_WM_SLIDE_THEME_NAME" val="冰蓝色六边形简约风主题"/>
  <p:tag name="KSO_WM_SLIDE_TYPE" val="text"/>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UNIT_TYPE" val="i"/>
  <p:tag name="KSO_WM_UNIT_INDEX" val="2"/>
  <p:tag name="KSO_WM_UNIT_ID" val="_3*i*2"/>
  <p:tag name="KSO_WM_BEAUTIFY_FLAG" val="#wm#"/>
  <p:tag name="KSO_WM_TAG_VERSION" val="3.0"/>
  <p:tag name="KSO_WM_CHIP_GROUPID" val="62f0bf03295c1bf6da6e0c3c"/>
  <p:tag name="KSO_WM_CHIP_XID" val="62f0bf0d295c1bf6da6e0c43"/>
  <p:tag name="KSO_WM_UNIT_DEC_AREA_ID" val="2082c851ee3c4ca0937a22d08c379c80"/>
  <p:tag name="KSO_WM_CHIP_FILLAREA_FILL_RULE" val="{&quot;fill_align&quot;:&quot;rt&quot;,&quot;fill_effect&quot;:[],&quot;fill_mode&quot;:&quot;adaptive&quot;,&quot;sacle_strategy&quot;:&quot;stretch&quot;}"/>
  <p:tag name="KSO_WM_UNIT_DEC_SUPPORTCHANGEPIC" val="0"/>
  <p:tag name="KSO_WM_UNIT_DEC_CHANGEPICRESERVED" val="1"/>
  <p:tag name="KSO_WM_ASSEMBLE_CHIP_INDEX" val="70fe6b93acd6472d8142cf59b81ef7a3"/>
  <p:tag name="KSO_WM_UNIT_HIGHLIGHT" val="0"/>
  <p:tag name="KSO_WM_UNIT_COMPATIBLE" val="0"/>
  <p:tag name="KSO_WM_UNIT_DIAGRAM_ISNUMVISUAL" val="0"/>
  <p:tag name="KSO_WM_UNIT_DIAGRAM_ISREFERUNIT" val="0"/>
  <p:tag name="KSO_WM_UNIT_LAYERLEVEL" val="1"/>
</p:tagLst>
</file>

<file path=ppt/tags/tag150.xml><?xml version="1.0" encoding="utf-8"?>
<p:tagLst xmlns:p="http://schemas.openxmlformats.org/presentationml/2006/main">
  <p:tag name="KSO_WM_BEAUTIFY_FLAG" val=""/>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SLIDE_THEME_ID" val="3318731"/>
  <p:tag name="KSO_WM_SLIDE_THEME_NAME" val="冰蓝色六边形简约风主题"/>
  <p:tag name="KSO_WM_SLIDE_TYPE" val="text"/>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9*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1"/>
  <p:tag name="KSO_WM_UNIT_TYPE" val="a"/>
  <p:tag name="KSO_WM_UNIT_INDEX" val="1"/>
  <p:tag name="KSO_WM_UNIT_PRESET_TEXT" val="感谢观看"/>
</p:tagLst>
</file>

<file path=ppt/tags/tag154.xml><?xml version="1.0" encoding="utf-8"?>
<p:tagLst xmlns:p="http://schemas.openxmlformats.org/presentationml/2006/main">
  <p:tag name="KSO_WM_SLIDE_ID" val="custom20231539_9"/>
  <p:tag name="KSO_WM_TEMPLATE_SUBCATEGORY" val="29"/>
  <p:tag name="KSO_WM_TEMPLATE_MASTER_TYPE" val="0"/>
  <p:tag name="KSO_WM_TEMPLATE_COLOR_TYPE" val="0"/>
  <p:tag name="KSO_WM_SLIDE_ITEM_CNT" val="0"/>
  <p:tag name="KSO_WM_SLIDE_INDEX" val="9"/>
  <p:tag name="KSO_WM_TAG_VERSION" val="3.0"/>
  <p:tag name="KSO_WM_BEAUTIFY_FLAG" val="#wm#"/>
  <p:tag name="KSO_WM_TEMPLATE_CATEGORY" val="custom"/>
  <p:tag name="KSO_WM_TEMPLATE_INDEX" val="20231539"/>
  <p:tag name="KSO_WM_SLIDE_TYPE" val="endPage"/>
  <p:tag name="KSO_WM_SLIDE_SUBTYPE" val="pureTxt"/>
  <p:tag name="KSO_WM_SLIDE_LAYOUT" val="a_f"/>
  <p:tag name="KSO_WM_SLIDE_LAYOUT_CNT" val="1_2"/>
  <p:tag name="KSO_WM_SLIDE_THEME_ID" val="3318731"/>
  <p:tag name="KSO_WM_SLIDE_THEME_NAME" val="冰蓝色六边形简约风主题"/>
</p:tagLst>
</file>

<file path=ppt/tags/tag155.xml><?xml version="1.0" encoding="utf-8"?>
<p:tagLst xmlns:p="http://schemas.openxmlformats.org/presentationml/2006/main">
  <p:tag name="commondata" val="eyJoZGlkIjoiZWUwZTY0MzIyNjE0N2I2M2UxODJmZGVkZTg3OTllYTgifQ=="/>
</p:tagLst>
</file>

<file path=ppt/tags/tag16.xml><?xml version="1.0" encoding="utf-8"?>
<p:tagLst xmlns:p="http://schemas.openxmlformats.org/presentationml/2006/main">
  <p:tag name="KSO_WM_UNIT_TYPE" val="i"/>
  <p:tag name="KSO_WM_UNIT_INDEX" val="3"/>
  <p:tag name="KSO_WM_UNIT_ID" val="_3*i*3"/>
  <p:tag name="KSO_WM_BEAUTIFY_FLAG" val="#wm#"/>
  <p:tag name="KSO_WM_TAG_VERSION" val="3.0"/>
  <p:tag name="KSO_WM_CHIP_GROUPID" val="62f0bf03295c1bf6da6e0c3c"/>
  <p:tag name="KSO_WM_CHIP_XID" val="62f0bf0d295c1bf6da6e0c42"/>
  <p:tag name="KSO_WM_UNIT_DEC_AREA_ID" val="f54cbffd23be4eecb12ef27632b5d169"/>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4c872be25aa743c59628c029426cd1e8"/>
  <p:tag name="KSO_WM_UNIT_HIGHLIGHT" val="0"/>
  <p:tag name="KSO_WM_UNIT_COMPATIBLE" val="0"/>
  <p:tag name="KSO_WM_UNIT_DIAGRAM_ISNUMVISUAL" val="0"/>
  <p:tag name="KSO_WM_UNIT_DIAGRAM_ISREFERUNIT" val="0"/>
  <p:tag name="KSO_WM_UNIT_LAYERLEVEL" val="1"/>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a*1"/>
  <p:tag name="KSO_WM_UNIT_LAYERLEVEL" val="1"/>
  <p:tag name="KSO_WM_TAG_VERSION" val="3.0"/>
  <p:tag name="KSO_WM_BEAUTIFY_FLAG" val="#wm#"/>
  <p:tag name="KSO_WM_UNIT_ISCONTENTSTITLE" val="1"/>
  <p:tag name="KSO_WM_UNIT_ISNUMDGMTITLE" val="0"/>
  <p:tag name="KSO_WM_UNIT_PRESET_TEXT" val="标题"/>
  <p:tag name="KSO_WM_UNIT_NOCLEAR" val="0"/>
  <p:tag name="KSO_WM_UNIT_VALUE" val="3"/>
  <p:tag name="KSO_WM_UNIT_TYPE" val="a"/>
  <p:tag name="KSO_WM_UNIT_INDEX" val="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80"/>
  <p:tag name="KSO_WM_UNIT_TYPE" val="b"/>
  <p:tag name="KSO_WM_UNIT_INDEX" val="1"/>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3.0"/>
  <p:tag name="KSO_WM_BEAUTIFY_FLAG" val="#wm#"/>
</p:tagLst>
</file>

<file path=ppt/tags/tag21.xml><?xml version="1.0" encoding="utf-8"?>
<p:tagLst xmlns:p="http://schemas.openxmlformats.org/presentationml/2006/main">
  <p:tag name="KSO_WM_UNIT_TYPE" val="i"/>
  <p:tag name="KSO_WM_UNIT_INDEX" val="1"/>
  <p:tag name="KSO_WM_UNIT_ID" val="_4*i*1"/>
  <p:tag name="KSO_WM_BEAUTIFY_FLAG" val="#wm#"/>
  <p:tag name="KSO_WM_TAG_VERSION" val="3.0"/>
  <p:tag name="KSO_WM_CHIP_GROUPID" val="62f0bf03295c1bf6da6e0c3c"/>
  <p:tag name="KSO_WM_CHIP_XID" val="62f0bf0d295c1bf6da6e0c4a"/>
  <p:tag name="KSO_WM_UNIT_DEC_AREA_ID" val="61e5d7ef8bb94ed68b66aaedb1467120"/>
  <p:tag name="KSO_WM_CHIP_FILLAREA_FILL_RULE" val="{&quot;fill_align&quot;:&quot;cb&quot;,&quot;fill_effect&quot;:[],&quot;fill_mode&quot;:&quot;adaptive&quot;,&quot;sacle_strategy&quot;:&quot;stretch&quot;}"/>
  <p:tag name="KSO_WM_UNIT_DEC_SUPPORTCHANGEPIC" val="0"/>
  <p:tag name="KSO_WM_UNIT_DEC_CHANGEPICRESERVED" val="1"/>
  <p:tag name="KSO_WM_ASSEMBLE_CHIP_INDEX" val="611ee706345249309a1d0f529a30be97"/>
  <p:tag name="KSO_WM_UNIT_HIGHLIGHT" val="0"/>
  <p:tag name="KSO_WM_UNIT_COMPATIBLE" val="0"/>
  <p:tag name="KSO_WM_UNIT_DIAGRAM_ISNUMVISUAL" val="0"/>
  <p:tag name="KSO_WM_UNIT_DIAGRAM_ISREFERUNIT" val="0"/>
  <p:tag name="KSO_WM_UNIT_LAYERLEVEL" val="1"/>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14"/>
  <p:tag name="KSO_WM_UNIT_TYPE" val="a"/>
  <p:tag name="KSO_WM_UNIT_INDEX" val="1"/>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b*1"/>
  <p:tag name="KSO_WM_UNIT_LAYERLEVEL" val="1"/>
  <p:tag name="KSO_WM_TAG_VERSION" val="3.0"/>
  <p:tag name="KSO_WM_BEAUTIFY_FLAG" val="#wm#"/>
  <p:tag name="KSO_WM_UNIT_PRESET_TEXT" val="单击此处编辑副标题"/>
  <p:tag name="KSO_WM_UNIT_NOCLEAR" val="0"/>
  <p:tag name="KSO_WM_UNIT_TYPE" val="b"/>
  <p:tag name="KSO_WM_UNIT_INDEX" val="1"/>
  <p:tag name="KSO_WM_UNIT_ISCONTENTSTITLE" val="0"/>
  <p:tag name="KSO_WM_UNIT_ISNUMDGMTITLE" val="0"/>
  <p:tag name="KSO_WM_UNIT_VALUE" val="60"/>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3.0"/>
  <p:tag name="KSO_WM_BEAUTIFY_FLAG" val="#wm#"/>
</p:tagLst>
</file>

<file path=ppt/tags/tag27.xml><?xml version="1.0" encoding="utf-8"?>
<p:tagLst xmlns:p="http://schemas.openxmlformats.org/presentationml/2006/main">
  <p:tag name="KSO_WM_UNIT_HIGHLIGHT" val="0"/>
  <p:tag name="KSO_WM_UNIT_COMPATIBLE" val="1"/>
  <p:tag name="KSO_WM_UNIT_DIAGRAM_ISNUMVISUAL" val="0"/>
  <p:tag name="KSO_WM_UNIT_DIAGRAM_ISREFERUNIT" val="0"/>
  <p:tag name="KSO_WM_UNIT_ID" val="_4*e*1"/>
  <p:tag name="KSO_WM_UNIT_LAYERLEVEL" val="1"/>
  <p:tag name="KSO_WM_TAG_VERSION" val="3.0"/>
  <p:tag name="KSO_WM_BEAUTIFY_FLAG" val="#wm#"/>
  <p:tag name="KSO_WM_UNIT_PRESET_TEXT" val="节编号"/>
  <p:tag name="KSO_WM_UNIT_NOCLEAR" val="0"/>
  <p:tag name="KSO_WM_UNIT_VALUE" val="13"/>
  <p:tag name="KSO_WM_UNIT_TYPE" val="e"/>
  <p:tag name="KSO_WM_UNIT_INDEX" val="1"/>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1"/>
  <p:tag name="KSO_WM_UNIT_VALUE" val="160"/>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f*2"/>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TYPE" val="f"/>
  <p:tag name="KSO_WM_UNIT_INDEX" val="2"/>
  <p:tag name="KSO_WM_UNIT_VALUE" val="160"/>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3.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1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1_1"/>
  <p:tag name="KSO_WM_UNIT_ISCONTENTSTITLE" val="0"/>
  <p:tag name="KSO_WM_UNIT_ISNUMDGMTITLE" val="0"/>
  <p:tag name="KSO_WM_UNIT_VALUE" val="19"/>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1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1_1"/>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a*2_1"/>
  <p:tag name="KSO_WM_UNIT_LAYERLEVEL" val="1_1"/>
  <p:tag name="KSO_WM_TAG_VERSION" val="3.0"/>
  <p:tag name="KSO_WM_BEAUTIFY_FLAG" val="#wm#"/>
  <p:tag name="KSO_WM_UNIT_PRESET_TEXT" val="单击此处编辑母版文本样式"/>
  <p:tag name="KSO_WM_UNIT_NOCLEAR" val="0"/>
  <p:tag name="KSO_WM_UNIT_TYPE" val="h_a"/>
  <p:tag name="KSO_WM_UNIT_INDEX" val="2_1"/>
  <p:tag name="KSO_WM_UNIT_ISCONTENTSTITLE" val="0"/>
  <p:tag name="KSO_WM_UNIT_ISNUMDGMTITLE" val="0"/>
  <p:tag name="KSO_WM_UNIT_VALUE" val="19"/>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h_f*2_1"/>
  <p:tag name="KSO_WM_UNIT_LAYERLEVEL" val="1_1"/>
  <p:tag name="KSO_WM_TAG_VERSION" val="3.0"/>
  <p:tag name="KSO_WM_BEAUTIFY_FLAG" val="#wm#"/>
  <p:tag name="KSO_WM_UNIT_SUBTYPE" val="a"/>
  <p:tag name="KSO_WM_UNIT_PRESET_TEXT" val="单击此处编辑母版文本样式&#10;二级&#10;三级&#10;四级&#10;五级"/>
  <p:tag name="KSO_WM_UNIT_NOCLEAR" val="0"/>
  <p:tag name="KSO_WM_UNIT_VALUE" val="128"/>
  <p:tag name="KSO_WM_UNIT_TYPE" val="h_f"/>
  <p:tag name="KSO_WM_UNIT_INDEX" val="2_1"/>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3.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3.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3.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f*1"/>
  <p:tag name="KSO_WM_UNIT_LAYERLEVEL" val="1"/>
  <p:tag name="KSO_WM_TAG_VERSION" val="3.0"/>
  <p:tag name="KSO_WM_BEAUTIFY_FLAG" val="#wm#"/>
  <p:tag name="KSO_WM_UNIT_SUBTYPE" val="a"/>
  <p:tag name="KSO_WM_UNIT_PRESET_TEXT" val="单击此处编辑母版文本样式&#10;二级&#10;三级&#10;四级&#10;五级"/>
  <p:tag name="KSO_WM_UNIT_NOCLEAR" val="0"/>
  <p:tag name="KSO_WM_UNIT_VALUE" val="396"/>
  <p:tag name="KSO_WM_UNIT_TYPE" val="f"/>
  <p:tag name="KSO_WM_UNIT_INDEX" val="1"/>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3.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b*1"/>
  <p:tag name="KSO_WM_UNIT_LAYERLEVEL" val="1"/>
  <p:tag name="KSO_WM_TAG_VERSION" val="3.0"/>
  <p:tag name="KSO_WM_BEAUTIFY_FLAG" val="#wm#"/>
  <p:tag name="KSO_WM_UNIT_ISCONTENTSTITLE" val="0"/>
  <p:tag name="KSO_WM_UNIT_ISNUMDGMTITLE" val="0"/>
  <p:tag name="KSO_WM_UNIT_PRESET_TEXT" val="单击此处编辑母版副标题样式"/>
  <p:tag name="KSO_WM_UNIT_NOCLEAR" val="0"/>
  <p:tag name="KSO_WM_UNIT_VALUE" val="40"/>
  <p:tag name="KSO_WM_UNIT_TYPE" val="b"/>
  <p:tag name="KSO_WM_UNIT_INDEX" val="1"/>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3.0"/>
  <p:tag name="KSO_WM_BEAUTIFY_FLAG" val="#wm#"/>
</p:tagLst>
</file>

<file path=ppt/tags/tag58.xml><?xml version="1.0" encoding="utf-8"?>
<p:tagLst xmlns:p="http://schemas.openxmlformats.org/presentationml/2006/main">
  <p:tag name="KSO_WM_UNIT_TYPE" val="i"/>
  <p:tag name="KSO_WM_UNIT_INDEX" val="1"/>
  <p:tag name="KSO_WM_UNIT_ID" val="_1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59.xml><?xml version="1.0" encoding="utf-8"?>
<p:tagLst xmlns:p="http://schemas.openxmlformats.org/presentationml/2006/main">
  <p:tag name="KSO_WM_UNIT_TYPE" val="i"/>
  <p:tag name="KSO_WM_UNIT_INDEX" val="2"/>
  <p:tag name="KSO_WM_UNIT_ID" val="_1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6.xml><?xml version="1.0" encoding="utf-8"?>
<p:tagLst xmlns:p="http://schemas.openxmlformats.org/presentationml/2006/main">
  <p:tag name="KSO_WM_UNIT_TYPE" val="i"/>
  <p:tag name="KSO_WM_UNIT_INDEX" val="1"/>
  <p:tag name="KSO_WM_UNIT_ID" val="_1*i*1"/>
  <p:tag name="KSO_WM_BEAUTIFY_FLAG" val="#wm#"/>
  <p:tag name="KSO_WM_TAG_VERSION" val="3.0"/>
  <p:tag name="KSO_WM_CHIP_GROUPID" val="62f0bf03295c1bf6da6e0c3c"/>
  <p:tag name="KSO_WM_CHIP_XID" val="62f0bf0d295c1bf6da6e0c4f"/>
  <p:tag name="KSO_WM_UNIT_DEC_AREA_ID" val="d3e65f2638394805a58ca95411e90060"/>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c1b1802939824792a099afad295ee78a"/>
  <p:tag name="KSO_WM_UNIT_HIGHLIGHT" val="0"/>
  <p:tag name="KSO_WM_UNIT_COMPATIBLE" val="0"/>
  <p:tag name="KSO_WM_UNIT_DIAGRAM_ISNUMVISUAL" val="0"/>
  <p:tag name="KSO_WM_UNIT_DIAGRAM_ISREFERUNIT" val="0"/>
  <p:tag name="KSO_WM_UNIT_LAYERLEVEL" val="1"/>
</p:tagLst>
</file>

<file path=ppt/tags/tag60.xml><?xml version="1.0" encoding="utf-8"?>
<p:tagLst xmlns:p="http://schemas.openxmlformats.org/presentationml/2006/main">
  <p:tag name="KSO_WM_UNIT_TYPE" val="i"/>
  <p:tag name="KSO_WM_UNIT_INDEX" val="3"/>
  <p:tag name="KSO_WM_UNIT_ID" val="_1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30"/>
  <p:tag name="KSO_WM_UNIT_TYPE" val="a"/>
  <p:tag name="KSO_WM_UNIT_INDEX" val="1"/>
</p:tagLst>
</file>

<file path=ppt/tags/tag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 name="KSO_WM_UNIT_NOCLEAR" val="0"/>
</p:tagLst>
</file>

<file path=ppt/tags/tag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3.0"/>
  <p:tag name="KSO_WM_BEAUTIFY_FLAG" val="#wm#"/>
</p:tagLst>
</file>

<file path=ppt/tags/tag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1"/>
  <p:tag name="KSO_WM_UNIT_LAYERLEVEL" val="1"/>
  <p:tag name="KSO_WM_TAG_VERSION" val="3.0"/>
  <p:tag name="KSO_WM_BEAUTIFY_FLAG" val="#wm#"/>
  <p:tag name="KSO_WM_UNIT_SUBTYPE" val="c"/>
  <p:tag name="KSO_WM_UNIT_PRESET_TEXT" val="日期时间占位符"/>
  <p:tag name="KSO_WM_UNIT_NOCLEAR" val="0"/>
  <p:tag name="KSO_WM_UNIT_VALUE" val="8"/>
  <p:tag name="KSO_WM_UNIT_TYPE" val="f"/>
  <p:tag name="KSO_WM_UNIT_INDEX" val="1"/>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f*2"/>
  <p:tag name="KSO_WM_UNIT_LAYERLEVEL" val="1"/>
  <p:tag name="KSO_WM_TAG_VERSION" val="3.0"/>
  <p:tag name="KSO_WM_BEAUTIFY_FLAG" val="#wm#"/>
  <p:tag name="KSO_WM_UNIT_SUBTYPE" val="b"/>
  <p:tag name="KSO_WM_UNIT_PRESET_TEXT" val="署名占位符"/>
  <p:tag name="KSO_WM_UNIT_NOCLEAR" val="0"/>
  <p:tag name="KSO_WM_UNIT_VALUE" val="8"/>
  <p:tag name="KSO_WM_UNIT_TYPE" val="f"/>
  <p:tag name="KSO_WM_UNIT_INDEX" val="2"/>
</p:tagLst>
</file>

<file path=ppt/tags/tag67.xml><?xml version="1.0" encoding="utf-8"?>
<p:tagLst xmlns:p="http://schemas.openxmlformats.org/presentationml/2006/main">
  <p:tag name="KSO_WM_UNIT_TYPE" val="i"/>
  <p:tag name="KSO_WM_UNIT_INDEX" val="1"/>
  <p:tag name="KSO_WM_UNIT_ID" val="_0*i*1"/>
  <p:tag name="KSO_WM_BEAUTIFY_FLAG" val="#wm#"/>
  <p:tag name="KSO_WM_TAG_VERSION" val="3.0"/>
  <p:tag name="KSO_WM_CHIP_GROUPID" val="62f0bf03295c1bf6da6e0c3c"/>
  <p:tag name="KSO_WM_CHIP_XID" val="62f0bf0d295c1bf6da6e0c4c"/>
  <p:tag name="KSO_WM_UNIT_DEC_AREA_ID" val="079e3ac774194832ac2f675c7903abda"/>
  <p:tag name="KSO_WM_CHIP_FILLAREA_FILL_RULE" val="{&quot;fill_align&quot;:&quot;lt&quot;,&quot;fill_effect&quot;:[],&quot;fill_mode&quot;:&quot;adaptive&quot;,&quot;sacle_strategy&quot;:&quot;stretch&quot;}"/>
  <p:tag name="KSO_WM_UNIT_DEC_SUPPORTCHANGEPIC" val="0"/>
  <p:tag name="KSO_WM_UNIT_DEC_CHANGEPICRESERVED" val="1"/>
  <p:tag name="KSO_WM_ASSEMBLE_CHIP_INDEX" val="a38b92bdc213407a9b058d376c59b514"/>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8.xml><?xml version="1.0" encoding="utf-8"?>
<p:tagLst xmlns:p="http://schemas.openxmlformats.org/presentationml/2006/main">
  <p:tag name="KSO_WM_UNIT_TYPE" val="i"/>
  <p:tag name="KSO_WM_UNIT_INDEX" val="2"/>
  <p:tag name="KSO_WM_UNIT_ID" val="_0*i*2"/>
  <p:tag name="KSO_WM_BEAUTIFY_FLAG" val="#wm#"/>
  <p:tag name="KSO_WM_TAG_VERSION" val="3.0"/>
  <p:tag name="KSO_WM_CHIP_GROUPID" val="62f0bf03295c1bf6da6e0c3c"/>
  <p:tag name="KSO_WM_CHIP_XID" val="62f0bf0d295c1bf6da6e0c4d"/>
  <p:tag name="KSO_WM_UNIT_DEC_AREA_ID" val="1b423a62d65b410d883647c8885aee07"/>
  <p:tag name="KSO_WM_CHIP_FILLAREA_FILL_RULE" val="{&quot;fill_align&quot;:&quot;rb&quot;,&quot;fill_effect&quot;:[],&quot;fill_mode&quot;:&quot;adaptive&quot;,&quot;sacle_strategy&quot;:&quot;stretch&quot;}"/>
  <p:tag name="KSO_WM_UNIT_DEC_SUPPORTCHANGEPIC" val="0"/>
  <p:tag name="KSO_WM_UNIT_DEC_CHANGEPICRESERVED" val="1"/>
  <p:tag name="KSO_WM_ASSEMBLE_CHIP_INDEX" val="5c16af196d6f4e21bfccd7c23d026d3e"/>
  <p:tag name="KSO_WM_SLIDE_BACKGROUND_TYPE" val="general"/>
  <p:tag name="KSO_WM_UNIT_HIGHLIGHT" val="0"/>
  <p:tag name="KSO_WM_UNIT_COMPATIBLE" val="0"/>
  <p:tag name="KSO_WM_UNIT_DIAGRAM_ISNUMVISUAL" val="0"/>
  <p:tag name="KSO_WM_UNIT_DIAGRAM_ISREFERUNIT" val="0"/>
  <p:tag name="KSO_WM_UNIT_LAYERLEVEL" val="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a*1"/>
  <p:tag name="KSO_WM_UNIT_LAYERLEVEL" val="1"/>
  <p:tag name="KSO_WM_TAG_VERSION" val="1.0"/>
  <p:tag name="KSO_WM_BEAUTIFY_FLAG" val="#wm#"/>
  <p:tag name="KSO_WM_UNIT_ISCONTENTSTITLE" val="0"/>
  <p:tag name="KSO_WM_UNIT_ISNUMDGMTITLE" val="0"/>
  <p:tag name="KSO_WM_UNIT_PRESET_TEXT" val="单击此处编辑母版标题样式"/>
  <p:tag name="KSO_WM_UNIT_NOCLEAR" val="0"/>
  <p:tag name="KSO_WM_UNIT_TYPE" val="a"/>
  <p:tag name="KSO_WM_UNIT_INDEX" val="1"/>
  <p:tag name="KSO_WM_UNIT_VALUE" val="20"/>
  <p:tag name="KSO_WM_TEMPLATE_CATEGORY" val="custom"/>
  <p:tag name="KSO_WM_TEMPLATE_INDEX" val="20231539"/>
</p:tagLst>
</file>

<file path=ppt/tags/tag7.xml><?xml version="1.0" encoding="utf-8"?>
<p:tagLst xmlns:p="http://schemas.openxmlformats.org/presentationml/2006/main">
  <p:tag name="KSO_WM_UNIT_TYPE" val="i"/>
  <p:tag name="KSO_WM_UNIT_INDEX" val="2"/>
  <p:tag name="KSO_WM_UNIT_ID" val="_1*i*2"/>
  <p:tag name="KSO_WM_BEAUTIFY_FLAG" val="#wm#"/>
  <p:tag name="KSO_WM_TAG_VERSION" val="3.0"/>
  <p:tag name="KSO_WM_CHIP_GROUPID" val="62f0bf03295c1bf6da6e0c3c"/>
  <p:tag name="KSO_WM_CHIP_XID" val="62f0bf0d295c1bf6da6e0c51"/>
  <p:tag name="KSO_WM_UNIT_DEC_AREA_ID" val="66deb9cf64d04f62b06644371e413fd6"/>
  <p:tag name="KSO_WM_CHIP_FILLAREA_FILL_RULE" val="{&quot;fill_align&quot;:&quot;lb&quot;,&quot;fill_effect&quot;:[],&quot;fill_mode&quot;:&quot;adaptive&quot;,&quot;sacle_strategy&quot;:&quot;stretch&quot;}"/>
  <p:tag name="KSO_WM_UNIT_DEC_SUPPORTCHANGEPIC" val="0"/>
  <p:tag name="KSO_WM_UNIT_DEC_CHANGEPICRESERVED" val="1"/>
  <p:tag name="KSO_WM_ASSEMBLE_CHIP_INDEX" val="1d1a4f7793f1407eac375f4c794cb532"/>
  <p:tag name="KSO_WM_UNIT_HIGHLIGHT" val="0"/>
  <p:tag name="KSO_WM_UNIT_COMPATIBLE" val="0"/>
  <p:tag name="KSO_WM_UNIT_DIAGRAM_ISNUMVISUAL" val="0"/>
  <p:tag name="KSO_WM_UNIT_DIAGRAM_ISREFERUNIT" val="0"/>
  <p:tag name="KSO_WM_UNIT_LAYERLEVEL" val="1"/>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f*1"/>
  <p:tag name="KSO_WM_UNIT_LAYERLEVEL" val="1"/>
  <p:tag name="KSO_WM_TAG_VERSION" val="1.0"/>
  <p:tag name="KSO_WM_BEAUTIFY_FLAG" val="#wm#"/>
  <p:tag name="KSO_WM_UNIT_SUBTYPE" val="a"/>
  <p:tag name="KSO_WM_UNIT_PRESET_TEXT" val="单击此处编辑母版文本样式&#10;第二级&#10;第三级&#10;第四级&#10;第五级"/>
  <p:tag name="KSO_WM_UNIT_NOCLEAR" val="0"/>
  <p:tag name="KSO_WM_UNIT_TYPE" val="f"/>
  <p:tag name="KSO_WM_UNIT_INDEX" val="1"/>
  <p:tag name="KSO_WM_UNIT_VALUE" val="340"/>
  <p:tag name="KSO_WM_TEMPLATE_CATEGORY" val="custom"/>
  <p:tag name="KSO_WM_TEMPLATE_INDEX" val="20231539"/>
</p:tagLst>
</file>

<file path=ppt/tags/tag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3.0"/>
  <p:tag name="KSO_WM_BEAUTIFY_FLAG" val="#wm#"/>
</p:tagLst>
</file>

<file path=ppt/tags/tag74.xml><?xml version="1.0" encoding="utf-8"?>
<p:tagLst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1539"/>
  <p:tag name="KSO_WM_TEMPLATE_THUMBS_INDEX" val="1、9"/>
</p:tagLst>
</file>

<file path=ppt/tags/tag75.xml><?xml version="1.0" encoding="utf-8"?>
<p:tagLst xmlns:p="http://schemas.openxmlformats.org/presentationml/2006/main">
  <p:tag name="KSO_WM_SLIDE_THEME_ID" val="3318731"/>
  <p:tag name="KSO_WM_SLIDE_THEME_NAME" val="冰蓝色六边形简约风主题"/>
  <p:tag name="KSO_WM_SLIDE_TYPE" val="text"/>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77.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1"/>
</p:tagLst>
</file>

<file path=ppt/tags/tag78.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TYPE" val="i"/>
  <p:tag name="KSO_WM_UNIT_INDEX" val="3"/>
  <p:tag name="KSO_WM_UNIT_ID" val="_1*i*3"/>
  <p:tag name="KSO_WM_BEAUTIFY_FLAG" val="#wm#"/>
  <p:tag name="KSO_WM_TAG_VERSION" val="3.0"/>
  <p:tag name="KSO_WM_CHIP_GROUPID" val="62f0bf03295c1bf6da6e0c3c"/>
  <p:tag name="KSO_WM_CHIP_XID" val="62f0bf0d295c1bf6da6e0c50"/>
  <p:tag name="KSO_WM_UNIT_DEC_AREA_ID" val="fb785a5695c24cef9d8c82ba9a4c1139"/>
  <p:tag name="KSO_WM_CHIP_FILLAREA_FILL_RULE" val="{&quot;fill_align&quot;:&quot;rm&quot;,&quot;fill_effect&quot;:[],&quot;fill_mode&quot;:&quot;adaptive&quot;,&quot;sacle_strategy&quot;:&quot;stretch&quot;}"/>
  <p:tag name="KSO_WM_UNIT_DEC_SUPPORTCHANGEPIC" val="0"/>
  <p:tag name="KSO_WM_UNIT_DEC_CHANGEPICRESERVED" val="1"/>
  <p:tag name="KSO_WM_ASSEMBLE_CHIP_INDEX" val="28d3d6532f5b481e80ce43bb8c36b522"/>
  <p:tag name="KSO_WM_UNIT_HIGHLIGHT" val="0"/>
  <p:tag name="KSO_WM_UNIT_COMPATIBLE" val="0"/>
  <p:tag name="KSO_WM_UNIT_DIAGRAM_ISNUMVISUAL" val="0"/>
  <p:tag name="KSO_WM_UNIT_DIAGRAM_ISREFERUNIT" val="0"/>
  <p:tag name="KSO_WM_UNIT_LAYERLEVEL" val="1"/>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SLIDE_THEME_ID" val="3318731"/>
  <p:tag name="KSO_WM_SLIDE_THEME_NAME" val="冰蓝色六边形简约风主题"/>
  <p:tag name="KSO_WM_SLIDE_TYPE" val="text"/>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SLIDE_THEME_ID" val="3318731"/>
  <p:tag name="KSO_WM_SLIDE_THEME_NAME" val="冰蓝色六边形简约风主题"/>
  <p:tag name="KSO_WM_SLIDE_TYPE" val="text"/>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custom20231539_7*a*1"/>
  <p:tag name="KSO_WM_TEMPLATE_CATEGORY" val="custom"/>
  <p:tag name="KSO_WM_TEMPLATE_INDEX" val="20231539"/>
  <p:tag name="KSO_WM_UNIT_LAYERLEVEL" val="1"/>
  <p:tag name="KSO_WM_TAG_VERSION" val="3.0"/>
  <p:tag name="KSO_WM_BEAUTIFY_FLAG" val="#wm#"/>
  <p:tag name="KSO_WM_UNIT_ISCONTENTSTITLE" val="0"/>
  <p:tag name="KSO_WM_UNIT_ISNUMDGMTITLE" val="0"/>
  <p:tag name="KSO_WM_UNIT_NOCLEAR" val="0"/>
  <p:tag name="KSO_WM_UNIT_VALUE" val="14"/>
  <p:tag name="KSO_WM_UNIT_TYPE" val="a"/>
  <p:tag name="KSO_WM_UNIT_INDEX" val="1"/>
  <p:tag name="KSO_WM_UNIT_PRESET_TEXT" val="添加章节标题"/>
</p:tagLst>
</file>

<file path=ppt/tags/tag88.xml><?xml version="1.0" encoding="utf-8"?>
<p:tagLst xmlns:p="http://schemas.openxmlformats.org/presentationml/2006/main">
  <p:tag name="KSO_WM_UNIT_NOCLEAR" val="0"/>
  <p:tag name="KSO_WM_UNIT_HIGHLIGHT" val="0"/>
  <p:tag name="KSO_WM_UNIT_COMPATIBLE" val="1"/>
  <p:tag name="KSO_WM_UNIT_DIAGRAM_ISNUMVISUAL" val="0"/>
  <p:tag name="KSO_WM_UNIT_DIAGRAM_ISREFERUNIT" val="0"/>
  <p:tag name="KSO_WM_UNIT_TYPE" val="e"/>
  <p:tag name="KSO_WM_UNIT_INDEX" val="1"/>
  <p:tag name="KSO_WM_UNIT_ID" val="custom20231539_7*e*1"/>
  <p:tag name="KSO_WM_TEMPLATE_CATEGORY" val="custom"/>
  <p:tag name="KSO_WM_TEMPLATE_INDEX" val="20231539"/>
  <p:tag name="KSO_WM_UNIT_LAYERLEVEL" val="1"/>
  <p:tag name="KSO_WM_TAG_VERSION" val="3.0"/>
  <p:tag name="KSO_WM_BEAUTIFY_FLAG" val="#wm#"/>
  <p:tag name="KSO_WM_UNIT_PRESET_TEXT" val="02"/>
</p:tagLst>
</file>

<file path=ppt/tags/tag89.xml><?xml version="1.0" encoding="utf-8"?>
<p:tagLst xmlns:p="http://schemas.openxmlformats.org/presentationml/2006/main">
  <p:tag name="KSO_WM_SLIDE_ID" val="custom20231539_7"/>
  <p:tag name="KSO_WM_TEMPLATE_SUBCATEGORY" val="29"/>
  <p:tag name="KSO_WM_TEMPLATE_MASTER_TYPE" val="0"/>
  <p:tag name="KSO_WM_TEMPLATE_COLOR_TYPE" val="0"/>
  <p:tag name="KSO_WM_SLIDE_ITEM_CNT" val="0"/>
  <p:tag name="KSO_WM_SLIDE_INDEX" val="7"/>
  <p:tag name="KSO_WM_TAG_VERSION" val="3.0"/>
  <p:tag name="KSO_WM_BEAUTIFY_FLAG" val="#wm#"/>
  <p:tag name="KSO_WM_TEMPLATE_CATEGORY" val="custom"/>
  <p:tag name="KSO_WM_TEMPLATE_INDEX" val="20231539"/>
  <p:tag name="KSO_WM_SLIDE_TYPE" val="sectionTitle"/>
  <p:tag name="KSO_WM_SLIDE_SUBTYPE" val="pureTxt"/>
  <p:tag name="KSO_WM_SLIDE_LAYOUT" val="a_b_e"/>
  <p:tag name="KSO_WM_SLIDE_LAYOUT_CNT" val="1_1_1"/>
  <p:tag name="KSO_WM_SLIDE_THEME_ID" val="3318731"/>
  <p:tag name="KSO_WM_SLIDE_THEME_NAME" val="冰蓝色六边形简约风主题"/>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a*1"/>
  <p:tag name="KSO_WM_UNIT_LAYERLEVEL" val="1"/>
  <p:tag name="KSO_WM_TAG_VERSION" val="3.0"/>
  <p:tag name="KSO_WM_BEAUTIFY_FLAG" val="#wm#"/>
  <p:tag name="KSO_WM_UNIT_ISCONTENTSTITLE" val="0"/>
  <p:tag name="KSO_WM_UNIT_ISNUMDGMTITLE" val="0"/>
  <p:tag name="KSO_WM_UNIT_PRESET_TEXT" val="单击此处编辑母版标题样式"/>
  <p:tag name="KSO_WM_UNIT_NOCLEAR" val="0"/>
  <p:tag name="KSO_WM_UNIT_VALUE" val="20"/>
  <p:tag name="KSO_WM_UNIT_TYPE" val="a"/>
  <p:tag name="KSO_WM_UNIT_INDEX" val="1"/>
</p:tagLst>
</file>

<file path=ppt/tags/tag90.xml><?xml version="1.0" encoding="utf-8"?>
<p:tagLst xmlns:p="http://schemas.openxmlformats.org/presentationml/2006/main">
  <p:tag name="KSO_WM_BEAUTIFY_FLAG" val=""/>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SLIDE_THEME_ID" val="3318731"/>
  <p:tag name="KSO_WM_SLIDE_THEME_NAME" val="冰蓝色六边形简约风主题"/>
  <p:tag name="KSO_WM_SLIDE_TYPE" val="text"/>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SLIDE_THEME_ID" val="3318731"/>
  <p:tag name="KSO_WM_SLIDE_THEME_NAME" val="冰蓝色六边形简约风主题"/>
  <p:tag name="KSO_WM_SLIDE_TYPE" val="text"/>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SLIDE_THEME_ID" val="3318731"/>
  <p:tag name="KSO_WM_SLIDE_THEME_NAME" val="冰蓝色六边形简约风主题"/>
  <p:tag name="KSO_WM_SLIDE_TYPE" val="text"/>
</p:tagLst>
</file>

<file path=ppt/theme/theme1.xml><?xml version="1.0" encoding="utf-8"?>
<a:theme xmlns:a="http://schemas.openxmlformats.org/drawingml/2006/main" name="1_Office 主题​​">
  <a:themeElements>
    <a:clrScheme name="自定义 36">
      <a:dk1>
        <a:srgbClr val="000000"/>
      </a:dk1>
      <a:lt1>
        <a:srgbClr val="FFFFFF"/>
      </a:lt1>
      <a:dk2>
        <a:srgbClr val="056AFF"/>
      </a:dk2>
      <a:lt2>
        <a:srgbClr val="FFFFFF"/>
      </a:lt2>
      <a:accent1>
        <a:srgbClr val="91A4B7"/>
      </a:accent1>
      <a:accent2>
        <a:srgbClr val="A2B2C2"/>
      </a:accent2>
      <a:accent3>
        <a:srgbClr val="B3C1CD"/>
      </a:accent3>
      <a:accent4>
        <a:srgbClr val="B7C5C6"/>
      </a:accent4>
      <a:accent5>
        <a:srgbClr val="AEBEAB"/>
      </a:accent5>
      <a:accent6>
        <a:srgbClr val="A4B791"/>
      </a:accent6>
      <a:hlink>
        <a:srgbClr val="304FFE"/>
      </a:hlink>
      <a:folHlink>
        <a:srgbClr val="492067"/>
      </a:folHlink>
    </a:clrScheme>
    <a:fontScheme name="自定义 102">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dirty="0"/>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2458</Words>
  <Application>WPS 演示</Application>
  <PresentationFormat>宽屏</PresentationFormat>
  <Paragraphs>166</Paragraphs>
  <Slides>25</Slides>
  <Notes>1</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25</vt:i4>
      </vt:variant>
    </vt:vector>
  </HeadingPairs>
  <TitlesOfParts>
    <vt:vector size="34" baseType="lpstr">
      <vt:lpstr>Arial</vt:lpstr>
      <vt:lpstr>宋体</vt:lpstr>
      <vt:lpstr>Wingdings</vt:lpstr>
      <vt:lpstr>微软雅黑</vt:lpstr>
      <vt:lpstr>黑体</vt:lpstr>
      <vt:lpstr>Arial Unicode MS</vt:lpstr>
      <vt:lpstr>等线</vt:lpstr>
      <vt:lpstr>Calibri</vt:lpstr>
      <vt:lpstr>1_Office 主题​​</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实验结果分析</vt:lpstr>
      <vt:lpstr>PowerPoint 演示文稿</vt:lpstr>
      <vt:lpstr>PowerPoint 演示文稿</vt:lpstr>
      <vt:lpstr>PowerPoint 演示文稿</vt:lpstr>
      <vt:lpstr>PowerPoint 演示文稿</vt:lpstr>
      <vt:lpstr>研究背景</vt:lpstr>
      <vt:lpstr>PowerPoint 演示文稿</vt:lpstr>
      <vt:lpstr>PowerPoint 演示文稿</vt:lpstr>
      <vt:lpstr>模型架构</vt:lpstr>
      <vt:lpstr>PowerPoint 演示文稿</vt:lpstr>
      <vt:lpstr>PowerPoint 演示文稿</vt:lpstr>
      <vt:lpstr>PowerPoint 演示文稿</vt:lpstr>
      <vt:lpstr>PowerPoint 演示文稿</vt:lpstr>
      <vt:lpstr>实验结果分析</vt:lpstr>
      <vt:lpstr>PowerPoint 演示文稿</vt:lpstr>
      <vt:lpstr>PowerPoint 演示文稿</vt:lpstr>
      <vt:lpstr>       Thanks</vt:lpstr>
    </vt:vector>
  </TitlesOfParts>
  <Company>www.51pptmoban.com</Company>
  <LinksUpToDate>false</LinksUpToDate>
  <SharedDoc>false</SharedDoc>
  <HyperlinksChanged>false</HyperlinksChanged>
  <AppVersion>14.0000</AppVersion>
  <Manager>51PPT模板网</Manager>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红色极简商务风工作汇报ppt模板</dc:title>
  <dc:creator>©初心</dc:creator>
  <cp:keywords>P界达人</cp:keywords>
  <dc:description>51PPT模板网，幻灯片演示模板及素材免费下载！
51PPT模板网 唯一访问网址：www.51pptmoban.com</dc:description>
  <cp:lastModifiedBy>yhrbf</cp:lastModifiedBy>
  <cp:revision>149</cp:revision>
  <dcterms:created xsi:type="dcterms:W3CDTF">2023-08-17T12:45:00Z</dcterms:created>
  <dcterms:modified xsi:type="dcterms:W3CDTF">2024-09-25T05:31:28Z</dcterms:modified>
  <cp:version>51</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D4197AD95C694E0D8D377A3819CEA337_13</vt:lpwstr>
  </property>
  <property fmtid="{D5CDD505-2E9C-101B-9397-08002B2CF9AE}" pid="3" name="KSOProductBuildVer">
    <vt:lpwstr>2052-12.1.0.18276</vt:lpwstr>
  </property>
</Properties>
</file>