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3"/>
    <p:sldId id="519" r:id="rId4"/>
    <p:sldId id="557" r:id="rId5"/>
    <p:sldId id="559" r:id="rId6"/>
    <p:sldId id="594" r:id="rId7"/>
    <p:sldId id="599" r:id="rId8"/>
    <p:sldId id="555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815"/>
        <p:guide pos="2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15695" y="191135"/>
            <a:ext cx="2297430" cy="30607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4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AAAI 2024</a:t>
            </a:r>
            <a:endParaRPr lang="en-US" altLang="zh-CN" sz="14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7450" y="628015"/>
            <a:ext cx="66040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1505" y="3216275"/>
            <a:ext cx="7795260" cy="1558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自注意力的计算复杂度与输入特征图中的二次像素数成正比，导致处理缓慢，特别是在处理高分辨率图像时。</a:t>
            </a:r>
            <a:endParaRPr lang="zh-CN" altLang="en-US" sz="1200">
              <a:sym typeface="+mn-ea"/>
            </a:endParaRPr>
          </a:p>
          <a:p>
            <a:pPr indent="45720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全局滤波器，是GFNet中的关键组件，在频域中乘以增加/减少特定频率的特征和复杂参数。它类似于大型内核计算，能降低理论计算成本。</a:t>
            </a:r>
            <a:endParaRPr lang="zh-CN" altLang="en-US" sz="1200">
              <a:sym typeface="+mn-ea"/>
            </a:endParaRPr>
          </a:p>
          <a:p>
            <a:pPr indent="45720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1200">
                <a:sym typeface="+mn-ea"/>
              </a:rPr>
              <a:t>所以本文提出</a:t>
            </a:r>
            <a:r>
              <a:rPr lang="zh-CN" altLang="en-US" sz="1200">
                <a:sym typeface="+mn-ea"/>
              </a:rPr>
              <a:t>新的令牌混合器被提出作为MHSA的替代方案来规避这个问题：基于fft的令牌混合器涉及类似于MHSA的全局操作，但计算复杂性较低。</a:t>
            </a:r>
            <a:endParaRPr lang="zh-CN" altLang="en-US" sz="12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 descr="v2-20bf112537629a4a9a7a89e322c3776b_144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555625"/>
            <a:ext cx="4991100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23215" y="3796030"/>
            <a:ext cx="8236585" cy="636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>
              <a:lnSpc>
                <a:spcPct val="120000"/>
              </a:lnSpc>
            </a:pPr>
            <a:r>
              <a:rPr lang="zh-CN" altLang="en-US" sz="1200"/>
              <a:t>论文提出了Dynamic Filter Former，即DFFormer，结构如图所示。包括三步：第一步，将输入特征从通道层面分为四组，然后通过MLP学习得到4个系数；第二步，给4个随机初始化的filter分配权重，最后四个fitler求和得到 dynamic filter；第三步：用得到的 dynamic filter 取代 GFNet 中的滤波器进行特征提取。</a:t>
            </a:r>
            <a:endParaRPr lang="zh-CN" altLang="en-US" sz="1200"/>
          </a:p>
          <a:p>
            <a:pPr indent="457200" fontAlgn="auto"/>
            <a:endParaRPr lang="zh-CN" altLang="en-US" sz="1200"/>
          </a:p>
          <a:p>
            <a:pPr indent="457200" fontAlgn="auto"/>
            <a:endParaRPr lang="zh-CN" altLang="en-US" sz="1200"/>
          </a:p>
        </p:txBody>
      </p:sp>
      <p:pic>
        <p:nvPicPr>
          <p:cNvPr id="4" name="图片 3" descr="QQ_17355421469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30" y="622300"/>
            <a:ext cx="519557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_1735550810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1123950"/>
            <a:ext cx="3228340" cy="275209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 descr="QQ_1735550731439"/>
          <p:cNvPicPr>
            <a:picLocks noChangeAspect="1"/>
          </p:cNvPicPr>
          <p:nvPr/>
        </p:nvPicPr>
        <p:blipFill>
          <a:blip r:embed="rId5"/>
          <a:srcRect l="11464"/>
          <a:stretch>
            <a:fillRect/>
          </a:stretch>
        </p:blipFill>
        <p:spPr>
          <a:xfrm>
            <a:off x="6360160" y="1059180"/>
            <a:ext cx="2780665" cy="2562225"/>
          </a:xfrm>
          <a:prstGeom prst="rect">
            <a:avLst/>
          </a:prstGeom>
        </p:spPr>
      </p:pic>
      <p:pic>
        <p:nvPicPr>
          <p:cNvPr id="6" name="图片 5" descr="QQ_17355507901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380"/>
            <a:ext cx="3138805" cy="3745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结论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1461135"/>
            <a:ext cx="6998970" cy="245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en-US" altLang="zh-CN" sz="1400"/>
              <a:t>       </a:t>
            </a:r>
            <a:r>
              <a:rPr lang="zh-CN" altLang="en-US" sz="1400"/>
              <a:t>论文提出了一种新的动态滤波器，负责动态生成全局滤波器。基于该模块，开发了新的MetaFormer类，DFFormer和CDFFormer，它们在无</a:t>
            </a:r>
            <a:r>
              <a:rPr lang="en-US" altLang="zh-CN" sz="1400"/>
              <a:t>MHSA</a:t>
            </a:r>
            <a:r>
              <a:rPr lang="zh-CN" altLang="en-US" sz="1400"/>
              <a:t>的MetaFormer中取得了令人满意的性能。所提出的模型不仅在图像分类中表现出色，而且在下游任务中也表现出色。此外，与使用MHSA的MetaFormers相比，我们的模型可以用更少的内存更快地处理高分辨率图像。</a:t>
            </a:r>
            <a:endParaRPr lang="zh-CN" altLang="en-US" sz="1400"/>
          </a:p>
          <a:p>
            <a:pPr>
              <a:lnSpc>
                <a:spcPct val="130000"/>
              </a:lnSpc>
            </a:pPr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/>
              <a:t>同时模型的表示和性质与使用MHSA的模型相似。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NjZiZjBjN2YyM2Q3YWZkOGVjZTIzYzdkYTU5OGViN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全屏显示(16:9)</PresentationFormat>
  <Paragraphs>30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98</cp:revision>
  <dcterms:created xsi:type="dcterms:W3CDTF">2024-12-30T09:31:44Z</dcterms:created>
  <dcterms:modified xsi:type="dcterms:W3CDTF">2024-12-30T09:31:44Z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3CBFB9AD528650D8D68D07677B5BC57A_43</vt:lpwstr>
  </property>
</Properties>
</file>