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633" r:id="rId3"/>
    <p:sldId id="634" r:id="rId4"/>
    <p:sldId id="439" r:id="rId5"/>
    <p:sldId id="465" r:id="rId6"/>
    <p:sldId id="616" r:id="rId7"/>
    <p:sldId id="617" r:id="rId8"/>
    <p:sldId id="479" r:id="rId9"/>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Fast-Slow Test-Time Adaptation for</a:t>
            </a:r>
            <a:endParaRPr lang="zh-CN" altLang="en-US" b="1">
              <a:sym typeface="+mn-ea"/>
            </a:endParaRPr>
          </a:p>
          <a:p>
            <a:pPr algn="ctr"/>
            <a:r>
              <a:rPr lang="zh-CN" altLang="en-US" b="1">
                <a:sym typeface="+mn-ea"/>
              </a:rPr>
              <a:t>Online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在线视觉和语言导航的快速-慢速测试时间适应 </a:t>
            </a:r>
            <a:endParaRPr lang="zh-CN" altLang="en-US"/>
          </a:p>
        </p:txBody>
      </p:sp>
      <p:sp>
        <p:nvSpPr>
          <p:cNvPr id="8" name="文本框 7"/>
          <p:cNvSpPr txBox="1"/>
          <p:nvPr/>
        </p:nvSpPr>
        <p:spPr>
          <a:xfrm>
            <a:off x="90805" y="6667500"/>
            <a:ext cx="11861165" cy="213995"/>
          </a:xfrm>
          <a:prstGeom prst="rect">
            <a:avLst/>
          </a:prstGeom>
          <a:noFill/>
        </p:spPr>
        <p:txBody>
          <a:bodyPr wrap="square" rtlCol="0">
            <a:spAutoFit/>
          </a:bodyPr>
          <a:p>
            <a:r>
              <a:rPr lang="zh-CN" altLang="en-US" sz="800"/>
              <a:t>Fast-Slow Test-Time Adaptation for</a:t>
            </a:r>
            <a:r>
              <a:rPr lang="en-US" altLang="zh-CN" sz="800"/>
              <a:t> </a:t>
            </a:r>
            <a:r>
              <a:rPr lang="zh-CN" altLang="en-US" sz="800"/>
              <a:t>Online Vision-and-Language Navigation</a:t>
            </a:r>
            <a:r>
              <a:rPr lang="en-US" altLang="zh-CN" sz="800"/>
              <a:t> ICML-2024</a:t>
            </a:r>
            <a:endParaRPr lang="en-US" altLang="zh-CN"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本文介绍了一种名为Fast-Slow Test-Time Adaptation（FSTTA）的方法，用于在线视觉语言导航任务中的模型自适应。该方法通过联合分解积累分析对梯度和参数进行统一处理，避免了频繁更新导致的模型参数剧烈变化以及偶尔更新导致的模型无法应对环境变化的问题。实验结果表明，该方法在四个流行基准测试中获得了显著的表现提升。</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论文提出了一种名为Fast-Slow Test-Time Adaptation（FSTTA）的方法，用于在线 VLN（Visual Language Navigation）任务中的模型自适应更新。该方法通过在测试过程中调整模型参数来提高模型性能。具体来说，它使用了两个阶段的自适应更新：快速更新和慢速更新。</a:t>
            </a:r>
          </a:p>
          <a:p/>
          <a:p>
            <a:r>
              <a:t>快速更新阶段通过收集多步导航过程中的梯度信息，并利用奇异值分解（SVD）找到一个方向一致的方向向量，然后根据这个方向向量进行参数更新。在这个阶段中，作者提出了动态学习率缩放策略，以更好地控制模型更新的速度。</a:t>
            </a:r>
          </a:p>
          <a:p/>
          <a:p>
            <a:r>
              <a:t>慢速更新阶段则通过记录历史状态并计算参数变化轨迹来进行直接参数调节。与快速更新不同的是，慢速更新阶段只关注主要的变化方向，并利用这些方向来指导模型的学习。</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在快速更新阶段，以“样本 i”为例，模型定期分析最近多步导航期间生成的梯度 ({g})，并执行梯度分解累积分析以查明模型更新的一致方向。经过一定数量的快速更新后，记录历史模型参数（{Θ}）。在慢速更新阶段，我们将模型恢复到历史状态，并进行参数分解累加分析来学习直接参数调制的优化路径。请注意，机器人中的“F”、“S”表示更新速度快、更新速度慢后模型参数。</a:t>
            </a:r>
            <a:r>
              <a:rPr lang="en-US"/>
              <a:t>F1</a:t>
            </a:r>
            <a:r>
              <a:t>表示测试样本中的第一个快速更新。</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10" name="图片 9"/>
          <p:cNvPicPr>
            <a:picLocks noChangeAspect="1"/>
          </p:cNvPicPr>
          <p:nvPr/>
        </p:nvPicPr>
        <p:blipFill>
          <a:blip r:embed="rId4"/>
          <a:stretch>
            <a:fillRect/>
          </a:stretch>
        </p:blipFill>
        <p:spPr>
          <a:xfrm>
            <a:off x="1147445" y="1724660"/>
            <a:ext cx="10157460" cy="3093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视觉和语言导航代理的行为分析</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Behavioral Analysis of Vision-and-Language Navigation Agents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探讨了视觉语言导航代理的行为分析方法，并提出了基于技能特定干预和测量代理预测变化的方法。作者通过详细案例研究和多模型比较，发现训练偏见对代理行为有持久影响，现有模型能够理解简单的指示性短语，并且技能特定得分与整体V LN任务性能提高相关。该研究为评估和改进V LN代理提供了新的思路和工具。</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本文提出了一种基于干预行为分析的方法来评估视觉导航代理的行为，并针对当前流行的Vision-and-Language Navigation（VLN）范例进行了研究。该方法能够细粒度地分析代理执行不同类型的技能，包括无条件的停止和转向以及需要更多视觉接地的条件指令，如向指定对象和房间移动等。通过使用RxR注释数据集，作者构建了非平凡的干预场景，以评估代理将特定技能语言与适当行动联系起来的能力。此外，作者还比较了不同VLN模型在技能特定得分上的表现，发现更高的技能特定得分与更高的任务性能相关联，但并非所有技能都具有相同的改进规模。因此，本文提出的干预行为分析方法为评估VLN代理的行为提供了新的视角，并有助于更好地理解其能力和局限性。</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WPS 演示</Application>
  <PresentationFormat>宽屏</PresentationFormat>
  <Paragraphs>94</Paragraphs>
  <Slides>7</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6" baseType="lpstr">
      <vt:lpstr>Arial</vt:lpstr>
      <vt:lpstr>宋体</vt:lpstr>
      <vt:lpstr>Wingdings</vt:lpstr>
      <vt:lpstr>汉仪春然手书简</vt:lpstr>
      <vt:lpstr>微软雅黑</vt:lpstr>
      <vt:lpstr>Arial Unicode MS</vt:lpstr>
      <vt:lpstr>Calibri</vt:lpstr>
      <vt:lpstr>1_默认设计模板</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259</cp:revision>
  <dcterms:created xsi:type="dcterms:W3CDTF">2019-06-19T02:08:00Z</dcterms:created>
  <dcterms:modified xsi:type="dcterms:W3CDTF">2024-09-12T08:16:31Z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ABA8FD95EF7B44EFBAD2A0FBA7D0D065_13</vt:lpwstr>
  </property>
</Properties>
</file>