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3.svg" ContentType="image/svg+xml"/>
  <Override PartName="/ppt/media/image1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34"/>
  </p:handoutMasterIdLst>
  <p:sldIdLst>
    <p:sldId id="11090172" r:id="rId3"/>
    <p:sldId id="274" r:id="rId4"/>
    <p:sldId id="11090208" r:id="rId5"/>
    <p:sldId id="11090209" r:id="rId6"/>
    <p:sldId id="11089795" r:id="rId7"/>
    <p:sldId id="11090000" r:id="rId8"/>
    <p:sldId id="11090269" r:id="rId10"/>
    <p:sldId id="11090270" r:id="rId11"/>
    <p:sldId id="11090271" r:id="rId12"/>
    <p:sldId id="11090272" r:id="rId13"/>
    <p:sldId id="11090273" r:id="rId14"/>
    <p:sldId id="11090274" r:id="rId15"/>
    <p:sldId id="11089803" r:id="rId16"/>
    <p:sldId id="11090213" r:id="rId17"/>
    <p:sldId id="11090275" r:id="rId18"/>
    <p:sldId id="11090155" r:id="rId19"/>
    <p:sldId id="11090138" r:id="rId20"/>
    <p:sldId id="11090139" r:id="rId21"/>
    <p:sldId id="11090140" r:id="rId22"/>
    <p:sldId id="11090173" r:id="rId23"/>
    <p:sldId id="11090241" r:id="rId24"/>
    <p:sldId id="11090242" r:id="rId25"/>
    <p:sldId id="11090277" r:id="rId26"/>
    <p:sldId id="11090254" r:id="rId27"/>
    <p:sldId id="11090278" r:id="rId28"/>
    <p:sldId id="11090146" r:id="rId29"/>
    <p:sldId id="11090245" r:id="rId30"/>
    <p:sldId id="11090246" r:id="rId31"/>
    <p:sldId id="267" r:id="rId32"/>
    <p:sldId id="11090262" r:id="rId33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7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1E19"/>
    <a:srgbClr val="FCFCFC"/>
    <a:srgbClr val="BE1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1384" y="680"/>
      </p:cViewPr>
      <p:guideLst>
        <p:guide orient="horz" pos="2057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gs" Target="tags/tag176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F3FDB-0CD6-4DC1-BE85-140460813F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722FF-BEFC-446F-9501-C38678969F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image" Target="../media/image1.png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image" Target="../media/image3.png"/><Relationship Id="rId11" Type="http://schemas.openxmlformats.org/officeDocument/2006/relationships/tags" Target="../tags/tag8.xml"/><Relationship Id="rId10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image" Target="../media/image3.png"/><Relationship Id="rId6" Type="http://schemas.openxmlformats.org/officeDocument/2006/relationships/tags" Target="../tags/tag60.xml"/><Relationship Id="rId5" Type="http://schemas.openxmlformats.org/officeDocument/2006/relationships/image" Target="../media/image2.png"/><Relationship Id="rId4" Type="http://schemas.openxmlformats.org/officeDocument/2006/relationships/tags" Target="../tags/tag59.xml"/><Relationship Id="rId3" Type="http://schemas.openxmlformats.org/officeDocument/2006/relationships/image" Target="../media/image1.png"/><Relationship Id="rId2" Type="http://schemas.openxmlformats.org/officeDocument/2006/relationships/tags" Target="../tags/tag58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15896\AppData\Local\Temp\FocoSlide\cache\img\PicChange\transparent_1691418406.png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image" Target="../media/image6.png"/><Relationship Id="rId6" Type="http://schemas.openxmlformats.org/officeDocument/2006/relationships/tags" Target="../tags/tag16.xml"/><Relationship Id="rId5" Type="http://schemas.openxmlformats.org/officeDocument/2006/relationships/image" Target="../media/image5.png"/><Relationship Id="rId4" Type="http://schemas.openxmlformats.org/officeDocument/2006/relationships/tags" Target="../tags/tag15.xml"/><Relationship Id="rId3" Type="http://schemas.openxmlformats.org/officeDocument/2006/relationships/image" Target="../media/image4.png"/><Relationship Id="rId2" Type="http://schemas.openxmlformats.org/officeDocument/2006/relationships/tags" Target="../tags/tag14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image" Target="../media/image7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711200" y="1316351"/>
            <a:ext cx="8737600" cy="2359348"/>
          </a:xfrm>
        </p:spPr>
        <p:txBody>
          <a:bodyPr vert="horz" wrap="square" lIns="101600" tIns="38100" rIns="76200" bIns="38100" rtlCol="0" anchor="b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kumimoji="0" lang="zh-CN" altLang="en-US" sz="8800" b="1" i="0" u="none" strike="noStrike" cap="none" spc="0" normalizeH="0" baseline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+mn-cs"/>
              </a:defRPr>
            </a:lvl1pPr>
          </a:lstStyle>
          <a:p>
            <a:pPr marL="0" marR="0" lvl="0" algn="ctr" fontAlgn="auto">
              <a:lnSpc>
                <a:spcPct val="83000"/>
              </a:lnSpc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711200" y="3812222"/>
            <a:ext cx="8737600" cy="1162423"/>
          </a:xfrm>
        </p:spPr>
        <p:txBody>
          <a:bodyPr vert="horz" wrap="square" lIns="101600" tIns="38100" rIns="76200" bIns="38100" rtlCol="0"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kumimoji="0" lang="zh-CN" altLang="en-US" sz="4400" b="0" i="0" u="none" strike="noStrike" cap="none" spc="0" normalizeH="0" baseline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</a:defRPr>
            </a:lvl1pPr>
          </a:lstStyle>
          <a:p>
            <a:pPr marL="342900" marR="0" lvl="0" indent="-571500" algn="ctr" fontAlgn="auto">
              <a:lnSpc>
                <a:spcPct val="83000"/>
              </a:lnSpc>
              <a:spcBef>
                <a:spcPct val="0"/>
              </a:spcBef>
              <a:buClrTx/>
              <a:buSzTx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未标题-10"/>
          <p:cNvPicPr/>
          <p:nvPr>
            <p:custDataLst>
              <p:tags r:id="rId7"/>
            </p:custDataLst>
          </p:nvPr>
        </p:nvPicPr>
        <p:blipFill>
          <a:blip r:embed="rId8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rcRect l="23006" t="11414"/>
          <a:stretch>
            <a:fillRect/>
          </a:stretch>
        </p:blipFill>
        <p:spPr>
          <a:xfrm>
            <a:off x="0" y="0"/>
            <a:ext cx="2240280" cy="2050943"/>
          </a:xfrm>
          <a:prstGeom prst="rect">
            <a:avLst/>
          </a:prstGeom>
        </p:spPr>
      </p:pic>
      <p:pic>
        <p:nvPicPr>
          <p:cNvPr id="13" name="图片 12" descr="未标题-3"/>
          <p:cNvPicPr/>
          <p:nvPr>
            <p:custDataLst>
              <p:tags r:id="rId9"/>
            </p:custDataLst>
          </p:nvPr>
        </p:nvPicPr>
        <p:blipFill>
          <a:blip r:embed="rId10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rcRect l="40561" b="32975"/>
          <a:stretch>
            <a:fillRect/>
          </a:stretch>
        </p:blipFill>
        <p:spPr>
          <a:xfrm>
            <a:off x="0" y="4974646"/>
            <a:ext cx="1683534" cy="1883354"/>
          </a:xfrm>
          <a:prstGeom prst="rect">
            <a:avLst/>
          </a:prstGeom>
        </p:spPr>
      </p:pic>
      <p:pic>
        <p:nvPicPr>
          <p:cNvPr id="15" name="图片 14" descr="未标题-4"/>
          <p:cNvPicPr/>
          <p:nvPr>
            <p:custDataLst>
              <p:tags r:id="rId11"/>
            </p:custDataLst>
          </p:nvPr>
        </p:nvPicPr>
        <p:blipFill>
          <a:blip r:embed="rId12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rcRect r="60807"/>
          <a:stretch>
            <a:fillRect/>
          </a:stretch>
        </p:blipFill>
        <p:spPr>
          <a:xfrm>
            <a:off x="9658350" y="0"/>
            <a:ext cx="253365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 wrap="square">
            <a:normAutofit/>
          </a:bodyPr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未标题-10"/>
          <p:cNvPicPr/>
          <p:nvPr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23006" t="11414"/>
          <a:stretch>
            <a:fillRect/>
          </a:stretch>
        </p:blipFill>
        <p:spPr>
          <a:xfrm>
            <a:off x="0" y="0"/>
            <a:ext cx="2240280" cy="2050943"/>
          </a:xfrm>
          <a:prstGeom prst="rect">
            <a:avLst/>
          </a:prstGeom>
        </p:spPr>
      </p:pic>
      <p:pic>
        <p:nvPicPr>
          <p:cNvPr id="13" name="图片 12" descr="未标题-3"/>
          <p:cNvPicPr/>
          <p:nvPr>
            <p:custDataLst>
              <p:tags r:id="rId4"/>
            </p:custDataLst>
          </p:nvPr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40561" b="32975"/>
          <a:stretch>
            <a:fillRect/>
          </a:stretch>
        </p:blipFill>
        <p:spPr>
          <a:xfrm>
            <a:off x="0" y="4974646"/>
            <a:ext cx="1683534" cy="1883354"/>
          </a:xfrm>
          <a:prstGeom prst="rect">
            <a:avLst/>
          </a:prstGeom>
        </p:spPr>
      </p:pic>
      <p:pic>
        <p:nvPicPr>
          <p:cNvPr id="15" name="图片 14" descr="未标题-4"/>
          <p:cNvPicPr/>
          <p:nvPr>
            <p:custDataLst>
              <p:tags r:id="rId6"/>
            </p:custDataLst>
          </p:nvPr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</a:blip>
          <a:srcRect r="60807"/>
          <a:stretch>
            <a:fillRect/>
          </a:stretch>
        </p:blipFill>
        <p:spPr>
          <a:xfrm>
            <a:off x="9658350" y="0"/>
            <a:ext cx="253365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8"/>
            </p:custDataLst>
          </p:nvPr>
        </p:nvSpPr>
        <p:spPr>
          <a:xfrm>
            <a:off x="2926715" y="1316351"/>
            <a:ext cx="6731635" cy="231743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zh-CN" altLang="en-US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algn="l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日期时间占位符 7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5267268" y="3871913"/>
            <a:ext cx="4391082" cy="122260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</a:lstStyle>
          <a:p>
            <a:pPr marL="0" lvl="0"/>
            <a:r>
              <a:rPr lang="zh-CN" altLang="en-US" dirty="0"/>
              <a:t>日期时间</a:t>
            </a:r>
            <a:endParaRPr lang="zh-CN" alt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2926715" y="3871913"/>
            <a:ext cx="2125980" cy="122260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</a:lstStyle>
          <a:p>
            <a:pPr marL="0"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9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11"/>
          <p:cNvPicPr/>
          <p:nvPr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rcRect t="-3445" b="20177"/>
          <a:stretch>
            <a:fillRect/>
          </a:stretch>
        </p:blipFill>
        <p:spPr>
          <a:xfrm>
            <a:off x="0" y="5240655"/>
            <a:ext cx="1796345" cy="1617345"/>
          </a:xfrm>
          <a:prstGeom prst="rect">
            <a:avLst/>
          </a:prstGeom>
        </p:spPr>
      </p:pic>
      <p:pic>
        <p:nvPicPr>
          <p:cNvPr id="11" name="图片 10" descr="未标题-7"/>
          <p:cNvPicPr/>
          <p:nvPr>
            <p:custDataLst>
              <p:tags r:id="rId4"/>
            </p:custDataLst>
          </p:nvPr>
        </p:nvPicPr>
        <p:blipFill>
          <a:blip r:embed="rId5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rcRect l="-11864" t="10672" r="37940" b="18379"/>
          <a:stretch>
            <a:fillRect/>
          </a:stretch>
        </p:blipFill>
        <p:spPr>
          <a:xfrm>
            <a:off x="10393046" y="0"/>
            <a:ext cx="1798955" cy="1136716"/>
          </a:xfrm>
          <a:prstGeom prst="rect">
            <a:avLst/>
          </a:prstGeom>
        </p:spPr>
      </p:pic>
      <p:pic>
        <p:nvPicPr>
          <p:cNvPr id="12" name="图片 11" descr="未标题-6"/>
          <p:cNvPicPr/>
          <p:nvPr>
            <p:custDataLst>
              <p:tags r:id="rId6"/>
            </p:custDataLst>
          </p:nvPr>
        </p:nvPicPr>
        <p:blipFill>
          <a:blip r:embed="rId7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rcRect l="42766" t="76391" r="22938"/>
          <a:stretch>
            <a:fillRect/>
          </a:stretch>
        </p:blipFill>
        <p:spPr>
          <a:xfrm>
            <a:off x="0" y="0"/>
            <a:ext cx="1367281" cy="9785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653143" y="1349275"/>
            <a:ext cx="2492965" cy="914400"/>
          </a:xfrm>
        </p:spPr>
        <p:txBody>
          <a:bodyPr vert="horz" wrap="square" lIns="0" rtlCol="0" anchor="b" anchorCtr="0">
            <a:normAutofit/>
          </a:bodyPr>
          <a:lstStyle>
            <a:lvl1pPr algn="r">
              <a:defRPr lang="zh-CN" altLang="en-US" spc="505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algn="r"/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未标题-12"/>
          <p:cNvPicPr/>
          <p:nvPr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rcRect l="1888" r="-1416" b="57778"/>
          <a:stretch>
            <a:fillRect/>
          </a:stretch>
        </p:blipFill>
        <p:spPr>
          <a:xfrm>
            <a:off x="0" y="3811904"/>
            <a:ext cx="12192000" cy="30378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966935" y="837386"/>
            <a:ext cx="5029235" cy="1471931"/>
          </a:xfrm>
          <a:noFill/>
          <a:ln>
            <a:noFill/>
          </a:ln>
        </p:spPr>
        <p:txBody>
          <a:bodyPr vert="horz" wrap="square" lIns="101600" tIns="38100" rIns="63500" bIns="38100" rtlCol="0" anchor="b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kumimoji="0" lang="zh-CN" altLang="en-US" sz="4200" i="0" u="none" strike="noStrike" cap="none" spc="4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+mn-cs"/>
              </a:defRPr>
            </a:lvl1pPr>
          </a:lstStyle>
          <a:p>
            <a:pPr marL="0" marR="0" lvl="0" fontAlgn="auto">
              <a:buClrTx/>
              <a:buSzTx/>
              <a:buFontTx/>
            </a:pPr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4965917" y="2439945"/>
            <a:ext cx="4923210" cy="983343"/>
          </a:xfrm>
          <a:noFill/>
        </p:spPr>
        <p:txBody>
          <a:bodyPr vert="horz" wrap="square" lIns="101600" tIns="0" rIns="82550" bIns="0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kumimoji="0" lang="zh-CN" altLang="en-US" sz="2000" b="0" i="0" u="none" strike="noStrike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</a:defRPr>
            </a:lvl1pPr>
          </a:lstStyle>
          <a:p>
            <a:pPr marL="1143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节编号 3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130628" y="607517"/>
            <a:ext cx="4792581" cy="3031198"/>
          </a:xfrm>
        </p:spPr>
        <p:txBody>
          <a:bodyPr wrap="square" anchor="ctr">
            <a:noAutofit/>
          </a:bodyPr>
          <a:lstStyle>
            <a:lvl1pPr marL="0" indent="0" algn="r">
              <a:buNone/>
              <a:defRPr sz="13200"/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 vert="horz" wrap="square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tags" Target="../tags/tag74.xml"/><Relationship Id="rId21" Type="http://schemas.openxmlformats.org/officeDocument/2006/relationships/tags" Target="../tags/tag73.xml"/><Relationship Id="rId20" Type="http://schemas.openxmlformats.org/officeDocument/2006/relationships/tags" Target="../tags/tag72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71.xml"/><Relationship Id="rId18" Type="http://schemas.openxmlformats.org/officeDocument/2006/relationships/tags" Target="../tags/tag70.xml"/><Relationship Id="rId17" Type="http://schemas.openxmlformats.org/officeDocument/2006/relationships/tags" Target="../tags/tag69.xml"/><Relationship Id="rId16" Type="http://schemas.openxmlformats.org/officeDocument/2006/relationships/image" Target="../media/image10.png"/><Relationship Id="rId15" Type="http://schemas.openxmlformats.org/officeDocument/2006/relationships/tags" Target="../tags/tag68.xml"/><Relationship Id="rId14" Type="http://schemas.openxmlformats.org/officeDocument/2006/relationships/image" Target="../media/image9.png"/><Relationship Id="rId13" Type="http://schemas.openxmlformats.org/officeDocument/2006/relationships/tags" Target="../tags/tag6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未标题-9"/>
          <p:cNvPicPr/>
          <p:nvPr>
            <p:custDataLst>
              <p:tags r:id="rId13"/>
            </p:custDataLst>
          </p:nvPr>
        </p:nvPicPr>
        <p:blipFill>
          <a:blip r:embed="rId14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rcRect t="28676" r="-50664" b="-47523"/>
          <a:stretch>
            <a:fillRect/>
          </a:stretch>
        </p:blipFill>
        <p:spPr>
          <a:xfrm>
            <a:off x="2540" y="0"/>
            <a:ext cx="2199918" cy="2010058"/>
          </a:xfrm>
          <a:prstGeom prst="rect">
            <a:avLst/>
          </a:prstGeom>
        </p:spPr>
      </p:pic>
      <p:pic>
        <p:nvPicPr>
          <p:cNvPr id="10" name="图片 9" descr="未标题-8"/>
          <p:cNvPicPr/>
          <p:nvPr>
            <p:custDataLst>
              <p:tags r:id="rId15"/>
            </p:custDataLst>
          </p:nvPr>
        </p:nvPicPr>
        <p:blipFill>
          <a:blip r:embed="rId16">
            <a:duotone>
              <a:prstClr val="black"/>
              <a:schemeClr val="tx2">
                <a:lumMod val="75000"/>
                <a:tint val="45000"/>
                <a:satMod val="400000"/>
              </a:schemeClr>
            </a:duotone>
          </a:blip>
          <a:srcRect l="46578" t="-39552" r="-43873" b="44974"/>
          <a:stretch>
            <a:fillRect/>
          </a:stretch>
        </p:blipFill>
        <p:spPr>
          <a:xfrm flipH="1">
            <a:off x="9951720" y="4859615"/>
            <a:ext cx="2214245" cy="1991931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9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0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1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75.xml"/><Relationship Id="rId1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109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tags" Target="../tags/tag108.xml"/><Relationship Id="rId3" Type="http://schemas.openxmlformats.org/officeDocument/2006/relationships/image" Target="../media/image11.png"/><Relationship Id="rId2" Type="http://schemas.openxmlformats.org/officeDocument/2006/relationships/tags" Target="../tags/tag107.xml"/><Relationship Id="rId10" Type="http://schemas.openxmlformats.org/officeDocument/2006/relationships/notesSlide" Target="../notesSlides/notesSlide5.xml"/><Relationship Id="rId1" Type="http://schemas.openxmlformats.org/officeDocument/2006/relationships/tags" Target="../tags/tag106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openxmlformats.org/officeDocument/2006/relationships/tags" Target="../tags/tag112.xml"/><Relationship Id="rId3" Type="http://schemas.openxmlformats.org/officeDocument/2006/relationships/image" Target="../media/image11.png"/><Relationship Id="rId2" Type="http://schemas.openxmlformats.org/officeDocument/2006/relationships/tags" Target="../tags/tag111.xml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12.xml"/><Relationship Id="rId10" Type="http://schemas.openxmlformats.org/officeDocument/2006/relationships/tags" Target="../tags/tag113.xml"/><Relationship Id="rId1" Type="http://schemas.openxmlformats.org/officeDocument/2006/relationships/tags" Target="../tags/tag110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12.xml"/><Relationship Id="rId7" Type="http://schemas.openxmlformats.org/officeDocument/2006/relationships/tags" Target="../tags/tag117.xml"/><Relationship Id="rId6" Type="http://schemas.openxmlformats.org/officeDocument/2006/relationships/image" Target="../media/image28.png"/><Relationship Id="rId5" Type="http://schemas.openxmlformats.org/officeDocument/2006/relationships/image" Target="../media/image20.png"/><Relationship Id="rId4" Type="http://schemas.openxmlformats.org/officeDocument/2006/relationships/tags" Target="../tags/tag116.xml"/><Relationship Id="rId3" Type="http://schemas.openxmlformats.org/officeDocument/2006/relationships/image" Target="../media/image11.png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23.xml"/><Relationship Id="rId4" Type="http://schemas.openxmlformats.org/officeDocument/2006/relationships/image" Target="../media/image29.png"/><Relationship Id="rId3" Type="http://schemas.openxmlformats.org/officeDocument/2006/relationships/image" Target="../media/image11.png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26.xml"/><Relationship Id="rId4" Type="http://schemas.openxmlformats.org/officeDocument/2006/relationships/image" Target="../media/image30.png"/><Relationship Id="rId3" Type="http://schemas.openxmlformats.org/officeDocument/2006/relationships/image" Target="../media/image11.png"/><Relationship Id="rId2" Type="http://schemas.openxmlformats.org/officeDocument/2006/relationships/tags" Target="../tags/tag125.xml"/><Relationship Id="rId1" Type="http://schemas.openxmlformats.org/officeDocument/2006/relationships/tags" Target="../tags/tag1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7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ags" Target="../tags/tag134.xml"/><Relationship Id="rId5" Type="http://schemas.openxmlformats.org/officeDocument/2006/relationships/image" Target="../media/image12.png"/><Relationship Id="rId4" Type="http://schemas.openxmlformats.org/officeDocument/2006/relationships/tags" Target="../tags/tag133.xml"/><Relationship Id="rId3" Type="http://schemas.openxmlformats.org/officeDocument/2006/relationships/image" Target="../media/image11.png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ags" Target="../tags/tag138.xml"/><Relationship Id="rId5" Type="http://schemas.openxmlformats.org/officeDocument/2006/relationships/image" Target="../media/image12.png"/><Relationship Id="rId4" Type="http://schemas.openxmlformats.org/officeDocument/2006/relationships/tags" Target="../tags/tag137.xml"/><Relationship Id="rId3" Type="http://schemas.openxmlformats.org/officeDocument/2006/relationships/image" Target="../media/image11.png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2.xml"/><Relationship Id="rId6" Type="http://schemas.openxmlformats.org/officeDocument/2006/relationships/tags" Target="../tags/tag145.xml"/><Relationship Id="rId5" Type="http://schemas.openxmlformats.org/officeDocument/2006/relationships/image" Target="../media/image31.png"/><Relationship Id="rId4" Type="http://schemas.openxmlformats.org/officeDocument/2006/relationships/tags" Target="../tags/tag144.xml"/><Relationship Id="rId3" Type="http://schemas.openxmlformats.org/officeDocument/2006/relationships/image" Target="../media/image11.png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12.xml"/><Relationship Id="rId7" Type="http://schemas.openxmlformats.org/officeDocument/2006/relationships/tags" Target="../tags/tag149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4" Type="http://schemas.openxmlformats.org/officeDocument/2006/relationships/tags" Target="../tags/tag148.xml"/><Relationship Id="rId3" Type="http://schemas.openxmlformats.org/officeDocument/2006/relationships/image" Target="../media/image11.png"/><Relationship Id="rId2" Type="http://schemas.openxmlformats.org/officeDocument/2006/relationships/tags" Target="../tags/tag147.xml"/><Relationship Id="rId1" Type="http://schemas.openxmlformats.org/officeDocument/2006/relationships/tags" Target="../tags/tag146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153.xml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12.png"/><Relationship Id="rId4" Type="http://schemas.openxmlformats.org/officeDocument/2006/relationships/tags" Target="../tags/tag152.xml"/><Relationship Id="rId3" Type="http://schemas.openxmlformats.org/officeDocument/2006/relationships/image" Target="../media/image11.png"/><Relationship Id="rId2" Type="http://schemas.openxmlformats.org/officeDocument/2006/relationships/tags" Target="../tags/tag151.xml"/><Relationship Id="rId10" Type="http://schemas.openxmlformats.org/officeDocument/2006/relationships/notesSlide" Target="../notesSlides/notesSlide10.xml"/><Relationship Id="rId1" Type="http://schemas.openxmlformats.org/officeDocument/2006/relationships/tags" Target="../tags/tag150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157.xml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12.png"/><Relationship Id="rId4" Type="http://schemas.openxmlformats.org/officeDocument/2006/relationships/tags" Target="../tags/tag156.xml"/><Relationship Id="rId3" Type="http://schemas.openxmlformats.org/officeDocument/2006/relationships/image" Target="../media/image11.png"/><Relationship Id="rId2" Type="http://schemas.openxmlformats.org/officeDocument/2006/relationships/tags" Target="../tags/tag155.xml"/><Relationship Id="rId10" Type="http://schemas.openxmlformats.org/officeDocument/2006/relationships/notesSlide" Target="../notesSlides/notesSlide11.xml"/><Relationship Id="rId1" Type="http://schemas.openxmlformats.org/officeDocument/2006/relationships/tags" Target="../tags/tag154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6" Type="http://schemas.openxmlformats.org/officeDocument/2006/relationships/image" Target="../media/image37.png"/><Relationship Id="rId5" Type="http://schemas.openxmlformats.org/officeDocument/2006/relationships/image" Target="../media/image12.png"/><Relationship Id="rId4" Type="http://schemas.openxmlformats.org/officeDocument/2006/relationships/tags" Target="../tags/tag160.xml"/><Relationship Id="rId3" Type="http://schemas.openxmlformats.org/officeDocument/2006/relationships/image" Target="../media/image11.png"/><Relationship Id="rId2" Type="http://schemas.openxmlformats.org/officeDocument/2006/relationships/tags" Target="../tags/tag159.xml"/><Relationship Id="rId15" Type="http://schemas.openxmlformats.org/officeDocument/2006/relationships/notesSlide" Target="../notesSlides/notesSlide12.xml"/><Relationship Id="rId14" Type="http://schemas.openxmlformats.org/officeDocument/2006/relationships/slideLayout" Target="../slideLayouts/slideLayout12.xml"/><Relationship Id="rId13" Type="http://schemas.openxmlformats.org/officeDocument/2006/relationships/tags" Target="../tags/tag161.xml"/><Relationship Id="rId12" Type="http://schemas.openxmlformats.org/officeDocument/2006/relationships/image" Target="../media/image43.png"/><Relationship Id="rId11" Type="http://schemas.openxmlformats.org/officeDocument/2006/relationships/image" Target="../media/image42.png"/><Relationship Id="rId10" Type="http://schemas.openxmlformats.org/officeDocument/2006/relationships/image" Target="../media/image41.png"/><Relationship Id="rId1" Type="http://schemas.openxmlformats.org/officeDocument/2006/relationships/tags" Target="../tags/tag158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tags" Target="../tags/tag168.xml"/><Relationship Id="rId6" Type="http://schemas.openxmlformats.org/officeDocument/2006/relationships/image" Target="../media/image44.png"/><Relationship Id="rId5" Type="http://schemas.openxmlformats.org/officeDocument/2006/relationships/image" Target="../media/image12.png"/><Relationship Id="rId4" Type="http://schemas.openxmlformats.org/officeDocument/2006/relationships/tags" Target="../tags/tag167.xml"/><Relationship Id="rId3" Type="http://schemas.openxmlformats.org/officeDocument/2006/relationships/image" Target="../media/image11.png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tags" Target="../tags/tag172.xml"/><Relationship Id="rId6" Type="http://schemas.openxmlformats.org/officeDocument/2006/relationships/image" Target="../media/image45.png"/><Relationship Id="rId5" Type="http://schemas.openxmlformats.org/officeDocument/2006/relationships/image" Target="../media/image12.png"/><Relationship Id="rId4" Type="http://schemas.openxmlformats.org/officeDocument/2006/relationships/tags" Target="../tags/tag171.xml"/><Relationship Id="rId3" Type="http://schemas.openxmlformats.org/officeDocument/2006/relationships/image" Target="../media/image11.png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74.xml"/><Relationship Id="rId1" Type="http://schemas.openxmlformats.org/officeDocument/2006/relationships/tags" Target="../tags/tag17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tags" Target="../tags/tag8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tags" Target="../tags/tag81.xml"/><Relationship Id="rId3" Type="http://schemas.openxmlformats.org/officeDocument/2006/relationships/image" Target="../media/image11.png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7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tags" Target="../tags/tag8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tags" Target="../tags/tag85.xml"/><Relationship Id="rId3" Type="http://schemas.openxmlformats.org/officeDocument/2006/relationships/image" Target="../media/image11.png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2.xml"/><Relationship Id="rId7" Type="http://schemas.openxmlformats.org/officeDocument/2006/relationships/tags" Target="../tags/tag9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tags" Target="../tags/tag92.xml"/><Relationship Id="rId3" Type="http://schemas.openxmlformats.org/officeDocument/2006/relationships/image" Target="../media/image11.png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2.xml"/><Relationship Id="rId7" Type="http://schemas.openxmlformats.org/officeDocument/2006/relationships/tags" Target="../tags/tag9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tags" Target="../tags/tag96.xml"/><Relationship Id="rId3" Type="http://schemas.openxmlformats.org/officeDocument/2006/relationships/image" Target="../media/image11.png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2.xml"/><Relationship Id="rId7" Type="http://schemas.openxmlformats.org/officeDocument/2006/relationships/tags" Target="../tags/tag10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tags" Target="../tags/tag100.xml"/><Relationship Id="rId3" Type="http://schemas.openxmlformats.org/officeDocument/2006/relationships/image" Target="../media/image11.png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12.xml"/><Relationship Id="rId7" Type="http://schemas.openxmlformats.org/officeDocument/2006/relationships/tags" Target="../tags/tag10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tags" Target="../tags/tag104.xml"/><Relationship Id="rId3" Type="http://schemas.openxmlformats.org/officeDocument/2006/relationships/image" Target="../media/image11.png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66570" y="1417320"/>
            <a:ext cx="8661400" cy="74549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marL="0" indent="0" algn="ctr">
              <a:buNone/>
            </a:pPr>
            <a:endParaRPr lang="en-US" altLang="zh-CN" sz="2800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21605" y="2910840"/>
            <a:ext cx="1422400" cy="2457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汇报人：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杨子恒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23790" y="3606800"/>
            <a:ext cx="2146300" cy="2457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汇报时间：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2024-06-20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1857121" y="1182656"/>
            <a:ext cx="86620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微信图片_202311161149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58300" y="5800090"/>
            <a:ext cx="2933700" cy="8686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635"/>
            <a:ext cx="12181205" cy="36836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0" indent="0" algn="ctr">
              <a:buNone/>
            </a:pPr>
            <a:r>
              <a:rPr lang="en-US" altLang="zh-CN" sz="4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GaussianTalker: Speaker-specific Talking Head Synthesis</a:t>
            </a:r>
            <a:endParaRPr lang="en-US" altLang="zh-CN" sz="4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  <a:p>
            <a:pPr marL="0" indent="0" algn="ctr">
              <a:buNone/>
            </a:pPr>
            <a:r>
              <a:rPr lang="en-US" altLang="zh-CN" sz="4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via 3D Gaussian Splatting</a:t>
            </a:r>
            <a:endParaRPr lang="en-US" altLang="zh-CN" sz="4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94175" y="43688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</a:t>
            </a:r>
            <a:r>
              <a:rPr lang="zh-CN" altLang="en-US"/>
              <a:t>汇报人：</a:t>
            </a:r>
            <a:r>
              <a:rPr lang="zh-CN" altLang="en-US"/>
              <a:t>杨子恒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086350" y="52533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2024.8.15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943465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模型架构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348615" y="6181725"/>
            <a:ext cx="11381105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1200"/>
          </a:p>
        </p:txBody>
      </p:sp>
      <p:sp>
        <p:nvSpPr>
          <p:cNvPr id="13" name="文本框 12"/>
          <p:cNvSpPr txBox="1"/>
          <p:nvPr/>
        </p:nvSpPr>
        <p:spPr>
          <a:xfrm>
            <a:off x="558165" y="5536565"/>
            <a:ext cx="1070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675" y="1489710"/>
            <a:ext cx="4655820" cy="38785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2445" y="1489710"/>
            <a:ext cx="3449320" cy="12515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24675" y="323469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/>
              <a:t>对于每一个三角网格，都会关联一个</a:t>
            </a:r>
            <a:r>
              <a:rPr lang="en-US" altLang="zh-CN" dirty="0"/>
              <a:t>3DGS</a:t>
            </a:r>
            <a:r>
              <a:rPr lang="zh-CN" altLang="en-US" dirty="0"/>
              <a:t>点</a:t>
            </a:r>
            <a:r>
              <a:rPr lang="en-US" altLang="zh-CN" dirty="0"/>
              <a:t>G</a:t>
            </a:r>
            <a:r>
              <a:rPr lang="zh-CN" altLang="en-US" dirty="0"/>
              <a:t>，其中</a:t>
            </a:r>
            <a:r>
              <a:rPr lang="en-US" altLang="zh-CN" dirty="0"/>
              <a:t>G</a:t>
            </a:r>
            <a:r>
              <a:rPr lang="zh-CN" altLang="en-US" dirty="0"/>
              <a:t>的属性如</a:t>
            </a:r>
            <a:r>
              <a:rPr lang="en-US" altLang="zh-CN" dirty="0"/>
              <a:t>u</a:t>
            </a:r>
            <a:r>
              <a:rPr lang="zh-CN" altLang="en-US" dirty="0"/>
              <a:t>、</a:t>
            </a:r>
            <a:r>
              <a:rPr lang="en-US" altLang="zh-CN" dirty="0"/>
              <a:t>r</a:t>
            </a:r>
            <a:r>
              <a:rPr lang="zh-CN" altLang="en-US" dirty="0"/>
              <a:t>、</a:t>
            </a:r>
            <a:r>
              <a:rPr lang="en-US" altLang="zh-CN" dirty="0"/>
              <a:t>s</a:t>
            </a:r>
            <a:r>
              <a:rPr lang="zh-CN" altLang="en-US" dirty="0"/>
              <a:t>都是在局部坐标系定义，需转变到</a:t>
            </a:r>
            <a:r>
              <a:rPr lang="zh-CN" altLang="en-US" dirty="0"/>
              <a:t>全局坐标系。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6155" y="4926965"/>
            <a:ext cx="2354580" cy="32004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943465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模型架构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348615" y="6181725"/>
            <a:ext cx="11381105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1200"/>
          </a:p>
        </p:txBody>
      </p:sp>
      <p:sp>
        <p:nvSpPr>
          <p:cNvPr id="13" name="文本框 12"/>
          <p:cNvSpPr txBox="1"/>
          <p:nvPr/>
        </p:nvSpPr>
        <p:spPr>
          <a:xfrm>
            <a:off x="558165" y="5536565"/>
            <a:ext cx="1070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675" y="1489710"/>
            <a:ext cx="4655820" cy="38785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0025" y="1687195"/>
            <a:ext cx="1059180" cy="3352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7125" y="2345055"/>
            <a:ext cx="1744980" cy="27432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2375" y="2991485"/>
            <a:ext cx="1554480" cy="24384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7125" y="3607435"/>
            <a:ext cx="1912620" cy="36576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943465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模型架构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348615" y="6181725"/>
            <a:ext cx="11381105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1200"/>
          </a:p>
        </p:txBody>
      </p:sp>
      <p:sp>
        <p:nvSpPr>
          <p:cNvPr id="13" name="文本框 12"/>
          <p:cNvSpPr txBox="1"/>
          <p:nvPr/>
        </p:nvSpPr>
        <p:spPr>
          <a:xfrm>
            <a:off x="558165" y="5536565"/>
            <a:ext cx="1070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675" y="1489710"/>
            <a:ext cx="4655820" cy="3878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50330" y="406082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/>
              <a:t>𝑀：面部掩码</a:t>
            </a:r>
            <a:endParaRPr lang="zh-CN" altLang="en-US" dirty="0"/>
          </a:p>
          <a:p>
            <a:pPr algn="l"/>
            <a:r>
              <a:rPr lang="en-US" altLang="zh-CN" dirty="0"/>
              <a:t>Iori:</a:t>
            </a:r>
            <a:r>
              <a:rPr lang="zh-CN" altLang="en-US" dirty="0"/>
              <a:t>表示原始视频帧</a:t>
            </a:r>
            <a:endParaRPr lang="zh-CN" altLang="en-US" dirty="0"/>
          </a:p>
          <a:p>
            <a:pPr algn="l"/>
            <a:r>
              <a:rPr lang="zh-CN" altLang="en-US" dirty="0"/>
              <a:t>而</a:t>
            </a:r>
            <a:r>
              <a:rPr lang="en-US" altLang="zh-CN" dirty="0"/>
              <a:t>Igau</a:t>
            </a:r>
            <a:r>
              <a:rPr lang="zh-CN" altLang="en-US" dirty="0"/>
              <a:t>：表示高斯渲染器的输出图像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6130" y="2414905"/>
            <a:ext cx="6073775" cy="44704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200" dirty="0"/>
              <a:t>实验结果分析</a:t>
            </a:r>
            <a:endParaRPr lang="zh-CN" altLang="en-US" sz="4200" dirty="0"/>
          </a:p>
        </p:txBody>
      </p:sp>
      <p:sp>
        <p:nvSpPr>
          <p:cNvPr id="12" name="文本占位符 7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30628" y="607517"/>
            <a:ext cx="4792581" cy="303119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r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None/>
            </a:pPr>
            <a:r>
              <a:rPr lang="en-US" altLang="zh-CN"/>
              <a:t>03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630410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9865" y="1755140"/>
            <a:ext cx="11576685" cy="3402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5335" y="1006475"/>
            <a:ext cx="105898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</a:rPr>
              <a:t>量化</a:t>
            </a:r>
            <a:r>
              <a:rPr lang="zh-CN" altLang="en-US" sz="3200">
                <a:latin typeface="黑体" panose="02010609060101010101" charset="-122"/>
                <a:ea typeface="黑体" panose="02010609060101010101" charset="-122"/>
              </a:rPr>
              <a:t>评估</a:t>
            </a:r>
            <a:endParaRPr lang="zh-CN" altLang="en-US" sz="320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217420"/>
            <a:ext cx="10972800" cy="24231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630410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9865" y="1755140"/>
            <a:ext cx="11576685" cy="3402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5335" y="1006475"/>
            <a:ext cx="105898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黑体" panose="02010609060101010101" charset="-122"/>
                <a:ea typeface="黑体" panose="02010609060101010101" charset="-122"/>
              </a:rPr>
              <a:t>量化</a:t>
            </a:r>
            <a:r>
              <a:rPr lang="zh-CN" altLang="en-US" sz="3200">
                <a:latin typeface="黑体" panose="02010609060101010101" charset="-122"/>
                <a:ea typeface="黑体" panose="02010609060101010101" charset="-122"/>
              </a:rPr>
              <a:t>评估</a:t>
            </a:r>
            <a:endParaRPr lang="zh-CN" altLang="en-US" sz="320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150" y="2278380"/>
            <a:ext cx="5219700" cy="23012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66570" y="1417320"/>
            <a:ext cx="8661400" cy="74549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marL="0" indent="0" algn="ctr">
              <a:buNone/>
            </a:pPr>
            <a:endParaRPr lang="en-US" altLang="zh-CN" sz="2800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21605" y="2910840"/>
            <a:ext cx="1422400" cy="2457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汇报人：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杨子恒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23790" y="3606800"/>
            <a:ext cx="2146300" cy="2457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汇报时间：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2024-06-20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1857121" y="1182656"/>
            <a:ext cx="86620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微信图片_202311161149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58300" y="5800090"/>
            <a:ext cx="2933700" cy="8686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160" y="635"/>
            <a:ext cx="12181205" cy="36836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0" indent="0" algn="ctr">
              <a:buNone/>
            </a:pPr>
            <a:r>
              <a:rPr lang="en-US" altLang="zh-CN" sz="4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rPr>
              <a:t>SMPL: A Skinned Multi-Person Linear Model</a:t>
            </a:r>
            <a:endParaRPr lang="en-US" altLang="zh-CN" sz="4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+mj-cs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94175" y="43688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 </a:t>
            </a:r>
            <a:r>
              <a:rPr lang="zh-CN" altLang="en-US"/>
              <a:t>汇报人：</a:t>
            </a:r>
            <a:r>
              <a:rPr lang="zh-CN" altLang="en-US"/>
              <a:t>杨子恒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21605" y="51403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2024.8.15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模型介绍</a:t>
            </a:r>
            <a:endParaRPr lang="zh-CN" altLang="en-US" sz="4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文本占位符 7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30628" y="607517"/>
            <a:ext cx="4792581" cy="303119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r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None/>
            </a:pPr>
            <a:r>
              <a:rPr lang="en-US" altLang="zh-CN"/>
              <a:t>01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0168" y="148380"/>
            <a:ext cx="8482681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研究背景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21920" y="2367280"/>
            <a:ext cx="11667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08305" y="6305550"/>
            <a:ext cx="11381105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1200"/>
          </a:p>
        </p:txBody>
      </p:sp>
      <p:sp>
        <p:nvSpPr>
          <p:cNvPr id="2" name="文本框 1"/>
          <p:cNvSpPr txBox="1"/>
          <p:nvPr/>
        </p:nvSpPr>
        <p:spPr>
          <a:xfrm>
            <a:off x="1299210" y="2744470"/>
            <a:ext cx="931291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MPL是一个逼真的人体形状和姿势学习模型，与现有的渲染引擎兼容，允许动画师控制，并可用于研究目的。目的是创建逼真的动画人体，可以表示不同的身体形状，通过姿势自然变形，并显示出像真人一样的软组织运动，同时可以利用已有的软件和渲染引擎环境以加快渲染速度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3" name="图片 2" descr="大于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75" y="1024890"/>
            <a:ext cx="914400" cy="914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39875" y="1267460"/>
            <a:ext cx="3324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sz="2800">
              <a:latin typeface="黑体" panose="02010609060101010101" charset="-122"/>
              <a:ea typeface="黑体" panose="02010609060101010101" charset="-122"/>
              <a:cs typeface="宋体" panose="02010600030101010101" pitchFamily="2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0168" y="148380"/>
            <a:ext cx="8482681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研究背景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21920" y="2367280"/>
            <a:ext cx="11667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08305" y="6305550"/>
            <a:ext cx="11381105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1200"/>
          </a:p>
        </p:txBody>
      </p:sp>
      <p:sp>
        <p:nvSpPr>
          <p:cNvPr id="2" name="文本框 1"/>
          <p:cNvSpPr txBox="1"/>
          <p:nvPr/>
        </p:nvSpPr>
        <p:spPr>
          <a:xfrm>
            <a:off x="1299210" y="2005965"/>
            <a:ext cx="931291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出了一种学习人体形状和位置依赖的形状变化模型，模型的参数从数据中学习，包括静止姿势模板、混合权重、姿势相关的混合变形、身份相关的混合变形以及从顶点到关节位置的回归。与以前的模型不同，姿势相关的混合变形是姿势旋转矩阵元素的线性函数。这个简单的公式能够从相对大量的不同姿势的不同人的对齐3D网格中训练整个模型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2.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将pose blend shapes建模成rotation matrices（旋转矩阵）的线性函数。因为旋转矩阵的元素是有界的，所产生的变形也是有界的，有助于模型更好地推广。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39875" y="1267460"/>
            <a:ext cx="4324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黑体" panose="02010609060101010101" charset="-122"/>
                <a:ea typeface="黑体" panose="02010609060101010101" charset="-122"/>
                <a:cs typeface="宋体" panose="02010600030101010101" pitchFamily="2" charset="-122"/>
              </a:rPr>
              <a:t>创新点</a:t>
            </a:r>
            <a:endParaRPr lang="zh-CN" sz="2800">
              <a:latin typeface="黑体" panose="02010609060101010101" charset="-122"/>
              <a:ea typeface="黑体" panose="02010609060101010101" charset="-122"/>
              <a:cs typeface="宋体" panose="02010600030101010101" pitchFamily="2" charset="-122"/>
            </a:endParaRPr>
          </a:p>
        </p:txBody>
      </p:sp>
      <p:pic>
        <p:nvPicPr>
          <p:cNvPr id="8" name="图片 7" descr="大于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75" y="1024890"/>
            <a:ext cx="914400" cy="9144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t>研究背景</a:t>
            </a:r>
          </a:p>
        </p:txBody>
      </p:sp>
      <p:sp>
        <p:nvSpPr>
          <p:cNvPr id="22" name="文本占位符 7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30628" y="607517"/>
            <a:ext cx="4792581" cy="303119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r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01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模型架构</a:t>
            </a:r>
            <a:endParaRPr lang="zh-CN" altLang="en-US" sz="4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文本占位符 7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30628" y="607517"/>
            <a:ext cx="4792581" cy="303119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r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None/>
            </a:pPr>
            <a:r>
              <a:rPr lang="en-US" altLang="zh-CN"/>
              <a:t>02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943465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模型架构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348615" y="6181725"/>
            <a:ext cx="11381105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1200"/>
          </a:p>
        </p:txBody>
      </p:sp>
      <p:sp>
        <p:nvSpPr>
          <p:cNvPr id="13" name="文本框 12"/>
          <p:cNvSpPr txBox="1"/>
          <p:nvPr/>
        </p:nvSpPr>
        <p:spPr>
          <a:xfrm>
            <a:off x="558165" y="5536565"/>
            <a:ext cx="1070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165" y="1627505"/>
            <a:ext cx="8783320" cy="28301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16660" y="4944110"/>
            <a:ext cx="108978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/>
              <a:t>（a）模板网格，混合权重用颜色表示，关节以白色显示。</a:t>
            </a:r>
            <a:endParaRPr lang="zh-CN" altLang="en-US" dirty="0"/>
          </a:p>
          <a:p>
            <a:pPr algn="l"/>
            <a:r>
              <a:rPr lang="zh-CN" altLang="en-US" dirty="0"/>
              <a:t>（b）仅使用身份驱动的混合形状贡献；顶点和关节位置在形状向量中是线性的。</a:t>
            </a:r>
            <a:endParaRPr lang="zh-CN" altLang="en-US" dirty="0"/>
          </a:p>
          <a:p>
            <a:pPr algn="l"/>
            <a:r>
              <a:rPr lang="zh-CN" altLang="en-US" dirty="0"/>
              <a:t>（c）为准备分离姿态而添加姿态混合形状；注意臀部的扩展。</a:t>
            </a:r>
            <a:endParaRPr lang="zh-CN" altLang="en-US" dirty="0"/>
          </a:p>
          <a:p>
            <a:pPr algn="l"/>
            <a:r>
              <a:rPr lang="zh-CN" altLang="en-US" dirty="0"/>
              <a:t>（d）通过双四元数蒙皮技术对变形顶点进行重新定位，以实现分离姿态。</a:t>
            </a:r>
            <a:endParaRPr lang="zh-CN" altLang="en-US" dirty="0"/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943465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模型架构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348615" y="6181725"/>
            <a:ext cx="11381105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1200"/>
          </a:p>
        </p:txBody>
      </p:sp>
      <p:sp>
        <p:nvSpPr>
          <p:cNvPr id="13" name="文本框 12"/>
          <p:cNvSpPr txBox="1"/>
          <p:nvPr/>
        </p:nvSpPr>
        <p:spPr>
          <a:xfrm>
            <a:off x="558165" y="5536565"/>
            <a:ext cx="1070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539875" y="12211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Blend Skinning（混合蒙皮）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8" name="图片 7" descr="大于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75" y="1024890"/>
            <a:ext cx="914400" cy="914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5565" y="2428875"/>
            <a:ext cx="4163695" cy="201358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943465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模型架构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348615" y="6181725"/>
            <a:ext cx="11381105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1200"/>
          </a:p>
        </p:txBody>
      </p:sp>
      <p:sp>
        <p:nvSpPr>
          <p:cNvPr id="13" name="文本框 12"/>
          <p:cNvSpPr txBox="1"/>
          <p:nvPr/>
        </p:nvSpPr>
        <p:spPr>
          <a:xfrm>
            <a:off x="558165" y="5536565"/>
            <a:ext cx="1070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endParaRPr lang="zh-CN" altLang="en-US"/>
          </a:p>
        </p:txBody>
      </p:sp>
      <p:pic>
        <p:nvPicPr>
          <p:cNvPr id="8" name="图片 7" descr="大于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75" y="1024890"/>
            <a:ext cx="914400" cy="914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8585" y="2096135"/>
            <a:ext cx="4105910" cy="9982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1780" y="3567430"/>
            <a:ext cx="3655060" cy="58674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943465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模型架构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348615" y="6181725"/>
            <a:ext cx="11381105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1200"/>
          </a:p>
        </p:txBody>
      </p:sp>
      <p:sp>
        <p:nvSpPr>
          <p:cNvPr id="13" name="文本框 12"/>
          <p:cNvSpPr txBox="1"/>
          <p:nvPr/>
        </p:nvSpPr>
        <p:spPr>
          <a:xfrm>
            <a:off x="558165" y="5536565"/>
            <a:ext cx="1070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539875" y="1221105"/>
            <a:ext cx="5563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sz="2800">
                <a:latin typeface="黑体" panose="02010609060101010101" charset="-122"/>
                <a:ea typeface="黑体" panose="02010609060101010101" charset="-122"/>
                <a:cs typeface="宋体" panose="02010600030101010101" pitchFamily="2" charset="-122"/>
              </a:rPr>
              <a:t>Blend shapes （混合变形）</a:t>
            </a:r>
            <a:endParaRPr lang="zh-CN" sz="2800">
              <a:latin typeface="黑体" panose="02010609060101010101" charset="-122"/>
              <a:ea typeface="黑体" panose="02010609060101010101" charset="-122"/>
              <a:cs typeface="宋体" panose="02010600030101010101" pitchFamily="2" charset="-122"/>
            </a:endParaRPr>
          </a:p>
        </p:txBody>
      </p:sp>
      <p:pic>
        <p:nvPicPr>
          <p:cNvPr id="8" name="图片 7" descr="大于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75" y="1024890"/>
            <a:ext cx="914400" cy="914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4360" y="2274570"/>
            <a:ext cx="2400935" cy="66294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4530" y="3566160"/>
            <a:ext cx="2400300" cy="54864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943465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模型架构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348615" y="6181725"/>
            <a:ext cx="11381105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1200"/>
          </a:p>
        </p:txBody>
      </p:sp>
      <p:sp>
        <p:nvSpPr>
          <p:cNvPr id="13" name="文本框 12"/>
          <p:cNvSpPr txBox="1"/>
          <p:nvPr/>
        </p:nvSpPr>
        <p:spPr>
          <a:xfrm>
            <a:off x="558165" y="5536565"/>
            <a:ext cx="1070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endParaRPr lang="zh-CN" altLang="en-US"/>
          </a:p>
        </p:txBody>
      </p:sp>
      <p:pic>
        <p:nvPicPr>
          <p:cNvPr id="8" name="图片 7" descr="大于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75" y="1024890"/>
            <a:ext cx="914400" cy="9144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8270" y="2247900"/>
            <a:ext cx="3962400" cy="23622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3605" y="2361565"/>
            <a:ext cx="883920" cy="31242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3605" y="2330450"/>
            <a:ext cx="2819400" cy="39624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3605" y="3480435"/>
            <a:ext cx="3360420" cy="54864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83605" y="4267200"/>
            <a:ext cx="1356360" cy="22860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15530" y="4130040"/>
            <a:ext cx="2948940" cy="48006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83605" y="2957830"/>
            <a:ext cx="2263140" cy="35814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实验结果分析</a:t>
            </a:r>
            <a:endParaRPr lang="zh-CN" altLang="en-US" sz="4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文本占位符 7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30628" y="607517"/>
            <a:ext cx="4792581" cy="303119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r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None/>
            </a:pPr>
            <a:r>
              <a:rPr lang="en-US" altLang="zh-CN"/>
              <a:t>03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21920" y="2367280"/>
            <a:ext cx="11667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08305" y="6305550"/>
            <a:ext cx="11381105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1200"/>
          </a:p>
        </p:txBody>
      </p:sp>
      <p:sp>
        <p:nvSpPr>
          <p:cNvPr id="2" name="文本框 1"/>
          <p:cNvSpPr txBox="1"/>
          <p:nvPr/>
        </p:nvSpPr>
        <p:spPr>
          <a:xfrm>
            <a:off x="1233805" y="5279390"/>
            <a:ext cx="9312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29410" y="1272540"/>
            <a:ext cx="4064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量化评估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" name="图片 7" descr="大于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010" y="1076325"/>
            <a:ext cx="914400" cy="914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1770" y="2150745"/>
            <a:ext cx="4383405" cy="343598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21920" y="2367280"/>
            <a:ext cx="11667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08305" y="6305550"/>
            <a:ext cx="11381105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1200"/>
          </a:p>
        </p:txBody>
      </p:sp>
      <p:sp>
        <p:nvSpPr>
          <p:cNvPr id="2" name="文本框 1"/>
          <p:cNvSpPr txBox="1"/>
          <p:nvPr/>
        </p:nvSpPr>
        <p:spPr>
          <a:xfrm>
            <a:off x="2124710" y="5279390"/>
            <a:ext cx="93129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en-US" alt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29410" y="1272540"/>
            <a:ext cx="4064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量化评估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" name="图片 7" descr="大于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010" y="1076325"/>
            <a:ext cx="914400" cy="914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1755" y="1990725"/>
            <a:ext cx="4763135" cy="394652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729865" y="1316351"/>
            <a:ext cx="6731635" cy="2317438"/>
          </a:xfrm>
        </p:spPr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6600" dirty="0"/>
              <a:t>       Thanks</a:t>
            </a:r>
            <a:endParaRPr lang="en-US" altLang="zh-CN" sz="6600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0168" y="148380"/>
            <a:ext cx="8482681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研究背景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21920" y="2367280"/>
            <a:ext cx="11667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08305" y="6305550"/>
            <a:ext cx="11381105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1200"/>
          </a:p>
        </p:txBody>
      </p:sp>
      <p:sp>
        <p:nvSpPr>
          <p:cNvPr id="2" name="文本框 1"/>
          <p:cNvSpPr txBox="1"/>
          <p:nvPr/>
        </p:nvSpPr>
        <p:spPr>
          <a:xfrm>
            <a:off x="1299210" y="2114550"/>
            <a:ext cx="931291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1.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基于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2D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的方法大多依赖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GAN或图像到图像的转换来合成与音频同步的说话头部。然而，由于缺乏统一的面部模型，这些方法在合成视频的身份保持和姿态控制方面存在不足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2.与基于2D的方法相比，基于NeRF的方法通过有效利用3D面部建模，能够合成更逼真的说话头部视频。然而，这些方法经常遇到诸如唇部运动不同步或不自然、视觉抖动以及偶发的伪影等问题，这主要是因为NeRF的隐式定义将静态面部几何与动态运动交织在一起，使得对面部姿态和表情的控制变得复杂。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 descr="大于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475" y="1024890"/>
            <a:ext cx="914400" cy="9144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39875" y="1267460"/>
            <a:ext cx="3324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>
                <a:latin typeface="黑体" panose="02010609060101010101" charset="-122"/>
                <a:ea typeface="黑体" panose="02010609060101010101" charset="-122"/>
                <a:cs typeface="宋体" panose="02010600030101010101" pitchFamily="2" charset="-122"/>
              </a:rPr>
              <a:t>存在的问题</a:t>
            </a:r>
            <a:endParaRPr lang="zh-CN" sz="2800">
              <a:latin typeface="黑体" panose="02010609060101010101" charset="-122"/>
              <a:ea typeface="黑体" panose="02010609060101010101" charset="-122"/>
              <a:cs typeface="宋体" panose="02010600030101010101" pitchFamily="2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79090" y="1842135"/>
            <a:ext cx="4064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/>
              <a:t>PointAvatar: Deformable Point-based Head Avatars from Videos</a:t>
            </a:r>
            <a:endParaRPr lang="zh-CN" altLang="en-US" dirty="0"/>
          </a:p>
          <a:p>
            <a:pPr algn="l"/>
            <a:r>
              <a:rPr lang="zh-CN" altLang="en-US" dirty="0"/>
              <a:t>MonoGaussianAvatar: Monocular Gaussian Point-based Head Avatar</a:t>
            </a:r>
            <a:endParaRPr lang="zh-CN" altLang="en-US" dirty="0"/>
          </a:p>
          <a:p>
            <a:pPr algn="l"/>
            <a:r>
              <a:rPr lang="zh-CN" altLang="en-US" dirty="0"/>
              <a:t>GaussianAvatars: Photorealistic Head Avatars with Rigged 3D Gaussians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0168" y="148380"/>
            <a:ext cx="8482681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研究背景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21920" y="2367280"/>
            <a:ext cx="116674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08305" y="6305550"/>
            <a:ext cx="11381105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1200"/>
          </a:p>
        </p:txBody>
      </p:sp>
      <p:sp>
        <p:nvSpPr>
          <p:cNvPr id="2" name="文本框 1"/>
          <p:cNvSpPr txBox="1"/>
          <p:nvPr/>
        </p:nvSpPr>
        <p:spPr>
          <a:xfrm>
            <a:off x="1299210" y="2353310"/>
            <a:ext cx="931291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1.3D高斯模型与参数化FLAME的几何拓扑结构相结合，通过FLAME网格的变形来驱动高斯模型。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提出了特定说话者的运动转换器。该转换器采用基于音色转换的对比学习进行特征解耦，提取与说话者无关的音频特征，并将其与目标身份嵌入相结合，以生成与目标说话者紧密一致的面部姿势和表情。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 descr="大于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475" y="1024890"/>
            <a:ext cx="914400" cy="9144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>
                <a:sym typeface="+mn-ea"/>
              </a:rPr>
              <a:t>模型架构</a:t>
            </a:r>
            <a:endParaRPr lang="zh-CN" altLang="en-US" sz="4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文本占位符 7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30628" y="607517"/>
            <a:ext cx="4792581" cy="303119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r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None/>
            </a:pPr>
            <a:r>
              <a:rPr lang="en-US" altLang="zh-CN"/>
              <a:t>02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943465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模型架构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348615" y="6181725"/>
            <a:ext cx="11381105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1200"/>
          </a:p>
        </p:txBody>
      </p:sp>
      <p:sp>
        <p:nvSpPr>
          <p:cNvPr id="13" name="文本框 12"/>
          <p:cNvSpPr txBox="1"/>
          <p:nvPr/>
        </p:nvSpPr>
        <p:spPr>
          <a:xfrm>
            <a:off x="558165" y="5536565"/>
            <a:ext cx="1070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165" y="920115"/>
            <a:ext cx="10507980" cy="18211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165" y="2667000"/>
            <a:ext cx="10500360" cy="39624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943465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模型架构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348615" y="6181725"/>
            <a:ext cx="11381105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1200"/>
          </a:p>
        </p:txBody>
      </p:sp>
      <p:sp>
        <p:nvSpPr>
          <p:cNvPr id="13" name="文本框 12"/>
          <p:cNvSpPr txBox="1"/>
          <p:nvPr/>
        </p:nvSpPr>
        <p:spPr>
          <a:xfrm>
            <a:off x="558165" y="5536565"/>
            <a:ext cx="1070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70" y="1274445"/>
            <a:ext cx="5547360" cy="39852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60260" y="1496060"/>
            <a:ext cx="4064000" cy="46094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dirty="0"/>
              <a:t>将音频划分为</a:t>
            </a:r>
            <a:r>
              <a:rPr lang="en-US" altLang="zh-CN" dirty="0"/>
              <a:t>K+1</a:t>
            </a:r>
            <a:r>
              <a:rPr lang="zh-CN" altLang="en-US" dirty="0"/>
              <a:t>个片段，任选一个片段作为锚点，并进行音质转换，当作正样本，其他当作负样本。要求编码后的特征应当</a:t>
            </a:r>
            <a:r>
              <a:rPr lang="zh-CN" altLang="en-US" dirty="0"/>
              <a:t>满足：</a:t>
            </a:r>
            <a:endParaRPr lang="zh-CN" altLang="en-US" dirty="0"/>
          </a:p>
          <a:p>
            <a:pPr algn="l"/>
            <a:r>
              <a:rPr lang="en-US" altLang="zh-CN" dirty="0"/>
              <a:t>  1.</a:t>
            </a:r>
            <a:r>
              <a:rPr lang="zh-CN" altLang="en-US" dirty="0"/>
              <a:t>由于锚点和正样本内容一致，音质不同，所以编码后的特征应该</a:t>
            </a:r>
            <a:r>
              <a:rPr lang="zh-CN" altLang="en-US" dirty="0"/>
              <a:t>相似</a:t>
            </a:r>
            <a:endParaRPr lang="zh-CN" altLang="en-US" dirty="0"/>
          </a:p>
          <a:p>
            <a:pPr algn="l"/>
            <a:r>
              <a:rPr lang="en-US" altLang="zh-CN" dirty="0"/>
              <a:t>  2.</a:t>
            </a:r>
            <a:r>
              <a:rPr lang="zh-CN" altLang="en-US" dirty="0"/>
              <a:t>锚点和正样本的特征应当尽可能的与负样本</a:t>
            </a:r>
            <a:r>
              <a:rPr lang="zh-CN" altLang="en-US" dirty="0"/>
              <a:t>不一致。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4510" y="4096385"/>
            <a:ext cx="4183380" cy="93726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943465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模型架构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348615" y="6181725"/>
            <a:ext cx="11381105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1200"/>
          </a:p>
        </p:txBody>
      </p:sp>
      <p:sp>
        <p:nvSpPr>
          <p:cNvPr id="13" name="文本框 12"/>
          <p:cNvSpPr txBox="1"/>
          <p:nvPr/>
        </p:nvSpPr>
        <p:spPr>
          <a:xfrm>
            <a:off x="558165" y="5536565"/>
            <a:ext cx="1070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675" y="1489710"/>
            <a:ext cx="4655820" cy="38785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39940" y="162941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/>
              <a:t>给予一个</a:t>
            </a:r>
            <a:r>
              <a:rPr lang="en-US" altLang="zh-CN" dirty="0"/>
              <a:t>FLAME</a:t>
            </a:r>
            <a:r>
              <a:rPr lang="zh-CN" altLang="en-US" dirty="0"/>
              <a:t>参数序列，其顶点运动由次方程确定：</a:t>
            </a:r>
            <a:endParaRPr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8505" y="3429000"/>
            <a:ext cx="3604260" cy="28956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943465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模型架构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348615" y="6181725"/>
            <a:ext cx="11381105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sz="1200"/>
          </a:p>
        </p:txBody>
      </p:sp>
      <p:sp>
        <p:nvSpPr>
          <p:cNvPr id="13" name="文本框 12"/>
          <p:cNvSpPr txBox="1"/>
          <p:nvPr/>
        </p:nvSpPr>
        <p:spPr>
          <a:xfrm>
            <a:off x="558165" y="5536565"/>
            <a:ext cx="1070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675" y="1489710"/>
            <a:ext cx="4655820" cy="38785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39940" y="16294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8505" y="3429000"/>
            <a:ext cx="3604260" cy="28956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39_7*a*1"/>
  <p:tag name="KSO_WM_TEMPLATE_CATEGORY" val="custom"/>
  <p:tag name="KSO_WM_TEMPLATE_INDEX" val="2023153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119.xml><?xml version="1.0" encoding="utf-8"?>
<p:tagLst xmlns:p="http://schemas.openxmlformats.org/presentationml/2006/main">
  <p:tag name="KSO_WM_UNIT_NOCLEAR" val="0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1539_7*e*1"/>
  <p:tag name="KSO_WM_TEMPLATE_CATEGORY" val="custom"/>
  <p:tag name="KSO_WM_TEMPLATE_INDEX" val="20231539"/>
  <p:tag name="KSO_WM_UNIT_LAYERLEVEL" val="1"/>
  <p:tag name="KSO_WM_TAG_VERSION" val="3.0"/>
  <p:tag name="KSO_WM_BEAUTIFY_FLAG" val="#wm#"/>
  <p:tag name="KSO_WM_UNIT_PRESET_TEXT" val="03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20.xml><?xml version="1.0" encoding="utf-8"?>
<p:tagLst xmlns:p="http://schemas.openxmlformats.org/presentationml/2006/main">
  <p:tag name="KSO_WM_SLIDE_ID" val="custom20231539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1539"/>
  <p:tag name="KSO_WM_SLIDE_TYPE" val="sectionTitle"/>
  <p:tag name="KSO_WM_SLIDE_SUBTYPE" val="pureTxt"/>
  <p:tag name="KSO_WM_SLIDE_LAYOUT" val="a_b_e"/>
  <p:tag name="KSO_WM_SLIDE_LAYOUT_CNT" val="1_1_1"/>
  <p:tag name="KSO_WM_SLIDE_THEME_ID" val="3318731"/>
  <p:tag name="KSO_WM_SLIDE_THEME_NAME" val="冰蓝色六边形简约风主题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127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39_7*a*1"/>
  <p:tag name="KSO_WM_TEMPLATE_CATEGORY" val="custom"/>
  <p:tag name="KSO_WM_TEMPLATE_INDEX" val="2023153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129.xml><?xml version="1.0" encoding="utf-8"?>
<p:tagLst xmlns:p="http://schemas.openxmlformats.org/presentationml/2006/main">
  <p:tag name="KSO_WM_UNIT_NOCLEAR" val="0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1539_7*e*1"/>
  <p:tag name="KSO_WM_TEMPLATE_CATEGORY" val="custom"/>
  <p:tag name="KSO_WM_TEMPLATE_INDEX" val="20231539"/>
  <p:tag name="KSO_WM_UNIT_LAYERLEVEL" val="1"/>
  <p:tag name="KSO_WM_TAG_VERSION" val="3.0"/>
  <p:tag name="KSO_WM_BEAUTIFY_FLAG" val="#wm#"/>
  <p:tag name="KSO_WM_UNIT_PRESET_TEXT" val="0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30.xml><?xml version="1.0" encoding="utf-8"?>
<p:tagLst xmlns:p="http://schemas.openxmlformats.org/presentationml/2006/main">
  <p:tag name="KSO_WM_SLIDE_ID" val="custom20231539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1539"/>
  <p:tag name="KSO_WM_SLIDE_TYPE" val="sectionTitle"/>
  <p:tag name="KSO_WM_SLIDE_SUBTYPE" val="pureTxt"/>
  <p:tag name="KSO_WM_SLIDE_LAYOUT" val="a_b_e"/>
  <p:tag name="KSO_WM_SLIDE_LAYOUT_CNT" val="1_1_1"/>
  <p:tag name="KSO_WM_SLIDE_THEME_ID" val="3318731"/>
  <p:tag name="KSO_WM_SLIDE_THEME_NAME" val="冰蓝色六边形简约风主题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39_7*a*1"/>
  <p:tag name="KSO_WM_TEMPLATE_CATEGORY" val="custom"/>
  <p:tag name="KSO_WM_TEMPLATE_INDEX" val="2023153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14.xml><?xml version="1.0" encoding="utf-8"?>
<p:tagLst xmlns:p="http://schemas.openxmlformats.org/presentationml/2006/main">
  <p:tag name="KSO_WM_UNIT_TYPE" val="i"/>
  <p:tag name="KSO_WM_UNIT_INDEX" val="1"/>
  <p:tag name="KSO_WM_UNIT_ID" val="_3*i*1"/>
  <p:tag name="KSO_WM_BEAUTIFY_FLAG" val="#wm#"/>
  <p:tag name="KSO_WM_TAG_VERSION" val="3.0"/>
  <p:tag name="KSO_WM_CHIP_GROUPID" val="62f0bf03295c1bf6da6e0c3c"/>
  <p:tag name="KSO_WM_CHIP_XID" val="62f0bf0d295c1bf6da6e0c44"/>
  <p:tag name="KSO_WM_UNIT_DEC_AREA_ID" val="c15997b59b294e8382f136c9c1e422db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ea8e20138b7242e3910356b87c3898e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0.xml><?xml version="1.0" encoding="utf-8"?>
<p:tagLst xmlns:p="http://schemas.openxmlformats.org/presentationml/2006/main">
  <p:tag name="KSO_WM_UNIT_NOCLEAR" val="0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1539_7*e*1"/>
  <p:tag name="KSO_WM_TEMPLATE_CATEGORY" val="custom"/>
  <p:tag name="KSO_WM_TEMPLATE_INDEX" val="20231539"/>
  <p:tag name="KSO_WM_UNIT_LAYERLEVEL" val="1"/>
  <p:tag name="KSO_WM_TAG_VERSION" val="3.0"/>
  <p:tag name="KSO_WM_BEAUTIFY_FLAG" val="#wm#"/>
  <p:tag name="KSO_WM_UNIT_PRESET_TEXT" val="04"/>
</p:tagLst>
</file>

<file path=ppt/tags/tag141.xml><?xml version="1.0" encoding="utf-8"?>
<p:tagLst xmlns:p="http://schemas.openxmlformats.org/presentationml/2006/main">
  <p:tag name="KSO_WM_SLIDE_ID" val="custom20231539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1539"/>
  <p:tag name="KSO_WM_SLIDE_TYPE" val="sectionTitle"/>
  <p:tag name="KSO_WM_SLIDE_SUBTYPE" val="pureTxt"/>
  <p:tag name="KSO_WM_SLIDE_LAYOUT" val="a_b_e"/>
  <p:tag name="KSO_WM_SLIDE_LAYOUT_CNT" val="1_1_1"/>
  <p:tag name="KSO_WM_SLIDE_THEME_ID" val="3318731"/>
  <p:tag name="KSO_WM_SLIDE_THEME_NAME" val="冰蓝色六边形简约风主题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15.xml><?xml version="1.0" encoding="utf-8"?>
<p:tagLst xmlns:p="http://schemas.openxmlformats.org/presentationml/2006/main">
  <p:tag name="KSO_WM_UNIT_TYPE" val="i"/>
  <p:tag name="KSO_WM_UNIT_INDEX" val="2"/>
  <p:tag name="KSO_WM_UNIT_ID" val="_3*i*2"/>
  <p:tag name="KSO_WM_BEAUTIFY_FLAG" val="#wm#"/>
  <p:tag name="KSO_WM_TAG_VERSION" val="3.0"/>
  <p:tag name="KSO_WM_CHIP_GROUPID" val="62f0bf03295c1bf6da6e0c3c"/>
  <p:tag name="KSO_WM_CHIP_XID" val="62f0bf0d295c1bf6da6e0c43"/>
  <p:tag name="KSO_WM_UNIT_DEC_AREA_ID" val="2082c851ee3c4ca0937a22d08c379c80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0fe6b93acd6472d8142cf59b81ef7a3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TYPE" val="i"/>
  <p:tag name="KSO_WM_UNIT_INDEX" val="3"/>
  <p:tag name="KSO_WM_UNIT_ID" val="_3*i*3"/>
  <p:tag name="KSO_WM_BEAUTIFY_FLAG" val="#wm#"/>
  <p:tag name="KSO_WM_TAG_VERSION" val="3.0"/>
  <p:tag name="KSO_WM_CHIP_GROUPID" val="62f0bf03295c1bf6da6e0c3c"/>
  <p:tag name="KSO_WM_CHIP_XID" val="62f0bf0d295c1bf6da6e0c42"/>
  <p:tag name="KSO_WM_UNIT_DEC_AREA_ID" val="f54cbffd23be4eecb12ef27632b5d169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c872be25aa743c59628c029426cd1e8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39_7*a*1"/>
  <p:tag name="KSO_WM_TEMPLATE_CATEGORY" val="custom"/>
  <p:tag name="KSO_WM_TEMPLATE_INDEX" val="2023153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163.xml><?xml version="1.0" encoding="utf-8"?>
<p:tagLst xmlns:p="http://schemas.openxmlformats.org/presentationml/2006/main">
  <p:tag name="KSO_WM_UNIT_NOCLEAR" val="0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1539_7*e*1"/>
  <p:tag name="KSO_WM_TEMPLATE_CATEGORY" val="custom"/>
  <p:tag name="KSO_WM_TEMPLATE_INDEX" val="20231539"/>
  <p:tag name="KSO_WM_UNIT_LAYERLEVEL" val="1"/>
  <p:tag name="KSO_WM_TAG_VERSION" val="3.0"/>
  <p:tag name="KSO_WM_BEAUTIFY_FLAG" val="#wm#"/>
  <p:tag name="KSO_WM_UNIT_PRESET_TEXT" val="05"/>
</p:tagLst>
</file>

<file path=ppt/tags/tag164.xml><?xml version="1.0" encoding="utf-8"?>
<p:tagLst xmlns:p="http://schemas.openxmlformats.org/presentationml/2006/main">
  <p:tag name="KSO_WM_SLIDE_ID" val="custom20231539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1539"/>
  <p:tag name="KSO_WM_SLIDE_TYPE" val="sectionTitle"/>
  <p:tag name="KSO_WM_SLIDE_SUBTYPE" val="pureTxt"/>
  <p:tag name="KSO_WM_SLIDE_LAYOUT" val="a_b_e"/>
  <p:tag name="KSO_WM_SLIDE_LAYOUT_CNT" val="1_1_1"/>
  <p:tag name="KSO_WM_SLIDE_THEME_ID" val="3318731"/>
  <p:tag name="KSO_WM_SLIDE_THEME_NAME" val="冰蓝色六边形简约风主题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39_9*a*1"/>
  <p:tag name="KSO_WM_TEMPLATE_CATEGORY" val="custom"/>
  <p:tag name="KSO_WM_TEMPLATE_INDEX" val="2023153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感谢观看"/>
</p:tagLst>
</file>

<file path=ppt/tags/tag174.xml><?xml version="1.0" encoding="utf-8"?>
<p:tagLst xmlns:p="http://schemas.openxmlformats.org/presentationml/2006/main">
  <p:tag name="KSO_WM_SLIDE_ID" val="custom20231539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1539"/>
  <p:tag name="KSO_WM_SLIDE_TYPE" val="endPage"/>
  <p:tag name="KSO_WM_SLIDE_SUBTYPE" val="pureTxt"/>
  <p:tag name="KSO_WM_SLIDE_LAYOUT" val="a_f"/>
  <p:tag name="KSO_WM_SLIDE_LAYOUT_CNT" val="1_2"/>
  <p:tag name="KSO_WM_SLIDE_THEME_ID" val="3318731"/>
  <p:tag name="KSO_WM_SLIDE_THEME_NAME" val="冰蓝色六边形简约风主题"/>
</p:tagLst>
</file>

<file path=ppt/tags/tag175.xml><?xml version="1.0" encoding="utf-8"?>
<p:tagLst xmlns:p="http://schemas.openxmlformats.org/presentationml/2006/main">
  <p:tag name="KSO_WM_SLIDE_ID" val="custom20231539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1539"/>
  <p:tag name="KSO_WM_SLIDE_TYPE" val="endPage"/>
  <p:tag name="KSO_WM_SLIDE_SUBTYPE" val="pureTxt"/>
  <p:tag name="KSO_WM_SLIDE_LAYOUT" val="a_f"/>
  <p:tag name="KSO_WM_SLIDE_LAYOUT_CNT" val="1_2"/>
  <p:tag name="KSO_WM_SLIDE_THEME_ID" val="3318731"/>
  <p:tag name="KSO_WM_SLIDE_THEME_NAME" val="冰蓝色六边形简约风主题"/>
</p:tagLst>
</file>

<file path=ppt/tags/tag176.xml><?xml version="1.0" encoding="utf-8"?>
<p:tagLst xmlns:p="http://schemas.openxmlformats.org/presentationml/2006/main">
  <p:tag name="commondata" val="eyJoZGlkIjoiNGI2ODVmMWE3NzNjOTIwNGZiZjNiOTI2YTY3MTBkOGUifQ==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80"/>
  <p:tag name="KSO_WM_UNIT_TYPE" val="b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TYPE" val="i"/>
  <p:tag name="KSO_WM_UNIT_INDEX" val="1"/>
  <p:tag name="KSO_WM_UNIT_ID" val="_4*i*1"/>
  <p:tag name="KSO_WM_BEAUTIFY_FLAG" val="#wm#"/>
  <p:tag name="KSO_WM_TAG_VERSION" val="3.0"/>
  <p:tag name="KSO_WM_CHIP_GROUPID" val="62f0bf03295c1bf6da6e0c3c"/>
  <p:tag name="KSO_WM_CHIP_XID" val="62f0bf0d295c1bf6da6e0c4a"/>
  <p:tag name="KSO_WM_UNIT_DEC_AREA_ID" val="61e5d7ef8bb94ed68b66aaedb1467120"/>
  <p:tag name="KSO_WM_CHIP_FILLAREA_FILL_RULE" val="{&quot;fill_align&quot;:&quot;c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611ee706345249309a1d0f529a30be97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b*1"/>
  <p:tag name="KSO_WM_UNIT_LAYERLEVEL" val="1"/>
  <p:tag name="KSO_WM_TAG_VERSION" val="3.0"/>
  <p:tag name="KSO_WM_BEAUTIFY_FLAG" val="#wm#"/>
  <p:tag name="KSO_WM_UNIT_PRESET_TEXT" val="单击此处编辑副标题"/>
  <p:tag name="KSO_WM_UNIT_NOCLEAR" val="0"/>
  <p:tag name="KSO_WM_UNIT_TYPE" val="b"/>
  <p:tag name="KSO_WM_UNIT_INDEX" val="1"/>
  <p:tag name="KSO_WM_UNIT_ISCONTENTSTITLE" val="0"/>
  <p:tag name="KSO_WM_UNIT_ISNUMDGMTITLE" val="0"/>
  <p:tag name="KSO_WM_UNIT_VALUE" val="60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UNIT_VALUE" val="160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  <p:tag name="KSO_WM_UNIT_VALUE" val="160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TYPE" val="i"/>
  <p:tag name="KSO_WM_UNIT_INDEX" val="1"/>
  <p:tag name="KSO_WM_UNIT_ID" val="_11*i*1"/>
  <p:tag name="KSO_WM_BEAUTIFY_FLAG" val="#wm#"/>
  <p:tag name="KSO_WM_TAG_VERSION" val="3.0"/>
  <p:tag name="KSO_WM_CHIP_GROUPID" val="62f0bf03295c1bf6da6e0c3c"/>
  <p:tag name="KSO_WM_CHIP_XID" val="62f0bf0d295c1bf6da6e0c4f"/>
  <p:tag name="KSO_WM_UNIT_DEC_AREA_ID" val="d3e65f2638394805a58ca95411e90060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1b1802939824792a099afad295ee78a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9.xml><?xml version="1.0" encoding="utf-8"?>
<p:tagLst xmlns:p="http://schemas.openxmlformats.org/presentationml/2006/main">
  <p:tag name="KSO_WM_UNIT_TYPE" val="i"/>
  <p:tag name="KSO_WM_UNIT_INDEX" val="2"/>
  <p:tag name="KSO_WM_UNIT_ID" val="_11*i*2"/>
  <p:tag name="KSO_WM_BEAUTIFY_FLAG" val="#wm#"/>
  <p:tag name="KSO_WM_TAG_VERSION" val="3.0"/>
  <p:tag name="KSO_WM_CHIP_GROUPID" val="62f0bf03295c1bf6da6e0c3c"/>
  <p:tag name="KSO_WM_CHIP_XID" val="62f0bf0d295c1bf6da6e0c51"/>
  <p:tag name="KSO_WM_UNIT_DEC_AREA_ID" val="66deb9cf64d04f62b06644371e413fd6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d1a4f7793f1407eac375f4c794cb53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.xml><?xml version="1.0" encoding="utf-8"?>
<p:tagLst xmlns:p="http://schemas.openxmlformats.org/presentationml/2006/main">
  <p:tag name="KSO_WM_UNIT_TYPE" val="i"/>
  <p:tag name="KSO_WM_UNIT_INDEX" val="1"/>
  <p:tag name="KSO_WM_UNIT_ID" val="_1*i*1"/>
  <p:tag name="KSO_WM_BEAUTIFY_FLAG" val="#wm#"/>
  <p:tag name="KSO_WM_TAG_VERSION" val="3.0"/>
  <p:tag name="KSO_WM_CHIP_GROUPID" val="62f0bf03295c1bf6da6e0c3c"/>
  <p:tag name="KSO_WM_CHIP_XID" val="62f0bf0d295c1bf6da6e0c4f"/>
  <p:tag name="KSO_WM_UNIT_DEC_AREA_ID" val="d3e65f2638394805a58ca95411e90060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1b1802939824792a099afad295ee78a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.xml><?xml version="1.0" encoding="utf-8"?>
<p:tagLst xmlns:p="http://schemas.openxmlformats.org/presentationml/2006/main">
  <p:tag name="KSO_WM_UNIT_TYPE" val="i"/>
  <p:tag name="KSO_WM_UNIT_INDEX" val="3"/>
  <p:tag name="KSO_WM_UNIT_ID" val="_11*i*3"/>
  <p:tag name="KSO_WM_BEAUTIFY_FLAG" val="#wm#"/>
  <p:tag name="KSO_WM_TAG_VERSION" val="3.0"/>
  <p:tag name="KSO_WM_CHIP_GROUPID" val="62f0bf03295c1bf6da6e0c3c"/>
  <p:tag name="KSO_WM_CHIP_XID" val="62f0bf0d295c1bf6da6e0c50"/>
  <p:tag name="KSO_WM_UNIT_DEC_AREA_ID" val="fb785a5695c24cef9d8c82ba9a4c1139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8d3d6532f5b481e80ce43bb8c36b52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1"/>
  <p:tag name="KSO_WM_UNIT_LAYERLEVEL" val="1"/>
  <p:tag name="KSO_WM_TAG_VERSION" val="3.0"/>
  <p:tag name="KSO_WM_BEAUTIFY_FLAG" val="#wm#"/>
  <p:tag name="KSO_WM_UNIT_SUBTYPE" val="c"/>
  <p:tag name="KSO_WM_UNIT_PRESET_TEXT" val="日期时间占位符"/>
  <p:tag name="KSO_WM_UNIT_NOCLEAR" val="0"/>
  <p:tag name="KSO_WM_UNIT_VALUE" val="8"/>
  <p:tag name="KSO_WM_UNIT_TYPE" val="f"/>
  <p:tag name="KSO_WM_UNIT_INDEX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2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2"/>
</p:tagLst>
</file>

<file path=ppt/tags/tag67.xml><?xml version="1.0" encoding="utf-8"?>
<p:tagLst xmlns:p="http://schemas.openxmlformats.org/presentationml/2006/main">
  <p:tag name="KSO_WM_UNIT_TYPE" val="i"/>
  <p:tag name="KSO_WM_UNIT_INDEX" val="1"/>
  <p:tag name="KSO_WM_UNIT_ID" val="_0*i*1"/>
  <p:tag name="KSO_WM_BEAUTIFY_FLAG" val="#wm#"/>
  <p:tag name="KSO_WM_TAG_VERSION" val="3.0"/>
  <p:tag name="KSO_WM_CHIP_GROUPID" val="62f0bf03295c1bf6da6e0c3c"/>
  <p:tag name="KSO_WM_CHIP_XID" val="62f0bf0d295c1bf6da6e0c4c"/>
  <p:tag name="KSO_WM_UNIT_DEC_AREA_ID" val="079e3ac774194832ac2f675c7903abda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a38b92bdc213407a9b058d376c59b514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.xml><?xml version="1.0" encoding="utf-8"?>
<p:tagLst xmlns:p="http://schemas.openxmlformats.org/presentationml/2006/main">
  <p:tag name="KSO_WM_UNIT_TYPE" val="i"/>
  <p:tag name="KSO_WM_UNIT_INDEX" val="2"/>
  <p:tag name="KSO_WM_UNIT_ID" val="_0*i*2"/>
  <p:tag name="KSO_WM_BEAUTIFY_FLAG" val="#wm#"/>
  <p:tag name="KSO_WM_TAG_VERSION" val="3.0"/>
  <p:tag name="KSO_WM_CHIP_GROUPID" val="62f0bf03295c1bf6da6e0c3c"/>
  <p:tag name="KSO_WM_CHIP_XID" val="62f0bf0d295c1bf6da6e0c4d"/>
  <p:tag name="KSO_WM_UNIT_DEC_AREA_ID" val="1b423a62d65b410d883647c8885aee07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c16af196d6f4e21bfccd7c23d026d3e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UNIT_VALUE" val="20"/>
  <p:tag name="KSO_WM_TEMPLATE_CATEGORY" val="custom"/>
  <p:tag name="KSO_WM_TEMPLATE_INDEX" val="20231539"/>
</p:tagLst>
</file>

<file path=ppt/tags/tag7.xml><?xml version="1.0" encoding="utf-8"?>
<p:tagLst xmlns:p="http://schemas.openxmlformats.org/presentationml/2006/main">
  <p:tag name="KSO_WM_UNIT_TYPE" val="i"/>
  <p:tag name="KSO_WM_UNIT_INDEX" val="2"/>
  <p:tag name="KSO_WM_UNIT_ID" val="_1*i*2"/>
  <p:tag name="KSO_WM_BEAUTIFY_FLAG" val="#wm#"/>
  <p:tag name="KSO_WM_TAG_VERSION" val="3.0"/>
  <p:tag name="KSO_WM_CHIP_GROUPID" val="62f0bf03295c1bf6da6e0c3c"/>
  <p:tag name="KSO_WM_CHIP_XID" val="62f0bf0d295c1bf6da6e0c51"/>
  <p:tag name="KSO_WM_UNIT_DEC_AREA_ID" val="66deb9cf64d04f62b06644371e413fd6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d1a4f7793f1407eac375f4c794cb53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UNIT_VALUE" val="340"/>
  <p:tag name="KSO_WM_TEMPLATE_CATEGORY" val="custom"/>
  <p:tag name="KSO_WM_TEMPLATE_INDEX" val="20231539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1539"/>
  <p:tag name="KSO_WM_TEMPLATE_THUMBS_INDEX" val="1、9"/>
</p:tagLst>
</file>

<file path=ppt/tags/tag75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39_7*a*1"/>
  <p:tag name="KSO_WM_TEMPLATE_CATEGORY" val="custom"/>
  <p:tag name="KSO_WM_TEMPLATE_INDEX" val="2023153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77.xml><?xml version="1.0" encoding="utf-8"?>
<p:tagLst xmlns:p="http://schemas.openxmlformats.org/presentationml/2006/main">
  <p:tag name="KSO_WM_UNIT_NOCLEAR" val="0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1539_7*e*1"/>
  <p:tag name="KSO_WM_TEMPLATE_CATEGORY" val="custom"/>
  <p:tag name="KSO_WM_TEMPLATE_INDEX" val="20231539"/>
  <p:tag name="KSO_WM_UNIT_LAYERLEVEL" val="1"/>
  <p:tag name="KSO_WM_TAG_VERSION" val="3.0"/>
  <p:tag name="KSO_WM_BEAUTIFY_FLAG" val="#wm#"/>
  <p:tag name="KSO_WM_UNIT_PRESET_TEXT" val="01"/>
</p:tagLst>
</file>

<file path=ppt/tags/tag78.xml><?xml version="1.0" encoding="utf-8"?>
<p:tagLst xmlns:p="http://schemas.openxmlformats.org/presentationml/2006/main">
  <p:tag name="KSO_WM_SLIDE_ID" val="custom20231539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1539"/>
  <p:tag name="KSO_WM_SLIDE_TYPE" val="sectionTitle"/>
  <p:tag name="KSO_WM_SLIDE_SUBTYPE" val="pureTxt"/>
  <p:tag name="KSO_WM_SLIDE_LAYOUT" val="a_b_e"/>
  <p:tag name="KSO_WM_SLIDE_LAYOUT_CNT" val="1_1_1"/>
  <p:tag name="KSO_WM_SLIDE_THEME_ID" val="3318731"/>
  <p:tag name="KSO_WM_SLIDE_THEME_NAME" val="冰蓝色六边形简约风主题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TYPE" val="i"/>
  <p:tag name="KSO_WM_UNIT_INDEX" val="3"/>
  <p:tag name="KSO_WM_UNIT_ID" val="_1*i*3"/>
  <p:tag name="KSO_WM_BEAUTIFY_FLAG" val="#wm#"/>
  <p:tag name="KSO_WM_TAG_VERSION" val="3.0"/>
  <p:tag name="KSO_WM_CHIP_GROUPID" val="62f0bf03295c1bf6da6e0c3c"/>
  <p:tag name="KSO_WM_CHIP_XID" val="62f0bf0d295c1bf6da6e0c50"/>
  <p:tag name="KSO_WM_UNIT_DEC_AREA_ID" val="fb785a5695c24cef9d8c82ba9a4c1139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8d3d6532f5b481e80ce43bb8c36b52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39_7*a*1"/>
  <p:tag name="KSO_WM_TEMPLATE_CATEGORY" val="custom"/>
  <p:tag name="KSO_WM_TEMPLATE_INDEX" val="2023153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88.xml><?xml version="1.0" encoding="utf-8"?>
<p:tagLst xmlns:p="http://schemas.openxmlformats.org/presentationml/2006/main">
  <p:tag name="KSO_WM_UNIT_NOCLEAR" val="0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1539_7*e*1"/>
  <p:tag name="KSO_WM_TEMPLATE_CATEGORY" val="custom"/>
  <p:tag name="KSO_WM_TEMPLATE_INDEX" val="20231539"/>
  <p:tag name="KSO_WM_UNIT_LAYERLEVEL" val="1"/>
  <p:tag name="KSO_WM_TAG_VERSION" val="3.0"/>
  <p:tag name="KSO_WM_BEAUTIFY_FLAG" val="#wm#"/>
  <p:tag name="KSO_WM_UNIT_PRESET_TEXT" val="02"/>
</p:tagLst>
</file>

<file path=ppt/tags/tag89.xml><?xml version="1.0" encoding="utf-8"?>
<p:tagLst xmlns:p="http://schemas.openxmlformats.org/presentationml/2006/main">
  <p:tag name="KSO_WM_SLIDE_ID" val="custom20231539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1539"/>
  <p:tag name="KSO_WM_SLIDE_TYPE" val="sectionTitle"/>
  <p:tag name="KSO_WM_SLIDE_SUBTYPE" val="pureTxt"/>
  <p:tag name="KSO_WM_SLIDE_LAYOUT" val="a_b_e"/>
  <p:tag name="KSO_WM_SLIDE_LAYOUT_CNT" val="1_1_1"/>
  <p:tag name="KSO_WM_SLIDE_THEME_ID" val="3318731"/>
  <p:tag name="KSO_WM_SLIDE_THEME_NAME" val="冰蓝色六边形简约风主题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SLIDE_THEME_ID" val="3318731"/>
  <p:tag name="KSO_WM_SLIDE_THEME_NAME" val="冰蓝色六边形简约风主题"/>
  <p:tag name="KSO_WM_SLIDE_TYPE" val="text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自定义 36">
      <a:dk1>
        <a:srgbClr val="000000"/>
      </a:dk1>
      <a:lt1>
        <a:srgbClr val="FFFFFF"/>
      </a:lt1>
      <a:dk2>
        <a:srgbClr val="056AFF"/>
      </a:dk2>
      <a:lt2>
        <a:srgbClr val="FFFFFF"/>
      </a:lt2>
      <a:accent1>
        <a:srgbClr val="91A4B7"/>
      </a:accent1>
      <a:accent2>
        <a:srgbClr val="A2B2C2"/>
      </a:accent2>
      <a:accent3>
        <a:srgbClr val="B3C1CD"/>
      </a:accent3>
      <a:accent4>
        <a:srgbClr val="B7C5C6"/>
      </a:accent4>
      <a:accent5>
        <a:srgbClr val="AEBEAB"/>
      </a:accent5>
      <a:accent6>
        <a:srgbClr val="A4B791"/>
      </a:accent6>
      <a:hlink>
        <a:srgbClr val="304FFE"/>
      </a:hlink>
      <a:folHlink>
        <a:srgbClr val="492067"/>
      </a:folHlink>
    </a:clrScheme>
    <a:fontScheme name="自定义 10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1834</Words>
  <Application>WPS 演示</Application>
  <PresentationFormat>宽屏</PresentationFormat>
  <Paragraphs>179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黑体</vt:lpstr>
      <vt:lpstr>Arial Unicode MS</vt:lpstr>
      <vt:lpstr>等线</vt:lpstr>
      <vt:lpstr>Calibri</vt:lpstr>
      <vt:lpstr>BatangChe</vt:lpstr>
      <vt:lpstr>Segoe Print</vt:lpstr>
      <vt:lpstr>1_Office 主题​​</vt:lpstr>
      <vt:lpstr>PowerPoint 演示文稿</vt:lpstr>
      <vt:lpstr>研究背景</vt:lpstr>
      <vt:lpstr>PowerPoint 演示文稿</vt:lpstr>
      <vt:lpstr>PowerPoint 演示文稿</vt:lpstr>
      <vt:lpstr>模型架构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实验结果分析</vt:lpstr>
      <vt:lpstr>PowerPoint 演示文稿</vt:lpstr>
      <vt:lpstr>PowerPoint 演示文稿</vt:lpstr>
      <vt:lpstr>PowerPoint 演示文稿</vt:lpstr>
      <vt:lpstr>模型介绍</vt:lpstr>
      <vt:lpstr>PowerPoint 演示文稿</vt:lpstr>
      <vt:lpstr>PowerPoint 演示文稿</vt:lpstr>
      <vt:lpstr>模型架构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实验结果分析</vt:lpstr>
      <vt:lpstr>PowerPoint 演示文稿</vt:lpstr>
      <vt:lpstr>PowerPoint 演示文稿</vt:lpstr>
      <vt:lpstr>       Thanks</vt:lpstr>
      <vt:lpstr>PowerPoint 演示文稿</vt:lpstr>
    </vt:vector>
  </TitlesOfParts>
  <Company>www.51pptmoban.com</Company>
  <LinksUpToDate>false</LinksUpToDate>
  <SharedDoc>false</SharedDoc>
  <HyperlinksChanged>false</HyperlinksChanged>
  <AppVersion>14.0000</AppVersion>
  <Manager>51PPT模板网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红色极简商务风工作汇报ppt模板</dc:title>
  <dc:creator>©初心</dc:creator>
  <cp:keywords>P界达人</cp:keywords>
  <dc:description>51PPT模板网，幻灯片演示模板及素材免费下载！
51PPT模板网 唯一访问网址：www.51pptmoban.com</dc:description>
  <cp:lastModifiedBy>yhrbf</cp:lastModifiedBy>
  <cp:revision>151</cp:revision>
  <dcterms:created xsi:type="dcterms:W3CDTF">2023-08-17T12:45:00Z</dcterms:created>
  <dcterms:modified xsi:type="dcterms:W3CDTF">2024-08-15T07:36:42Z</dcterms:modified>
  <cp:version>51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D4197AD95C694E0D8D377A3819CEA337_13</vt:lpwstr>
  </property>
  <property fmtid="{D5CDD505-2E9C-101B-9397-08002B2CF9AE}" pid="3" name="KSOProductBuildVer">
    <vt:lpwstr>2052-12.1.0.17827</vt:lpwstr>
  </property>
</Properties>
</file>