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8"/>
  </p:handoutMasterIdLst>
  <p:sldIdLst>
    <p:sldId id="11090172" r:id="rId3"/>
    <p:sldId id="274" r:id="rId4"/>
    <p:sldId id="11090208" r:id="rId5"/>
    <p:sldId id="11090209" r:id="rId6"/>
    <p:sldId id="11089795" r:id="rId7"/>
    <p:sldId id="11090000" r:id="rId8"/>
    <p:sldId id="11090046" r:id="rId10"/>
    <p:sldId id="11090210" r:id="rId11"/>
    <p:sldId id="11090285" r:id="rId12"/>
    <p:sldId id="11089803" r:id="rId13"/>
    <p:sldId id="11089811" r:id="rId14"/>
    <p:sldId id="11090213" r:id="rId15"/>
    <p:sldId id="11090286" r:id="rId16"/>
    <p:sldId id="267"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7" userDrawn="1">
          <p15:clr>
            <a:srgbClr val="A4A3A4"/>
          </p15:clr>
        </p15:guide>
        <p15:guide id="2" pos="38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7"/>
        <p:guide pos="38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1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image" Target="../media/image3.png"/><Relationship Id="rId11" Type="http://schemas.openxmlformats.org/officeDocument/2006/relationships/tags" Target="../tags/tag8.xml"/><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media/image2.png"/><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media/image5.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7.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11200" y="1316351"/>
            <a:ext cx="8737600" cy="2359348"/>
          </a:xfrm>
        </p:spPr>
        <p:txBody>
          <a:bodyPr vert="horz" wrap="square" lIns="101600" tIns="38100" rIns="76200" bIns="38100" rtlCol="0" anchor="b" anchorCtr="0">
            <a:normAutofit/>
          </a:bodyPr>
          <a:lstStyle>
            <a:lvl1pPr marL="0" indent="0" algn="ctr">
              <a:buFont typeface="Arial" panose="020B0604020202020204" pitchFamily="34" charset="0"/>
              <a:buNone/>
              <a:defRPr kumimoji="0" lang="zh-CN" altLang="en-US" sz="8800" b="1" i="0" u="none" strike="noStrike" cap="none" spc="0" normalizeH="0" baseline="0" dirty="0">
                <a:solidFill>
                  <a:schemeClr val="tx1">
                    <a:lumMod val="85000"/>
                    <a:lumOff val="15000"/>
                  </a:schemeClr>
                </a:solidFill>
                <a:uFillTx/>
                <a:latin typeface="+mj-ea"/>
                <a:ea typeface="+mj-ea"/>
                <a:cs typeface="+mn-cs"/>
              </a:defRPr>
            </a:lvl1pPr>
          </a:lstStyle>
          <a:p>
            <a:pPr marL="0" marR="0" lvl="0" algn="ctr" fontAlgn="auto">
              <a:lnSpc>
                <a:spcPct val="83000"/>
              </a:lnSpc>
              <a:buClrTx/>
              <a:buSzTx/>
              <a:buFontTx/>
            </a:pPr>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711200" y="3812222"/>
            <a:ext cx="8737600" cy="1162423"/>
          </a:xfrm>
        </p:spPr>
        <p:txBody>
          <a:bodyPr vert="horz" wrap="square" lIns="101600" tIns="38100" rIns="76200" bIns="38100" rtlCol="0" anchor="t" anchorCtr="0">
            <a:normAutofit/>
          </a:bodyPr>
          <a:lstStyle>
            <a:lvl1pPr marL="0" indent="0" algn="ctr">
              <a:buFont typeface="Arial" panose="020B0604020202020204" pitchFamily="34" charset="0"/>
              <a:buNone/>
              <a:defRPr kumimoji="0" lang="zh-CN" altLang="en-US" sz="4400" b="0" i="0" u="none" strike="noStrike" cap="none" spc="0" normalizeH="0" baseline="0" dirty="0">
                <a:solidFill>
                  <a:schemeClr val="tx1">
                    <a:lumMod val="85000"/>
                    <a:lumOff val="15000"/>
                  </a:schemeClr>
                </a:solidFill>
                <a:uFillTx/>
                <a:latin typeface="+mj-ea"/>
                <a:ea typeface="+mj-ea"/>
              </a:defRPr>
            </a:lvl1pPr>
          </a:lstStyle>
          <a:p>
            <a:pPr marL="342900" marR="0" lvl="0" indent="-571500" algn="ctr" fontAlgn="auto">
              <a:lnSpc>
                <a:spcPct val="83000"/>
              </a:lnSpc>
              <a:spcBef>
                <a:spcPct val="0"/>
              </a:spcBef>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pic>
        <p:nvPicPr>
          <p:cNvPr id="12" name="图片 11" descr="未标题-10"/>
          <p:cNvPicPr/>
          <p:nvPr>
            <p:custDataLst>
              <p:tags r:id="rId7"/>
            </p:custDataLst>
          </p:nvPr>
        </p:nvPicPr>
        <p:blipFill>
          <a:blip r:embed="rId8">
            <a:duotone>
              <a:prstClr val="black"/>
              <a:schemeClr val="tx2">
                <a:lumMod val="75000"/>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9"/>
            </p:custDataLst>
          </p:nvPr>
        </p:nvPicPr>
        <p:blipFill>
          <a:blip r:embed="rId10">
            <a:duotone>
              <a:prstClr val="black"/>
              <a:schemeClr val="tx2">
                <a:lumMod val="75000"/>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11"/>
            </p:custDataLst>
          </p:nvPr>
        </p:nvPicPr>
        <p:blipFill>
          <a:blip r:embed="rId12">
            <a:duotone>
              <a:prstClr val="black"/>
              <a:schemeClr val="tx2">
                <a:lumMod val="75000"/>
                <a:tint val="45000"/>
                <a:satMod val="400000"/>
              </a:schemeClr>
            </a:duotone>
          </a:blip>
          <a:srcRect r="60807"/>
          <a:stretch>
            <a:fillRect/>
          </a:stretch>
        </p:blipFill>
        <p:spPr>
          <a:xfrm>
            <a:off x="9658350" y="0"/>
            <a:ext cx="253365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lvl1pPr>
              <a:defRPr>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2" name="图片 11" descr="未标题-10"/>
          <p:cNvPicPr/>
          <p:nvPr>
            <p:custDataLst>
              <p:tags r:id="rId2"/>
            </p:custDataLst>
          </p:nvPr>
        </p:nvPicPr>
        <p:blipFill>
          <a:blip r:embed="rId3">
            <a:duotone>
              <a:prstClr val="black"/>
              <a:schemeClr val="tx2">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4"/>
            </p:custDataLst>
          </p:nvPr>
        </p:nvPicPr>
        <p:blipFill>
          <a:blip r:embed="rId5">
            <a:duotone>
              <a:prstClr val="black"/>
              <a:schemeClr val="tx2">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6"/>
            </p:custDataLst>
          </p:nvPr>
        </p:nvPicPr>
        <p:blipFill>
          <a:blip r:embed="rId7">
            <a:duotone>
              <a:prstClr val="black"/>
              <a:schemeClr val="tx2">
                <a:tint val="45000"/>
                <a:satMod val="400000"/>
              </a:schemeClr>
            </a:duotone>
          </a:blip>
          <a:srcRect r="60807"/>
          <a:stretch>
            <a:fillRect/>
          </a:stretch>
        </p:blipFill>
        <p:spPr>
          <a:xfrm>
            <a:off x="9658350" y="0"/>
            <a:ext cx="2533650" cy="6858000"/>
          </a:xfrm>
          <a:prstGeom prst="rect">
            <a:avLst/>
          </a:prstGeom>
        </p:spPr>
      </p:pic>
      <p:sp>
        <p:nvSpPr>
          <p:cNvPr id="2" name="标题 1"/>
          <p:cNvSpPr>
            <a:spLocks noGrp="1"/>
          </p:cNvSpPr>
          <p:nvPr>
            <p:ph type="ctrTitle"/>
            <p:custDataLst>
              <p:tags r:id="rId8"/>
            </p:custDataLst>
          </p:nvPr>
        </p:nvSpPr>
        <p:spPr>
          <a:xfrm>
            <a:off x="2926715" y="1316351"/>
            <a:ext cx="6731635" cy="2317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marL="0" indent="0" algn="l">
              <a:buFont typeface="Arial" panose="020B0604020202020204" pitchFamily="34" charset="0"/>
              <a:buNone/>
              <a:defRPr lang="zh-CN" altLang="en-US" sz="6600" dirty="0">
                <a:solidFill>
                  <a:schemeClr val="tx1">
                    <a:lumMod val="85000"/>
                    <a:lumOff val="15000"/>
                  </a:schemeClr>
                </a:solidFill>
                <a:latin typeface="+mj-ea"/>
                <a:ea typeface="+mj-ea"/>
                <a:cs typeface="+mn-cs"/>
              </a:defRPr>
            </a:lvl1pPr>
          </a:lstStyle>
          <a:p>
            <a:pPr marL="0" lvl="0" algn="l"/>
            <a:r>
              <a:rPr lang="zh-CN" altLang="en-US" dirty="0"/>
              <a:t>单击此处编辑母版标题样式</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4" name="日期时间占位符 7"/>
          <p:cNvSpPr>
            <a:spLocks noGrp="1"/>
          </p:cNvSpPr>
          <p:nvPr>
            <p:ph type="body" sz="quarter" idx="14" hasCustomPrompt="1"/>
            <p:custDataLst>
              <p:tags r:id="rId12"/>
            </p:custDataLst>
          </p:nvPr>
        </p:nvSpPr>
        <p:spPr>
          <a:xfrm>
            <a:off x="5267268" y="3871913"/>
            <a:ext cx="4391082"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日期时间</a:t>
            </a:r>
            <a:endParaRPr lang="zh-CN" altLang="en-US" dirty="0"/>
          </a:p>
        </p:txBody>
      </p:sp>
      <p:sp>
        <p:nvSpPr>
          <p:cNvPr id="24" name="署名占位符 10"/>
          <p:cNvSpPr>
            <a:spLocks noGrp="1"/>
          </p:cNvSpPr>
          <p:nvPr>
            <p:ph type="body" sz="quarter" idx="17" hasCustomPrompt="1"/>
            <p:custDataLst>
              <p:tags r:id="rId13"/>
            </p:custDataLst>
          </p:nvPr>
        </p:nvSpPr>
        <p:spPr>
          <a:xfrm>
            <a:off x="2926715" y="3871913"/>
            <a:ext cx="2125980"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p>
            <a:fld id="{A33277CE-B914-42DA-BC84-E072C60E5F2E}" type="datetimeFigureOut">
              <a:rPr lang="zh-CN" altLang="en-US" smtClean="0"/>
            </a:fld>
            <a:endParaRPr lang="zh-CN" altLang="en-US"/>
          </a:p>
        </p:txBody>
      </p:sp>
      <p:sp>
        <p:nvSpPr>
          <p:cNvPr id="7" name="页脚占位符 6"/>
          <p:cNvSpPr>
            <a:spLocks noGrp="1"/>
          </p:cNvSpPr>
          <p:nvPr>
            <p:ph type="ftr" sz="quarter" idx="11"/>
          </p:nvPr>
        </p:nvSpPr>
        <p:spPr/>
        <p:txBody>
          <a:bodyPr/>
          <a:p>
            <a:endParaRPr lang="zh-CN" altLang="en-US"/>
          </a:p>
        </p:txBody>
      </p:sp>
      <p:sp>
        <p:nvSpPr>
          <p:cNvPr id="8" name="灯片编号占位符 7"/>
          <p:cNvSpPr>
            <a:spLocks noGrp="1"/>
          </p:cNvSpPr>
          <p:nvPr>
            <p:ph type="sldNum" sz="quarter" idx="12"/>
          </p:nvPr>
        </p:nvSpPr>
        <p:spPr/>
        <p:txBody>
          <a:bodyPr/>
          <a:p>
            <a:fld id="{1B939F18-A0BC-4BDF-AC92-8ABE7F8048EE}" type="slidenum">
              <a:rPr lang="zh-CN" altLang="en-US" smtClean="0"/>
            </a:fld>
            <a:endParaRPr lang="zh-CN" altLang="en-US"/>
          </a:p>
        </p:txBody>
      </p:sp>
      <p:pic>
        <p:nvPicPr>
          <p:cNvPr id="9" name="图片 8"/>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descr="未标题-11"/>
          <p:cNvPicPr/>
          <p:nvPr>
            <p:custDataLst>
              <p:tags r:id="rId2"/>
            </p:custDataLst>
          </p:nvPr>
        </p:nvPicPr>
        <p:blipFill>
          <a:blip r:embed="rId3">
            <a:duotone>
              <a:prstClr val="black"/>
              <a:schemeClr val="tx2">
                <a:lumMod val="75000"/>
                <a:tint val="45000"/>
                <a:satMod val="400000"/>
              </a:schemeClr>
            </a:duotone>
          </a:blip>
          <a:srcRect t="-3445" b="20177"/>
          <a:stretch>
            <a:fillRect/>
          </a:stretch>
        </p:blipFill>
        <p:spPr>
          <a:xfrm>
            <a:off x="0" y="5240655"/>
            <a:ext cx="1796345" cy="1617345"/>
          </a:xfrm>
          <a:prstGeom prst="rect">
            <a:avLst/>
          </a:prstGeom>
        </p:spPr>
      </p:pic>
      <p:pic>
        <p:nvPicPr>
          <p:cNvPr id="11" name="图片 10" descr="未标题-7"/>
          <p:cNvPicPr/>
          <p:nvPr>
            <p:custDataLst>
              <p:tags r:id="rId4"/>
            </p:custDataLst>
          </p:nvPr>
        </p:nvPicPr>
        <p:blipFill>
          <a:blip r:embed="rId5">
            <a:duotone>
              <a:prstClr val="black"/>
              <a:schemeClr val="tx2">
                <a:lumMod val="75000"/>
                <a:tint val="45000"/>
                <a:satMod val="400000"/>
              </a:schemeClr>
            </a:duotone>
          </a:blip>
          <a:srcRect l="-11864" t="10672" r="37940" b="18379"/>
          <a:stretch>
            <a:fillRect/>
          </a:stretch>
        </p:blipFill>
        <p:spPr>
          <a:xfrm>
            <a:off x="10393046" y="0"/>
            <a:ext cx="1798955" cy="1136716"/>
          </a:xfrm>
          <a:prstGeom prst="rect">
            <a:avLst/>
          </a:prstGeom>
        </p:spPr>
      </p:pic>
      <p:pic>
        <p:nvPicPr>
          <p:cNvPr id="12" name="图片 11" descr="未标题-6"/>
          <p:cNvPicPr/>
          <p:nvPr>
            <p:custDataLst>
              <p:tags r:id="rId6"/>
            </p:custDataLst>
          </p:nvPr>
        </p:nvPicPr>
        <p:blipFill>
          <a:blip r:embed="rId7">
            <a:duotone>
              <a:prstClr val="black"/>
              <a:schemeClr val="tx2">
                <a:lumMod val="75000"/>
                <a:tint val="45000"/>
                <a:satMod val="400000"/>
              </a:schemeClr>
            </a:duotone>
          </a:blip>
          <a:srcRect l="42766" t="76391" r="22938"/>
          <a:stretch>
            <a:fillRect/>
          </a:stretch>
        </p:blipFill>
        <p:spPr>
          <a:xfrm>
            <a:off x="0" y="0"/>
            <a:ext cx="1367281" cy="978565"/>
          </a:xfrm>
          <a:prstGeom prst="rect">
            <a:avLst/>
          </a:prstGeom>
        </p:spPr>
      </p:pic>
      <p:sp>
        <p:nvSpPr>
          <p:cNvPr id="2" name="标题 1"/>
          <p:cNvSpPr>
            <a:spLocks noGrp="1"/>
          </p:cNvSpPr>
          <p:nvPr>
            <p:ph type="title" hasCustomPrompt="1"/>
            <p:custDataLst>
              <p:tags r:id="rId8"/>
            </p:custDataLst>
          </p:nvPr>
        </p:nvSpPr>
        <p:spPr>
          <a:xfrm>
            <a:off x="653143" y="1349275"/>
            <a:ext cx="2492965" cy="914400"/>
          </a:xfrm>
        </p:spPr>
        <p:txBody>
          <a:bodyPr vert="horz" wrap="square" lIns="0" rtlCol="0" anchor="b" anchorCtr="0">
            <a:normAutofit/>
          </a:bodyPr>
          <a:lstStyle>
            <a:lvl1pPr algn="r">
              <a:defRPr lang="zh-CN" altLang="en-US" spc="505" dirty="0">
                <a:solidFill>
                  <a:schemeClr val="tx1">
                    <a:lumMod val="85000"/>
                    <a:lumOff val="15000"/>
                  </a:schemeClr>
                </a:solidFill>
                <a:latin typeface="+mj-ea"/>
                <a:ea typeface="+mj-ea"/>
                <a:cs typeface="+mn-cs"/>
              </a:defRPr>
            </a:lvl1pPr>
          </a:lstStyle>
          <a:p>
            <a:pPr marL="0" lvl="0" algn="r"/>
            <a:r>
              <a:rPr lang="zh-CN" altLang="en-US" dirty="0"/>
              <a:t>标题</a:t>
            </a:r>
            <a:endParaRPr lang="zh-CN" altLang="en-US" dirty="0"/>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9" name="图片 8" descr="未标题-12"/>
          <p:cNvPicPr/>
          <p:nvPr>
            <p:custDataLst>
              <p:tags r:id="rId2"/>
            </p:custDataLst>
          </p:nvPr>
        </p:nvPicPr>
        <p:blipFill>
          <a:blip r:embed="rId3">
            <a:duotone>
              <a:prstClr val="black"/>
              <a:schemeClr val="tx2">
                <a:lumMod val="75000"/>
                <a:tint val="45000"/>
                <a:satMod val="400000"/>
              </a:schemeClr>
            </a:duotone>
          </a:blip>
          <a:srcRect l="1888" r="-1416" b="57778"/>
          <a:stretch>
            <a:fillRect/>
          </a:stretch>
        </p:blipFill>
        <p:spPr>
          <a:xfrm>
            <a:off x="0" y="3811904"/>
            <a:ext cx="12192000" cy="3037840"/>
          </a:xfrm>
          <a:prstGeom prst="rect">
            <a:avLst/>
          </a:prstGeom>
        </p:spPr>
      </p:pic>
      <p:sp>
        <p:nvSpPr>
          <p:cNvPr id="2" name="标题 1"/>
          <p:cNvSpPr>
            <a:spLocks noGrp="1"/>
          </p:cNvSpPr>
          <p:nvPr>
            <p:ph type="title" hasCustomPrompt="1"/>
            <p:custDataLst>
              <p:tags r:id="rId4"/>
            </p:custDataLst>
          </p:nvPr>
        </p:nvSpPr>
        <p:spPr>
          <a:xfrm>
            <a:off x="4966935" y="837386"/>
            <a:ext cx="5029235" cy="1471931"/>
          </a:xfrm>
          <a:noFill/>
          <a:ln>
            <a:noFill/>
          </a:ln>
        </p:spPr>
        <p:txBody>
          <a:bodyPr vert="horz" wrap="square" lIns="101600" tIns="38100" rIns="63500" bIns="38100" rtlCol="0" anchor="b" anchorCtr="0">
            <a:normAutofit/>
          </a:bodyPr>
          <a:lstStyle>
            <a:lvl1pPr marL="0" indent="0" algn="l">
              <a:buFont typeface="Arial" panose="020B0604020202020204" pitchFamily="34" charset="0"/>
              <a:buNone/>
              <a:defRPr kumimoji="0" lang="zh-CN" altLang="en-US" sz="4200" i="0" u="none" strike="noStrike" cap="none" spc="400" normalizeH="0" baseline="0" noProof="1" dirty="0">
                <a:solidFill>
                  <a:schemeClr val="tx1">
                    <a:lumMod val="85000"/>
                    <a:lumOff val="15000"/>
                  </a:schemeClr>
                </a:solidFill>
                <a:uFillTx/>
                <a:latin typeface="+mj-ea"/>
                <a:ea typeface="+mj-ea"/>
                <a:cs typeface="+mn-cs"/>
              </a:defRPr>
            </a:lvl1pPr>
          </a:lstStyle>
          <a:p>
            <a:pPr marL="0" marR="0" lvl="0" fontAlgn="auto">
              <a:buClrTx/>
              <a:buSzTx/>
              <a:buFontTx/>
            </a:pPr>
            <a:r>
              <a:rPr lang="zh-CN" altLang="en-US" dirty="0"/>
              <a:t>编辑标题</a:t>
            </a:r>
            <a:endParaRPr lang="zh-CN" altLang="en-US" dirty="0"/>
          </a:p>
        </p:txBody>
      </p:sp>
      <p:sp>
        <p:nvSpPr>
          <p:cNvPr id="3" name="文本占位符 2"/>
          <p:cNvSpPr>
            <a:spLocks noGrp="1"/>
          </p:cNvSpPr>
          <p:nvPr>
            <p:ph type="body" idx="1" hasCustomPrompt="1"/>
            <p:custDataLst>
              <p:tags r:id="rId5"/>
            </p:custDataLst>
          </p:nvPr>
        </p:nvSpPr>
        <p:spPr>
          <a:xfrm>
            <a:off x="4965917" y="2439945"/>
            <a:ext cx="4923210" cy="983343"/>
          </a:xfrm>
          <a:noFill/>
        </p:spPr>
        <p:txBody>
          <a:bodyPr vert="horz" wrap="square" lIns="101600" tIns="0" rIns="82550" bIns="0" rtlCol="0">
            <a:normAutofit/>
          </a:bodyPr>
          <a:lstStyle>
            <a:lvl1pPr marL="0" indent="0">
              <a:buFont typeface="Arial" panose="020B0604020202020204" pitchFamily="34" charset="0"/>
              <a:buNone/>
              <a:defRPr kumimoji="0" lang="zh-CN" altLang="en-US" sz="2000" b="0" i="0" u="none" strike="noStrike" cap="none" spc="0" normalizeH="0" baseline="0" noProof="1" dirty="0">
                <a:solidFill>
                  <a:schemeClr val="tx1">
                    <a:lumMod val="85000"/>
                    <a:lumOff val="15000"/>
                  </a:schemeClr>
                </a:solidFill>
                <a:uFillTx/>
                <a:latin typeface="+mj-ea"/>
                <a:ea typeface="+mj-ea"/>
              </a:defRPr>
            </a:lvl1pPr>
          </a:lstStyle>
          <a:p>
            <a:pPr marL="114300" marR="0" lvl="0" indent="-342900" fontAlgn="auto">
              <a:lnSpc>
                <a:spcPct val="100000"/>
              </a:lnSpc>
              <a:spcBef>
                <a:spcPts val="0"/>
              </a:spcBef>
              <a:spcAft>
                <a:spcPts val="1000"/>
              </a:spcAft>
              <a:buClrTx/>
              <a:buSzTx/>
            </a:pPr>
            <a:r>
              <a:rPr lang="zh-CN" altLang="en-US" dirty="0"/>
              <a:t>单击此处编辑副标题</a:t>
            </a:r>
            <a:endParaRPr lang="zh-CN" altLang="en-US" dirty="0"/>
          </a:p>
        </p:txBody>
      </p:sp>
      <p:sp>
        <p:nvSpPr>
          <p:cNvPr id="4" name="日期占位符 4"/>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7"/>
            </p:custDataLst>
          </p:nvPr>
        </p:nvSpPr>
        <p:spPr/>
        <p:txBody>
          <a:bodyPr/>
          <a:lstStyle/>
          <a:p>
            <a:endParaRPr lang="zh-CN" alt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节编号 3"/>
          <p:cNvSpPr>
            <a:spLocks noGrp="1"/>
          </p:cNvSpPr>
          <p:nvPr>
            <p:ph type="body" sz="quarter" idx="14" hasCustomPrompt="1"/>
            <p:custDataLst>
              <p:tags r:id="rId9"/>
            </p:custDataLst>
          </p:nvPr>
        </p:nvSpPr>
        <p:spPr>
          <a:xfrm>
            <a:off x="130628" y="607517"/>
            <a:ext cx="4792581" cy="3031198"/>
          </a:xfrm>
        </p:spPr>
        <p:txBody>
          <a:bodyPr wrap="square" anchor="ctr">
            <a:noAutofit/>
          </a:bodyPr>
          <a:lstStyle>
            <a:lvl1pPr marL="0" indent="0" algn="r">
              <a:buNone/>
              <a:defRPr sz="13200"/>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image" Target="../media/image10.png"/><Relationship Id="rId15" Type="http://schemas.openxmlformats.org/officeDocument/2006/relationships/tags" Target="../tags/tag68.xml"/><Relationship Id="rId14" Type="http://schemas.openxmlformats.org/officeDocument/2006/relationships/image" Target="../media/image9.png"/><Relationship Id="rId13" Type="http://schemas.openxmlformats.org/officeDocument/2006/relationships/tags" Target="../tags/tag6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未标题-9"/>
          <p:cNvPicPr/>
          <p:nvPr>
            <p:custDataLst>
              <p:tags r:id="rId13"/>
            </p:custDataLst>
          </p:nvPr>
        </p:nvPicPr>
        <p:blipFill>
          <a:blip r:embed="rId14">
            <a:duotone>
              <a:prstClr val="black"/>
              <a:schemeClr val="tx2">
                <a:lumMod val="75000"/>
                <a:tint val="45000"/>
                <a:satMod val="400000"/>
              </a:schemeClr>
            </a:duotone>
          </a:blip>
          <a:srcRect t="28676" r="-50664" b="-47523"/>
          <a:stretch>
            <a:fillRect/>
          </a:stretch>
        </p:blipFill>
        <p:spPr>
          <a:xfrm>
            <a:off x="2540" y="0"/>
            <a:ext cx="2199918" cy="2010058"/>
          </a:xfrm>
          <a:prstGeom prst="rect">
            <a:avLst/>
          </a:prstGeom>
        </p:spPr>
      </p:pic>
      <p:pic>
        <p:nvPicPr>
          <p:cNvPr id="10" name="图片 9" descr="未标题-8"/>
          <p:cNvPicPr/>
          <p:nvPr>
            <p:custDataLst>
              <p:tags r:id="rId15"/>
            </p:custDataLst>
          </p:nvPr>
        </p:nvPicPr>
        <p:blipFill>
          <a:blip r:embed="rId16">
            <a:duotone>
              <a:prstClr val="black"/>
              <a:schemeClr val="tx2">
                <a:lumMod val="75000"/>
                <a:tint val="45000"/>
                <a:satMod val="400000"/>
              </a:schemeClr>
            </a:duotone>
          </a:blip>
          <a:srcRect l="46578" t="-39552" r="-43873" b="44974"/>
          <a:stretch>
            <a:fillRect/>
          </a:stretch>
        </p:blipFill>
        <p:spPr>
          <a:xfrm flipH="1">
            <a:off x="9951720" y="4859615"/>
            <a:ext cx="2214245" cy="1991931"/>
          </a:xfrm>
          <a:prstGeom prst="rect">
            <a:avLst/>
          </a:prstGeom>
        </p:spPr>
      </p:pic>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08.xml"/><Relationship Id="rId4" Type="http://schemas.openxmlformats.org/officeDocument/2006/relationships/image" Target="../media/image18.png"/><Relationship Id="rId3" Type="http://schemas.openxmlformats.org/officeDocument/2006/relationships/image" Target="../media/image11.png"/><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1.xml"/><Relationship Id="rId4" Type="http://schemas.openxmlformats.org/officeDocument/2006/relationships/image" Target="../media/image19.png"/><Relationship Id="rId3" Type="http://schemas.openxmlformats.org/officeDocument/2006/relationships/image" Target="../media/image11.png"/><Relationship Id="rId2" Type="http://schemas.openxmlformats.org/officeDocument/2006/relationships/tags" Target="../tags/tag110.xml"/><Relationship Id="rId1" Type="http://schemas.openxmlformats.org/officeDocument/2006/relationships/tags" Target="../tags/tag109.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4.xml"/><Relationship Id="rId4" Type="http://schemas.openxmlformats.org/officeDocument/2006/relationships/image" Target="../media/image20.png"/><Relationship Id="rId3" Type="http://schemas.openxmlformats.org/officeDocument/2006/relationships/image" Target="../media/image11.png"/><Relationship Id="rId2" Type="http://schemas.openxmlformats.org/officeDocument/2006/relationships/tags" Target="../tags/tag113.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6.xml"/><Relationship Id="rId1" Type="http://schemas.openxmlformats.org/officeDocument/2006/relationships/tags" Target="../tags/tag11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tags" Target="../tags/tag81.xml"/><Relationship Id="rId3" Type="http://schemas.openxmlformats.org/officeDocument/2006/relationships/image" Target="../media/image11.png"/><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tags" Target="../tags/tag85.xml"/><Relationship Id="rId3" Type="http://schemas.openxmlformats.org/officeDocument/2006/relationships/image" Target="../media/image11.png"/><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93.xml"/><Relationship Id="rId5" Type="http://schemas.openxmlformats.org/officeDocument/2006/relationships/image" Target="../media/image16.png"/><Relationship Id="rId4" Type="http://schemas.openxmlformats.org/officeDocument/2006/relationships/tags" Target="../tags/tag92.xml"/><Relationship Id="rId3"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tags" Target="../tags/tag90.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tags" Target="../tags/tag96.xml"/><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tags" Target="../tags/tag99.xml"/><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2.xml"/><Relationship Id="rId4" Type="http://schemas.openxmlformats.org/officeDocument/2006/relationships/tags" Target="../tags/tag102.xml"/><Relationship Id="rId3" Type="http://schemas.openxmlformats.org/officeDocument/2006/relationships/image" Target="../media/image11.png"/><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7665" y="5621655"/>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lnSpc>
                <a:spcPct val="120000"/>
              </a:lnSpc>
              <a:buNone/>
            </a:pPr>
            <a:r>
              <a:rPr lang="en-US" altLang="zh-CN" sz="4400" dirty="0">
                <a:solidFill>
                  <a:srgbClr val="000000"/>
                </a:solidFill>
                <a:latin typeface="微软雅黑" panose="020B0503020204020204" charset="-122"/>
                <a:ea typeface="微软雅黑" panose="020B0503020204020204" charset="-122"/>
                <a:cs typeface="+mj-cs"/>
                <a:sym typeface="+mn-ea"/>
              </a:rPr>
              <a:t>Capture, Learning, and Synthesis of 3D Speaking Styles</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086350" y="5253355"/>
            <a:ext cx="4064000" cy="368300"/>
          </a:xfrm>
          <a:prstGeom prst="rect">
            <a:avLst/>
          </a:prstGeom>
          <a:noFill/>
        </p:spPr>
        <p:txBody>
          <a:bodyPr wrap="square" rtlCol="0">
            <a:spAutoFit/>
          </a:bodyPr>
          <a:p>
            <a:r>
              <a:rPr lang="en-US" altLang="zh-CN"/>
              <a:t>2024.10.10</a:t>
            </a:r>
            <a:endParaRPr lang="en-US" altLang="zh-CN"/>
          </a:p>
        </p:txBody>
      </p:sp>
      <p:sp>
        <p:nvSpPr>
          <p:cNvPr id="2" name="文本框 1"/>
          <p:cNvSpPr txBox="1"/>
          <p:nvPr/>
        </p:nvSpPr>
        <p:spPr>
          <a:xfrm>
            <a:off x="396240" y="6386195"/>
            <a:ext cx="11440160" cy="398780"/>
          </a:xfrm>
          <a:prstGeom prst="rect">
            <a:avLst/>
          </a:prstGeom>
          <a:noFill/>
        </p:spPr>
        <p:txBody>
          <a:bodyPr wrap="square" rtlCol="0">
            <a:spAutoFit/>
          </a:bodyPr>
          <a:p>
            <a:pPr algn="l"/>
            <a:r>
              <a:rPr lang="en-US" sz="1000" dirty="0"/>
              <a:t>Cudeiro D, Bolkart T, Laidlaw C, et al. Capture, learning, and synthesis of 3D speaking styles[C]//Proceedings of the IEEE/CVF conference on computer vision and pattern recognition. 2019: 10101-10111.</a:t>
            </a:r>
            <a:endParaRPr lang="en-US" sz="10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indent="0" algn="l">
              <a:lnSpc>
                <a:spcPct val="100000"/>
              </a:lnSpc>
              <a:spcBef>
                <a:spcPts val="0"/>
              </a:spcBef>
              <a:spcAft>
                <a:spcPts val="0"/>
              </a:spcAft>
              <a:buSzPct val="100000"/>
              <a:buNone/>
            </a:pPr>
            <a:r>
              <a:rPr lang="zh-CN" altLang="en-US" sz="4200" dirty="0"/>
              <a:t>实验结果分析</a:t>
            </a:r>
            <a:endParaRPr lang="zh-CN" altLang="en-US" sz="4200" dirty="0"/>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6535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3181529" y="1537171"/>
            <a:ext cx="6130393" cy="4453419"/>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3294170" y="1900514"/>
            <a:ext cx="5744715" cy="4225998"/>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4"/>
          <a:stretch>
            <a:fillRect/>
          </a:stretch>
        </p:blipFill>
        <p:spPr>
          <a:xfrm>
            <a:off x="3186489" y="1708446"/>
            <a:ext cx="6029558" cy="417431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p:txBody>
          <a:bodyPr/>
          <a:lstStyle/>
          <a:p>
            <a:pPr marL="0" indent="0" algn="l">
              <a:lnSpc>
                <a:spcPct val="100000"/>
              </a:lnSpc>
              <a:spcBef>
                <a:spcPts val="0"/>
              </a:spcBef>
              <a:spcAft>
                <a:spcPts val="0"/>
              </a:spcAft>
              <a:buSzPct val="100000"/>
              <a:buNone/>
            </a:pPr>
            <a:r>
              <a:rPr lang="en-US" altLang="zh-CN" sz="6600" dirty="0"/>
              <a:t>       Thanks</a:t>
            </a:r>
            <a:endParaRPr lang="en-US" altLang="zh-CN" sz="66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p:cNvSpPr>
            <a:spLocks noGrp="1"/>
          </p:cNvSpPr>
          <p:nvPr>
            <p:ph type="title"/>
            <p:custDataLst>
              <p:tags r:id="rId1"/>
            </p:custDataLst>
          </p:nvPr>
        </p:nvSpPr>
        <p:spPr/>
        <p:txBody>
          <a:bodyPr/>
          <a:p>
            <a:r>
              <a:t>研究背景</a:t>
            </a:r>
          </a:p>
        </p:txBody>
      </p:sp>
      <p:sp>
        <p:nvSpPr>
          <p:cNvPr id="2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1789430"/>
            <a:ext cx="9312910" cy="483108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目前，语音驱动的</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3D</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面部动画已经得到了广泛的研究，但是与说话者无关的建模仍然是尚未解决的任务。首先，语音信号和面部运动是强相关的，但位于两个非常不同的空间中，要将二者关联起来需要大量的训练数据。其次，在音素和面部运动之间存在多对多的映射，这对跨人群和跨风格的训练提出了更大的挑战。第三，因为人们对人脸特别敏感，所以动画必须逼真，否则会导致恐怖谷效应。第四，将语音与多个说话者的</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3D</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面部形状相关联的训练数据非常有限。最后，尽管之前的工作表明，模型可以被训练来创建特定于说话者的动画，但没有独立于说话者并捕捉各种说话风格的通用方法。</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371600" y="2045335"/>
            <a:ext cx="9312910" cy="4399915"/>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收集了一个独特的</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4D</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面部数据集</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mn-ea"/>
              </a:rPr>
              <a:t>VOCASET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，包含从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6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名女性和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6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名男性受试者捕获的</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4D</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扫描和同步音频</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(60 FPS</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，共</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29</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分钟</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。对于每个受试者，收集了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40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个英语句 子序列，每个长度三到五秒。</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endParaRPr>
          </a:p>
          <a:p>
            <a:r>
              <a:rPr lang="en-US" altLang="zh-CN" sz="280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在</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VOCASET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数据集上训练了一个能够将身份信息从面部运动中分离出来的神经网络模型</a:t>
            </a:r>
            <a:r>
              <a:rPr lang="en-US" altLang="zh-CN" sz="2800" dirty="0">
                <a:latin typeface="Times New Roman" panose="02020603050405020304" pitchFamily="18" charset="0"/>
                <a:ea typeface="宋体" panose="02010600030101010101" pitchFamily="2" charset="-122"/>
                <a:cs typeface="Times New Roman" panose="02020603050405020304" pitchFamily="18" charset="0"/>
                <a:sym typeface="+mn-ea"/>
              </a:rPr>
              <a:t>VOCA(Voice Operated Character Animation)</a:t>
            </a:r>
            <a:r>
              <a:rPr lang="zh-CN" altLang="en-US" sz="2800" dirty="0">
                <a:latin typeface="Times New Roman" panose="02020603050405020304" pitchFamily="18" charset="0"/>
                <a:ea typeface="宋体" panose="02010600030101010101" pitchFamily="2" charset="-122"/>
                <a:cs typeface="Times New Roman" panose="02020603050405020304" pitchFamily="18" charset="0"/>
                <a:sym typeface="+mn-ea"/>
              </a:rPr>
              <a:t> ，该模型允许在动画过程中调整说话风格、身份依赖的面部形状和姿态，且不需要对未见过的身份进行重新训练就可以使用，适用于多种语音和语言，适用于游戏视频、虚拟现实等多种场景。</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10" name="文本框 9"/>
          <p:cNvSpPr txBox="1"/>
          <p:nvPr/>
        </p:nvSpPr>
        <p:spPr>
          <a:xfrm>
            <a:off x="1779270" y="1444625"/>
            <a:ext cx="4064000" cy="521970"/>
          </a:xfrm>
          <a:prstGeom prst="rect">
            <a:avLst/>
          </a:prstGeom>
          <a:noFill/>
        </p:spPr>
        <p:txBody>
          <a:bodyPr wrap="square" rtlCol="0">
            <a:spAutoFit/>
          </a:bodyPr>
          <a:p>
            <a:pPr algn="l">
              <a:buClrTx/>
              <a:buSzTx/>
              <a:buFontTx/>
            </a:pPr>
            <a:r>
              <a:rPr lang="zh-CN" sz="2800">
                <a:latin typeface="黑体" panose="02010609060101010101" charset="-122"/>
                <a:ea typeface="黑体" panose="02010609060101010101" charset="-122"/>
                <a:cs typeface="宋体" panose="02010600030101010101" pitchFamily="2" charset="-122"/>
              </a:rPr>
              <a:t>本文的策略</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a:sym typeface="+mn-ea"/>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pic>
        <p:nvPicPr>
          <p:cNvPr id="2" name="图片 1"/>
          <p:cNvPicPr>
            <a:picLocks noChangeAspect="1"/>
          </p:cNvPicPr>
          <p:nvPr/>
        </p:nvPicPr>
        <p:blipFill>
          <a:blip r:embed="rId5"/>
          <a:stretch>
            <a:fillRect/>
          </a:stretch>
        </p:blipFill>
        <p:spPr>
          <a:xfrm>
            <a:off x="2141855" y="1870075"/>
            <a:ext cx="7793990" cy="34544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5" name="文本框 4"/>
          <p:cNvSpPr txBox="1"/>
          <p:nvPr/>
        </p:nvSpPr>
        <p:spPr>
          <a:xfrm>
            <a:off x="626745" y="1094740"/>
            <a:ext cx="5658485" cy="645160"/>
          </a:xfrm>
          <a:prstGeom prst="rect">
            <a:avLst/>
          </a:prstGeom>
          <a:noFill/>
        </p:spPr>
        <p:txBody>
          <a:bodyPr wrap="square" rtlCol="0">
            <a:spAutoFit/>
          </a:bodyPr>
          <a:p>
            <a:pPr algn="l"/>
            <a:r>
              <a:rPr lang="en-US" altLang="zh-CN" b="1" dirty="0">
                <a:solidFill>
                  <a:srgbClr val="0D0D0D"/>
                </a:solidFill>
                <a:effectLst/>
                <a:highlight>
                  <a:srgbClr val="FFFFFF"/>
                </a:highlight>
                <a:latin typeface="Times New Roman" panose="02020603050405020304" pitchFamily="18" charset="0"/>
                <a:cs typeface="Times New Roman" panose="02020603050405020304" pitchFamily="18" charset="0"/>
                <a:sym typeface="+mn-ea"/>
              </a:rPr>
              <a:t>Voice Operated Character Animation (VOCA)</a:t>
            </a:r>
            <a:endParaRPr kumimoji="0" lang="zh-CN" altLang="en-US"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algn="l"/>
            <a:endParaRPr lang="zh-CN" altLang="en-US" dirty="0"/>
          </a:p>
        </p:txBody>
      </p:sp>
      <mc:AlternateContent xmlns:mc="http://schemas.openxmlformats.org/markup-compatibility/2006">
        <mc:Choice xmlns:a14="http://schemas.microsoft.com/office/drawing/2010/main" Requires="a14">
          <p:sp>
            <p:nvSpPr>
              <p:cNvPr id="10" name="文本框 9"/>
              <p:cNvSpPr txBox="1"/>
              <p:nvPr/>
            </p:nvSpPr>
            <p:spPr>
              <a:xfrm>
                <a:off x="824865" y="1739900"/>
                <a:ext cx="8672830" cy="2861310"/>
              </a:xfrm>
              <a:prstGeom prst="rect">
                <a:avLst/>
              </a:prstGeom>
              <a:noFill/>
            </p:spPr>
            <p:txBody>
              <a:bodyPr wrap="square" rtlCol="0">
                <a:spAutoFit/>
              </a:bodyPr>
              <a:p>
                <a:pPr algn="l"/>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      DeepSpeech</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特征提取</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：使用</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DeepSpeech</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模型来从输入的时长为</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秒的音频剪辑中提取语音特征，其输出的是每个音频帧对应的字符的未归一化对数概率。由于每个帧的长度是</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0.02</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秒（相当于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帧每秒），所以对于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秒的音频，输出为大小是</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50</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𝐷</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的数组，</a:t>
                </a: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𝐷</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是字母表中字符的数量加</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空白字符</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重采样</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：通过线性插值来将</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DeepSpeech</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的输出从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50 fps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重采样到</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60 fps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以与模型的其他部分同步。</a:t>
                </a: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endParaRPr>
              </a:p>
              <a:p>
                <a:pPr algn="l"/>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时间窗口</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：为了捕捉时间信息，将连续的音频帧分组到重叠的窗口中，窗口大小为</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W</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，即将每个音频帧转化为大小为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W × D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的重叠窗口。于是，每个窗口不仅包含当前帧的信息，还包含前后相邻帧的信息，这有助于捕捉到时间序列的上下文。</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输出</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：最终输出是一个三维数组，其维度是</a:t>
                </a:r>
                <a14:m>
                  <m:oMath xmlns:m="http://schemas.openxmlformats.org/officeDocument/2006/math">
                    <m:r>
                      <a:rPr lang="en-US" altLang="zh-CN" b="0" i="0" smtClean="0">
                        <a:latin typeface="Cambria Math" panose="02040503050406030204" pitchFamily="18" charset="0"/>
                        <a:ea typeface="宋体" panose="02010600030101010101" pitchFamily="2" charset="-122"/>
                        <a:cs typeface="Times New Roman" panose="02020603050405020304" pitchFamily="18" charset="0"/>
                      </a:rPr>
                      <m:t>6</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0</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𝑇</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𝑊</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𝐷</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824865" y="1739900"/>
                <a:ext cx="8672830" cy="2861310"/>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1341120" y="5138420"/>
            <a:ext cx="9633585" cy="645160"/>
          </a:xfrm>
          <a:prstGeom prst="rect">
            <a:avLst/>
          </a:prstGeom>
          <a:noFill/>
        </p:spPr>
        <p:txBody>
          <a:bodyPr wrap="square" rtlCol="0">
            <a:spAutoFit/>
          </a:bodyPr>
          <a:p>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全连接层</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：后一个卷积层和主体编码的拼接之后是两个全连接层。第一个全连接层有</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128</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个单元并使用双曲正切</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(tanh)</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激活函数；第二个是线性层，有</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个单元</a:t>
            </a:r>
            <a:endParaRPr lang="zh-CN" altLang="en-US"/>
          </a:p>
        </p:txBody>
      </p:sp>
      <p:sp>
        <p:nvSpPr>
          <p:cNvPr id="16" name="文本框 15"/>
          <p:cNvSpPr txBox="1"/>
          <p:nvPr/>
        </p:nvSpPr>
        <p:spPr>
          <a:xfrm>
            <a:off x="1193165" y="1423670"/>
            <a:ext cx="10140315" cy="645160"/>
          </a:xfrm>
          <a:prstGeom prst="rect">
            <a:avLst/>
          </a:prstGeom>
          <a:noFill/>
        </p:spPr>
        <p:txBody>
          <a:bodyPr wrap="square" rtlCol="0">
            <a:spAutoFit/>
          </a:bodyPr>
          <a:p>
            <a:pPr algn="l"/>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编码器组成</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：编码器由四层卷积层和两层全连接层组成。卷积层用于提取音频特征中的时序信息，而全连接层则用于将这些特征映射到一个更低维度的表示。</a:t>
            </a:r>
            <a:endParaRPr lang="zh-CN" altLang="en-US" dirty="0"/>
          </a:p>
        </p:txBody>
      </p:sp>
      <p:sp>
        <p:nvSpPr>
          <p:cNvPr id="18" name="文本框 17"/>
          <p:cNvSpPr txBox="1"/>
          <p:nvPr/>
        </p:nvSpPr>
        <p:spPr>
          <a:xfrm>
            <a:off x="1275080" y="2453005"/>
            <a:ext cx="9763760" cy="922020"/>
          </a:xfrm>
          <a:prstGeom prst="rect">
            <a:avLst/>
          </a:prstGeom>
          <a:noFill/>
        </p:spPr>
        <p:txBody>
          <a:bodyPr wrap="square" rtlCol="0">
            <a:spAutoFit/>
          </a:bodyPr>
          <a:p>
            <a:pPr algn="l"/>
            <a:r>
              <a:rPr lang="zh-CN" altLang="en-US" b="1" dirty="0">
                <a:latin typeface="宋体" panose="02010600030101010101" pitchFamily="2" charset="-122"/>
                <a:ea typeface="宋体" panose="02010600030101010101" pitchFamily="2" charset="-122"/>
                <a:cs typeface="宋体" panose="02010600030101010101" pitchFamily="2" charset="-122"/>
              </a:rPr>
              <a:t>主体编码</a:t>
            </a:r>
            <a:r>
              <a:rPr lang="zh-CN" altLang="en-US" dirty="0">
                <a:latin typeface="宋体" panose="02010600030101010101" pitchFamily="2" charset="-122"/>
                <a:ea typeface="宋体" panose="02010600030101010101" pitchFamily="2" charset="-122"/>
                <a:cs typeface="宋体" panose="02010600030101010101" pitchFamily="2" charset="-122"/>
              </a:rPr>
              <a:t>：当训练包含多个主体的数据集时(共8个不同的主体) ，每个主体j都被编码为一个one-hot向量I_j，此外，为了学习每个主体的独特风格，音频特征和卷积层的输出会被条件化(分别与I_j连接)以使其包含主体标签信息。</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19" name="文本框 18"/>
          <p:cNvSpPr txBox="1"/>
          <p:nvPr/>
        </p:nvSpPr>
        <p:spPr>
          <a:xfrm>
            <a:off x="1275080" y="3534410"/>
            <a:ext cx="8879205" cy="1476375"/>
          </a:xfrm>
          <a:prstGeom prst="rect">
            <a:avLst/>
          </a:prstGeom>
          <a:noFill/>
        </p:spPr>
        <p:txBody>
          <a:bodyPr wrap="square" rtlCol="0">
            <a:spAutoFit/>
          </a:bodyPr>
          <a:p>
            <a:pPr algn="l"/>
            <a:r>
              <a:rPr lang="zh-CN" altLang="en-US" b="1" dirty="0">
                <a:latin typeface="宋体" panose="02010600030101010101" pitchFamily="2" charset="-122"/>
                <a:ea typeface="宋体" panose="02010600030101010101" pitchFamily="2" charset="-122"/>
                <a:cs typeface="宋体" panose="02010600030101010101" pitchFamily="2" charset="-122"/>
              </a:rPr>
              <a:t>音频特征处理</a:t>
            </a:r>
            <a:r>
              <a:rPr lang="zh-CN" altLang="en-US" dirty="0">
                <a:latin typeface="宋体" panose="02010600030101010101" pitchFamily="2" charset="-122"/>
                <a:ea typeface="宋体" panose="02010600030101010101" pitchFamily="2" charset="-122"/>
                <a:cs typeface="宋体" panose="02010600030101010101" pitchFamily="2" charset="-122"/>
              </a:rPr>
              <a:t>：将one-hot向量与从DeepSpeech提取的每个D维音频特征向量进行拼接，形成新的维度为W×(D+8)特征向量。之后将其形状调整为W×1×(D+8)以以便对时间维度进行一维卷积操作。卷积层使用3x1大小的卷积核，步长为2x1，这有助于减少数据的维度并捕捉时间特征。了避免过拟合，我们限制了参数的数量，前两个卷积层只学习32个过滤器，最后两个卷积层学习64个过滤器</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4" name="文本框 3"/>
          <p:cNvSpPr txBox="1"/>
          <p:nvPr/>
        </p:nvSpPr>
        <p:spPr>
          <a:xfrm>
            <a:off x="918210" y="2146300"/>
            <a:ext cx="7672705" cy="368300"/>
          </a:xfrm>
          <a:prstGeom prst="rect">
            <a:avLst/>
          </a:prstGeom>
          <a:noFill/>
        </p:spPr>
        <p:txBody>
          <a:bodyPr wrap="square" rtlCol="0">
            <a:spAutoFit/>
          </a:bodyPr>
          <a:p>
            <a:pPr algn="l"/>
            <a:r>
              <a:rPr lang="en-US" altLang="zh-CN" dirty="0"/>
              <a:t>      </a:t>
            </a:r>
            <a:endParaRPr lang="zh-CN" altLang="en-US" dirty="0"/>
          </a:p>
        </p:txBody>
      </p:sp>
      <p:sp>
        <p:nvSpPr>
          <p:cNvPr id="10" name="文本框 9"/>
          <p:cNvSpPr txBox="1"/>
          <p:nvPr/>
        </p:nvSpPr>
        <p:spPr>
          <a:xfrm>
            <a:off x="925830" y="1300480"/>
            <a:ext cx="9805035" cy="645160"/>
          </a:xfrm>
          <a:prstGeom prst="rect">
            <a:avLst/>
          </a:prstGeom>
          <a:noFill/>
        </p:spPr>
        <p:txBody>
          <a:bodyPr wrap="square" rtlCol="0">
            <a:spAutoFit/>
          </a:bodyPr>
          <a:p>
            <a:pPr algn="l"/>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解码器组成</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VOCA</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的解码器是一个具有线性激活函数的全连接层，它输出维度为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5023×3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的顶点位移数组，这些位移是基于模板</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计算得出的。</a:t>
            </a:r>
            <a:endParaRPr lang="zh-CN" altLang="en-US" dirty="0"/>
          </a:p>
        </p:txBody>
      </p:sp>
      <p:sp>
        <p:nvSpPr>
          <p:cNvPr id="12" name="文本框 11"/>
          <p:cNvSpPr txBox="1"/>
          <p:nvPr/>
        </p:nvSpPr>
        <p:spPr>
          <a:xfrm>
            <a:off x="997585" y="2715260"/>
            <a:ext cx="9321165" cy="645160"/>
          </a:xfrm>
          <a:prstGeom prst="rect">
            <a:avLst/>
          </a:prstGeom>
          <a:noFill/>
        </p:spPr>
        <p:txBody>
          <a:bodyPr wrap="square" rtlCol="0">
            <a:spAutoFit/>
          </a:bodyPr>
          <a:p>
            <a:pPr algn="l"/>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权重</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：该层的权重是通过在训练数据的顶点位移上计算的</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50</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个主成分分析</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(Principal Component Analysis, PCA)</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组件来初始化的，偏置则初始化为零。</a:t>
            </a:r>
            <a:endParaRPr lang="zh-CN" altLang="en-US" dirty="0"/>
          </a:p>
        </p:txBody>
      </p:sp>
      <p:sp>
        <p:nvSpPr>
          <p:cNvPr id="13" name="文本框 12"/>
          <p:cNvSpPr txBox="1"/>
          <p:nvPr/>
        </p:nvSpPr>
        <p:spPr>
          <a:xfrm>
            <a:off x="997585" y="3811270"/>
            <a:ext cx="9218930" cy="922020"/>
          </a:xfrm>
          <a:prstGeom prst="rect">
            <a:avLst/>
          </a:prstGeom>
          <a:noFill/>
        </p:spPr>
        <p:txBody>
          <a:bodyPr wrap="square" rtlCol="0">
            <a:spAutoFit/>
          </a:bodyPr>
          <a:p>
            <a:pPr algn="l"/>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在推理过程中，改变八维的独热向量会改变输出的说话风格。</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VOCA</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的输出是一个表达的</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3D</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面部，处于“零姿态”，具有与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FLAME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面部模型相同的网格拓扑结构。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a:endParaRPr lang="zh-CN" altLang="en-US" dirty="0"/>
          </a:p>
        </p:txBody>
      </p:sp>
      <p:sp>
        <p:nvSpPr>
          <p:cNvPr id="14" name="文本框 13"/>
          <p:cNvSpPr txBox="1"/>
          <p:nvPr/>
        </p:nvSpPr>
        <p:spPr>
          <a:xfrm>
            <a:off x="1080770" y="5076190"/>
            <a:ext cx="9135745" cy="922020"/>
          </a:xfrm>
          <a:prstGeom prst="rect">
            <a:avLst/>
          </a:prstGeom>
          <a:noFill/>
        </p:spPr>
        <p:txBody>
          <a:bodyPr wrap="square" rtlCol="0">
            <a:spAutoFit/>
          </a:bodyPr>
          <a:p>
            <a:pPr algn="l"/>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VOCA</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FLAME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的兼容性允许通过添加</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FLAME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的加权形状混合形态来改变依赖于身份的面部形状。面部表情和姿态（即头部、下颌和眼球的旋转）也可以通过使用</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FLAME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提供的混合权重、关节和姿态混合形态进行更改。</a:t>
            </a:r>
            <a:endParaRPr lang="zh-CN" altLang="en-US"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SLIDE_THEME_ID" val="3318731"/>
  <p:tag name="KSO_WM_SLIDE_THEME_NAME" val="冰蓝色六边形简约风主题"/>
  <p:tag name="KSO_WM_SLIDE_TYPE" val="text"/>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4.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3"/>
</p:tagLst>
</file>

<file path=ppt/tags/tag105.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SLIDE_THEME_ID" val="3318731"/>
  <p:tag name="KSO_WM_SLIDE_THEME_NAME" val="冰蓝色六边形简约风主题"/>
  <p:tag name="KSO_WM_SLIDE_TYPE" val="text"/>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THEME_ID" val="3318731"/>
  <p:tag name="KSO_WM_SLIDE_THEME_NAME" val="冰蓝色六边形简约风主题"/>
  <p:tag name="KSO_WM_SLIDE_TYPE" val="text"/>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SLIDE_THEME_ID" val="3318731"/>
  <p:tag name="KSO_WM_SLIDE_THEME_NAME" val="冰蓝色六边形简约风主题"/>
  <p:tag name="KSO_WM_SLIDE_TYPE" val="text"/>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9*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16.xml><?xml version="1.0" encoding="utf-8"?>
<p:tagLst xmlns:p="http://schemas.openxmlformats.org/presentationml/2006/main">
  <p:tag name="KSO_WM_SLIDE_ID" val="custom2023153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1539"/>
  <p:tag name="KSO_WM_SLIDE_TYPE" val="endPage"/>
  <p:tag name="KSO_WM_SLIDE_SUBTYPE" val="pureTxt"/>
  <p:tag name="KSO_WM_SLIDE_LAYOUT" val="a_f"/>
  <p:tag name="KSO_WM_SLIDE_LAYOUT_CNT" val="1_2"/>
  <p:tag name="KSO_WM_SLIDE_THEME_ID" val="3318731"/>
  <p:tag name="KSO_WM_SLIDE_THEME_NAME" val="冰蓝色六边形简约风主题"/>
</p:tagLst>
</file>

<file path=ppt/tags/tag117.xml><?xml version="1.0" encoding="utf-8"?>
<p:tagLst xmlns:p="http://schemas.openxmlformats.org/presentationml/2006/main">
  <p:tag name="commondata" val="eyJoZGlkIjoiZWUwZTY0MzIyNjE0N2I2M2UxODJmZGVkZTg3OTllYTg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TYPE" val="i"/>
  <p:tag name="KSO_WM_UNIT_INDEX" val="1"/>
  <p:tag name="KSO_WM_UNIT_ID" val="_3*i*1"/>
  <p:tag name="KSO_WM_BEAUTIFY_FLAG" val="#wm#"/>
  <p:tag name="KSO_WM_TAG_VERSION" val="3.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TYPE" val="i"/>
  <p:tag name="KSO_WM_UNIT_INDEX" val="2"/>
  <p:tag name="KSO_WM_UNIT_ID" val="_3*i*2"/>
  <p:tag name="KSO_WM_BEAUTIFY_FLAG" val="#wm#"/>
  <p:tag name="KSO_WM_TAG_VERSION" val="3.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p="http://schemas.openxmlformats.org/presentationml/2006/main">
  <p:tag name="KSO_WM_UNIT_TYPE" val="i"/>
  <p:tag name="KSO_WM_UNIT_INDEX" val="3"/>
  <p:tag name="KSO_WM_UNIT_ID" val="_3*i*3"/>
  <p:tag name="KSO_WM_BEAUTIFY_FLAG" val="#wm#"/>
  <p:tag name="KSO_WM_TAG_VERSION" val="3.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TYPE" val="i"/>
  <p:tag name="KSO_WM_UNIT_INDEX" val="1"/>
  <p:tag name="KSO_WM_UNIT_ID" val="_4*i*1"/>
  <p:tag name="KSO_WM_BEAUTIFY_FLAG" val="#wm#"/>
  <p:tag name="KSO_WM_TAG_VERSION" val="3.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 name="KSO_WM_UNIT_VALUE" val="6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TYPE" val="i"/>
  <p:tag name="KSO_WM_UNIT_INDEX" val="1"/>
  <p:tag name="KSO_WM_UNIT_ID" val="_1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TYPE" val="i"/>
  <p:tag name="KSO_WM_UNIT_INDEX" val="2"/>
  <p:tag name="KSO_WM_UNIT_ID" val="_1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
  <p:tag name="KSO_WM_UNIT_ID" val="_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TYPE" val="i"/>
  <p:tag name="KSO_WM_UNIT_INDEX" val="3"/>
  <p:tag name="KSO_WM_UNIT_ID" val="_1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67.xml><?xml version="1.0" encoding="utf-8"?>
<p:tagLst xmlns:p="http://schemas.openxmlformats.org/presentationml/2006/main">
  <p:tag name="KSO_WM_UNIT_TYPE" val="i"/>
  <p:tag name="KSO_WM_UNIT_INDEX" val="1"/>
  <p:tag name="KSO_WM_UNIT_ID" val="_0*i*1"/>
  <p:tag name="KSO_WM_BEAUTIFY_FLAG" val="#wm#"/>
  <p:tag name="KSO_WM_TAG_VERSION" val="3.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2"/>
  <p:tag name="KSO_WM_UNIT_ID" val="_0*i*2"/>
  <p:tag name="KSO_WM_BEAUTIFY_FLAG" val="#wm#"/>
  <p:tag name="KSO_WM_TAG_VERSION" val="3.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0"/>
  <p:tag name="KSO_WM_TEMPLATE_CATEGORY" val="custom"/>
  <p:tag name="KSO_WM_TEMPLATE_INDEX" val="20231539"/>
</p:tagLst>
</file>

<file path=ppt/tags/tag7.xml><?xml version="1.0" encoding="utf-8"?>
<p:tagLst xmlns:p="http://schemas.openxmlformats.org/presentationml/2006/main">
  <p:tag name="KSO_WM_UNIT_TYPE" val="i"/>
  <p:tag name="KSO_WM_UNIT_INDEX" val="2"/>
  <p:tag name="KSO_WM_UNIT_ID" val="_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153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9"/>
  <p:tag name="KSO_WM_TEMPLATE_THUMBS_INDEX" val="1、9"/>
</p:tagLst>
</file>

<file path=ppt/tags/tag75.xml><?xml version="1.0" encoding="utf-8"?>
<p:tagLst xmlns:p="http://schemas.openxmlformats.org/presentationml/2006/main">
  <p:tag name="KSO_WM_SLIDE_THEME_ID" val="3318731"/>
  <p:tag name="KSO_WM_SLIDE_THEME_NAME" val="冰蓝色六边形简约风主题"/>
  <p:tag name="KSO_WM_SLIDE_TYPE" val="tex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7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1"/>
</p:tagLst>
</file>

<file path=ppt/tags/tag7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TYPE" val="i"/>
  <p:tag name="KSO_WM_UNIT_INDEX" val="3"/>
  <p:tag name="KSO_WM_UNIT_ID" val="_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THEME_ID" val="3318731"/>
  <p:tag name="KSO_WM_SLIDE_THEME_NAME" val="冰蓝色六边形简约风主题"/>
  <p:tag name="KSO_WM_SLIDE_TYPE" val="text"/>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THEME_ID" val="3318731"/>
  <p:tag name="KSO_WM_SLIDE_THEME_NAME" val="冰蓝色六边形简约风主题"/>
  <p:tag name="KSO_WM_SLIDE_TYPE" val="text"/>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2"/>
</p:tagLst>
</file>

<file path=ppt/tags/tag8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THEME_ID" val="3318731"/>
  <p:tag name="KSO_WM_SLIDE_THEME_NAME" val="冰蓝色六边形简约风主题"/>
  <p:tag name="KSO_WM_SLIDE_TYPE" val="text"/>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THEME_ID" val="3318731"/>
  <p:tag name="KSO_WM_SLIDE_THEME_NAME" val="冰蓝色六边形简约风主题"/>
  <p:tag name="KSO_WM_SLIDE_TYPE" val="text"/>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THEME_ID" val="3318731"/>
  <p:tag name="KSO_WM_SLIDE_THEME_NAME" val="冰蓝色六边形简约风主题"/>
  <p:tag name="KSO_WM_SLIDE_TYPE" val="text"/>
</p:tagLst>
</file>

<file path=ppt/theme/theme1.xml><?xml version="1.0" encoding="utf-8"?>
<a:theme xmlns:a="http://schemas.openxmlformats.org/drawingml/2006/main" name="1_Office 主题​​">
  <a:themeElements>
    <a:clrScheme name="自定义 36">
      <a:dk1>
        <a:srgbClr val="000000"/>
      </a:dk1>
      <a:lt1>
        <a:srgbClr val="FFFFFF"/>
      </a:lt1>
      <a:dk2>
        <a:srgbClr val="056AFF"/>
      </a:dk2>
      <a:lt2>
        <a:srgbClr val="FFFFFF"/>
      </a:lt2>
      <a:accent1>
        <a:srgbClr val="91A4B7"/>
      </a:accent1>
      <a:accent2>
        <a:srgbClr val="A2B2C2"/>
      </a:accent2>
      <a:accent3>
        <a:srgbClr val="B3C1CD"/>
      </a:accent3>
      <a:accent4>
        <a:srgbClr val="B7C5C6"/>
      </a:accent4>
      <a:accent5>
        <a:srgbClr val="AEBEAB"/>
      </a:accent5>
      <a:accent6>
        <a:srgbClr val="A4B791"/>
      </a:accent6>
      <a:hlink>
        <a:srgbClr val="304FFE"/>
      </a:hlink>
      <a:folHlink>
        <a:srgbClr val="492067"/>
      </a:folHlink>
    </a:clrScheme>
    <a:fontScheme name="自定义 1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2127</Words>
  <Application>WPS 演示</Application>
  <PresentationFormat>宽屏</PresentationFormat>
  <Paragraphs>100</Paragraphs>
  <Slides>14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微软雅黑</vt:lpstr>
      <vt:lpstr>Times New Roman</vt:lpstr>
      <vt:lpstr>黑体</vt:lpstr>
      <vt:lpstr>Cambria Math</vt:lpstr>
      <vt:lpstr>Arial Unicode MS</vt:lpstr>
      <vt:lpstr>等线</vt:lpstr>
      <vt:lpstr>Calibri</vt:lpstr>
      <vt:lpstr>1_Office 主题​​</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PowerPoint 演示文稿</vt:lpstr>
      <vt:lpstr>实验结果分析</vt:lpstr>
      <vt:lpstr>PowerPoint 演示文稿</vt:lpstr>
      <vt:lpstr>PowerPoint 演示文稿</vt:lpstr>
      <vt:lpstr>PowerPoint 演示文稿</vt:lpstr>
      <vt:lpstr>       Thanks</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yhrbf</cp:lastModifiedBy>
  <cp:revision>153</cp:revision>
  <dcterms:created xsi:type="dcterms:W3CDTF">2023-08-17T12:45:00Z</dcterms:created>
  <dcterms:modified xsi:type="dcterms:W3CDTF">2024-10-09T04:22:39Z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D4197AD95C694E0D8D377A3819CEA337_13</vt:lpwstr>
  </property>
  <property fmtid="{D5CDD505-2E9C-101B-9397-08002B2CF9AE}" pid="3" name="KSOProductBuildVer">
    <vt:lpwstr>2052-12.1.0.18276</vt:lpwstr>
  </property>
</Properties>
</file>