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660"/>
  </p:normalViewPr>
  <p:slideViewPr>
    <p:cSldViewPr>
      <p:cViewPr varScale="1">
        <p:scale>
          <a:sx n="88" d="100"/>
          <a:sy n="88" d="100"/>
        </p:scale>
        <p:origin x="-106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BCBF-8365-4904-9158-76B322BCE2C5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8830-D83D-4184-A5DA-7D98E500DA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BCBF-8365-4904-9158-76B322BCE2C5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8830-D83D-4184-A5DA-7D98E500DA0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BCBF-8365-4904-9158-76B322BCE2C5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8830-D83D-4184-A5DA-7D98E500DA0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BCBF-8365-4904-9158-76B322BCE2C5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8830-D83D-4184-A5DA-7D98E500DA0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BCBF-8365-4904-9158-76B322BCE2C5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52C8830-D83D-4184-A5DA-7D98E500DA04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BCBF-8365-4904-9158-76B322BCE2C5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8830-D83D-4184-A5DA-7D98E500DA0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BCBF-8365-4904-9158-76B322BCE2C5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8830-D83D-4184-A5DA-7D98E500DA0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BCBF-8365-4904-9158-76B322BCE2C5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8830-D83D-4184-A5DA-7D98E500DA0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BCBF-8365-4904-9158-76B322BCE2C5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8830-D83D-4184-A5DA-7D98E500DA0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BCBF-8365-4904-9158-76B322BCE2C5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8830-D83D-4184-A5DA-7D98E500DA0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BCBF-8365-4904-9158-76B322BCE2C5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8830-D83D-4184-A5DA-7D98E500DA0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9FDBCBF-8365-4904-9158-76B322BCE2C5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52C8830-D83D-4184-A5DA-7D98E500DA04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5314"/>
            <a:ext cx="7772400" cy="3516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Illinois Department Of Corrections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John N. </a:t>
            </a:r>
            <a:r>
              <a:rPr lang="en-US" dirty="0" err="1" smtClean="0">
                <a:solidFill>
                  <a:schemeClr val="tx1"/>
                </a:solidFill>
              </a:rPr>
              <a:t>Nunley</a:t>
            </a:r>
            <a:r>
              <a:rPr lang="en-US" dirty="0" smtClean="0">
                <a:solidFill>
                  <a:schemeClr val="tx1"/>
                </a:solidFill>
              </a:rPr>
              <a:t>, CADC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Statewide Manager of Addiction Recovery Management Services Unit</a:t>
            </a:r>
          </a:p>
          <a:p>
            <a:r>
              <a:rPr lang="en-US" sz="1800" dirty="0" smtClean="0"/>
              <a:t>“Addiction is a disease; not a character flaw”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35" y="21771"/>
            <a:ext cx="1561576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2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IDOC Mission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serve justice in Illinois and increase public safety by promoting positive change in offender behavior, operating successful reentry programs and reducing victimization.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1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Addiction Recovery Management Services Unit (ARMSU) Mission: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smtClean="0"/>
              <a:t>mission </a:t>
            </a:r>
            <a:r>
              <a:rPr lang="en-US" smtClean="0"/>
              <a:t>of the </a:t>
            </a:r>
            <a:r>
              <a:rPr lang="en-US" dirty="0"/>
              <a:t>ARMSU is to formulate consistent guidelines for the development and implementation of addiction recovery management programs and the continuum of care within the Department; to coordinate the screening, assessment, and referral of offenders needing and/or requesting addiction recovery services; to monitor the care and standards of substance abuse treatment provided to offenders; to serve as a resource for the Agency and provide consultative services and training to agency staff and community providers around addiction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Fiscal Year 2017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dirty="0" smtClean="0"/>
              <a:t>Offenders screened for need of ARMSU  Treatment Services by the TCU (Texas Christian University Screening Tool): 24, 000 +</a:t>
            </a:r>
          </a:p>
          <a:p>
            <a:pPr marL="137160" indent="0">
              <a:buNone/>
            </a:pPr>
            <a:r>
              <a:rPr lang="en-US" dirty="0" smtClean="0"/>
              <a:t>Offenders Receiving ARMSU DASA Licensed  Treatment Services: 6,000 + </a:t>
            </a:r>
          </a:p>
          <a:p>
            <a:pPr marL="137160" indent="0">
              <a:buNone/>
            </a:pPr>
            <a:r>
              <a:rPr lang="en-US" dirty="0" smtClean="0"/>
              <a:t>Offenders Receiving Drug Education: 5,000 + </a:t>
            </a:r>
          </a:p>
          <a:p>
            <a:pPr marL="137160" indent="0">
              <a:buNone/>
            </a:pPr>
            <a:r>
              <a:rPr lang="en-US" dirty="0" smtClean="0"/>
              <a:t>DASA Licensed Substance </a:t>
            </a:r>
            <a:r>
              <a:rPr lang="en-US" dirty="0" smtClean="0"/>
              <a:t>Abuse Treatment Beds: 3,500 +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 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0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Opioid/Medication Assisted Treatment Services (MAT)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All IDOC DASA Licensed Substance Abuse Treatment Programs are educating offenders on all MAT medications.</a:t>
            </a:r>
          </a:p>
          <a:p>
            <a:pPr marL="137160" indent="0">
              <a:buNone/>
            </a:pPr>
            <a:r>
              <a:rPr lang="en-US" sz="2400" dirty="0" smtClean="0"/>
              <a:t>Sheridan Correctional Center (Male) currently has a MAT/</a:t>
            </a:r>
            <a:r>
              <a:rPr lang="en-US" sz="2400" dirty="0" err="1" smtClean="0"/>
              <a:t>Vivitrol</a:t>
            </a:r>
            <a:r>
              <a:rPr lang="en-US" sz="2400" dirty="0" smtClean="0"/>
              <a:t> Injection pilot program.</a:t>
            </a:r>
          </a:p>
          <a:p>
            <a:pPr marL="137160" indent="0">
              <a:buNone/>
            </a:pPr>
            <a:r>
              <a:rPr lang="en-US" sz="2400" dirty="0" smtClean="0"/>
              <a:t>Southwestern Illinois Correctional Center (Male) and Logan Correctional Center (Female) will be implementing MAT/</a:t>
            </a:r>
            <a:r>
              <a:rPr lang="en-US" sz="2400" dirty="0" err="1" smtClean="0"/>
              <a:t>Vivitrol</a:t>
            </a:r>
            <a:r>
              <a:rPr lang="en-US" sz="2400" dirty="0" smtClean="0"/>
              <a:t> Injection program by the end of 2017.  </a:t>
            </a:r>
          </a:p>
          <a:p>
            <a:pPr marL="137160" indent="0">
              <a:buNone/>
            </a:pPr>
            <a:r>
              <a:rPr lang="en-US" sz="2400" dirty="0" smtClean="0"/>
              <a:t>As of 11/2017 IDOC will be educating </a:t>
            </a:r>
            <a:r>
              <a:rPr lang="en-US" sz="2400" dirty="0" smtClean="0"/>
              <a:t>offenders </a:t>
            </a:r>
            <a:r>
              <a:rPr lang="en-US" sz="2400" dirty="0" smtClean="0"/>
              <a:t>about Naloxone/NARCAN before release to the community.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075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 N. </a:t>
            </a:r>
            <a:r>
              <a:rPr lang="en-US" dirty="0" err="1" smtClean="0"/>
              <a:t>Nunley</a:t>
            </a:r>
            <a:endParaRPr lang="en-US" dirty="0"/>
          </a:p>
          <a:p>
            <a:r>
              <a:rPr lang="en-US" dirty="0" smtClean="0"/>
              <a:t>(815)727-3607  X5525</a:t>
            </a:r>
          </a:p>
          <a:p>
            <a:r>
              <a:rPr lang="en-US" dirty="0" smtClean="0"/>
              <a:t>John.nunley@illinois.gov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50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73</TotalTime>
  <Words>289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   Illinois Department Of Corrections </vt:lpstr>
      <vt:lpstr>IDOC Mission  </vt:lpstr>
      <vt:lpstr>Addiction Recovery Management Services Unit (ARMSU) Mission:</vt:lpstr>
      <vt:lpstr>Fiscal Year 2017 Stats</vt:lpstr>
      <vt:lpstr>Opioid/Medication Assisted Treatment Services (MAT)</vt:lpstr>
      <vt:lpstr>Contact Information</vt:lpstr>
    </vt:vector>
  </TitlesOfParts>
  <Company>State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Department Of Corrections</dc:title>
  <dc:creator>Windows User</dc:creator>
  <cp:lastModifiedBy>Windows User</cp:lastModifiedBy>
  <cp:revision>10</cp:revision>
  <cp:lastPrinted>2017-10-31T13:40:46Z</cp:lastPrinted>
  <dcterms:created xsi:type="dcterms:W3CDTF">2017-10-30T19:21:56Z</dcterms:created>
  <dcterms:modified xsi:type="dcterms:W3CDTF">2017-10-31T13:42:37Z</dcterms:modified>
</cp:coreProperties>
</file>